
<file path=[Content_Types].xml><?xml version="1.0" encoding="utf-8"?>
<Types xmlns="http://schemas.openxmlformats.org/package/2006/content-types">
  <Default Extension="jpeg" ContentType="image/jpeg"/>
  <Default Extension="mp3" ContentType="audio/m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tags/tag460.xml" ContentType="application/vnd.openxmlformats-officedocument.presentationml.tags+xml"/>
  <Override PartName="/ppt/tags/tag461.xml" ContentType="application/vnd.openxmlformats-officedocument.presentationml.tags+xml"/>
  <Override PartName="/ppt/tags/tag462.xml" ContentType="application/vnd.openxmlformats-officedocument.presentationml.tags+xml"/>
  <Override PartName="/ppt/tags/tag463.xml" ContentType="application/vnd.openxmlformats-officedocument.presentationml.tags+xml"/>
  <Override PartName="/ppt/tags/tag464.xml" ContentType="application/vnd.openxmlformats-officedocument.presentationml.tags+xml"/>
  <Override PartName="/ppt/tags/tag465.xml" ContentType="application/vnd.openxmlformats-officedocument.presentationml.tags+xml"/>
  <Override PartName="/ppt/tags/tag466.xml" ContentType="application/vnd.openxmlformats-officedocument.presentationml.tags+xml"/>
  <Override PartName="/ppt/tags/tag467.xml" ContentType="application/vnd.openxmlformats-officedocument.presentationml.tags+xml"/>
  <Override PartName="/ppt/tags/tag468.xml" ContentType="application/vnd.openxmlformats-officedocument.presentationml.tags+xml"/>
  <Override PartName="/ppt/tags/tag469.xml" ContentType="application/vnd.openxmlformats-officedocument.presentationml.tags+xml"/>
  <Override PartName="/ppt/tags/tag470.xml" ContentType="application/vnd.openxmlformats-officedocument.presentationml.tags+xml"/>
  <Override PartName="/ppt/tags/tag471.xml" ContentType="application/vnd.openxmlformats-officedocument.presentationml.tags+xml"/>
  <Override PartName="/ppt/tags/tag472.xml" ContentType="application/vnd.openxmlformats-officedocument.presentationml.tags+xml"/>
  <Override PartName="/ppt/tags/tag473.xml" ContentType="application/vnd.openxmlformats-officedocument.presentationml.tags+xml"/>
  <Override PartName="/ppt/tags/tag474.xml" ContentType="application/vnd.openxmlformats-officedocument.presentationml.tags+xml"/>
  <Override PartName="/ppt/tags/tag475.xml" ContentType="application/vnd.openxmlformats-officedocument.presentationml.tags+xml"/>
  <Override PartName="/ppt/tags/tag476.xml" ContentType="application/vnd.openxmlformats-officedocument.presentationml.tags+xml"/>
  <Override PartName="/ppt/tags/tag477.xml" ContentType="application/vnd.openxmlformats-officedocument.presentationml.tags+xml"/>
  <Override PartName="/ppt/tags/tag478.xml" ContentType="application/vnd.openxmlformats-officedocument.presentationml.tags+xml"/>
  <Override PartName="/ppt/tags/tag479.xml" ContentType="application/vnd.openxmlformats-officedocument.presentationml.tags+xml"/>
  <Override PartName="/ppt/tags/tag480.xml" ContentType="application/vnd.openxmlformats-officedocument.presentationml.tags+xml"/>
  <Override PartName="/ppt/tags/tag481.xml" ContentType="application/vnd.openxmlformats-officedocument.presentationml.tags+xml"/>
  <Override PartName="/ppt/tags/tag482.xml" ContentType="application/vnd.openxmlformats-officedocument.presentationml.tags+xml"/>
  <Override PartName="/ppt/tags/tag483.xml" ContentType="application/vnd.openxmlformats-officedocument.presentationml.tags+xml"/>
  <Override PartName="/ppt/tags/tag484.xml" ContentType="application/vnd.openxmlformats-officedocument.presentationml.tags+xml"/>
  <Override PartName="/ppt/tags/tag485.xml" ContentType="application/vnd.openxmlformats-officedocument.presentationml.tags+xml"/>
  <Override PartName="/ppt/tags/tag486.xml" ContentType="application/vnd.openxmlformats-officedocument.presentationml.tags+xml"/>
  <Override PartName="/ppt/tags/tag487.xml" ContentType="application/vnd.openxmlformats-officedocument.presentationml.tags+xml"/>
  <Override PartName="/ppt/tags/tag488.xml" ContentType="application/vnd.openxmlformats-officedocument.presentationml.tags+xml"/>
  <Override PartName="/ppt/tags/tag489.xml" ContentType="application/vnd.openxmlformats-officedocument.presentationml.tags+xml"/>
  <Override PartName="/ppt/tags/tag490.xml" ContentType="application/vnd.openxmlformats-officedocument.presentationml.tags+xml"/>
  <Override PartName="/ppt/tags/tag491.xml" ContentType="application/vnd.openxmlformats-officedocument.presentationml.tags+xml"/>
  <Override PartName="/ppt/tags/tag492.xml" ContentType="application/vnd.openxmlformats-officedocument.presentationml.tags+xml"/>
  <Override PartName="/ppt/tags/tag493.xml" ContentType="application/vnd.openxmlformats-officedocument.presentationml.tags+xml"/>
  <Override PartName="/ppt/tags/tag494.xml" ContentType="application/vnd.openxmlformats-officedocument.presentationml.tags+xml"/>
  <Override PartName="/ppt/tags/tag495.xml" ContentType="application/vnd.openxmlformats-officedocument.presentationml.tags+xml"/>
  <Override PartName="/ppt/tags/tag496.xml" ContentType="application/vnd.openxmlformats-officedocument.presentationml.tags+xml"/>
  <Override PartName="/ppt/tags/tag497.xml" ContentType="application/vnd.openxmlformats-officedocument.presentationml.tags+xml"/>
  <Override PartName="/ppt/tags/tag498.xml" ContentType="application/vnd.openxmlformats-officedocument.presentationml.tags+xml"/>
  <Override PartName="/ppt/tags/tag499.xml" ContentType="application/vnd.openxmlformats-officedocument.presentationml.tags+xml"/>
  <Override PartName="/ppt/tags/tag500.xml" ContentType="application/vnd.openxmlformats-officedocument.presentationml.tags+xml"/>
  <Override PartName="/ppt/tags/tag501.xml" ContentType="application/vnd.openxmlformats-officedocument.presentationml.tags+xml"/>
  <Override PartName="/ppt/tags/tag502.xml" ContentType="application/vnd.openxmlformats-officedocument.presentationml.tags+xml"/>
  <Override PartName="/ppt/tags/tag503.xml" ContentType="application/vnd.openxmlformats-officedocument.presentationml.tags+xml"/>
  <Override PartName="/ppt/tags/tag504.xml" ContentType="application/vnd.openxmlformats-officedocument.presentationml.tags+xml"/>
  <Override PartName="/ppt/tags/tag505.xml" ContentType="application/vnd.openxmlformats-officedocument.presentationml.tags+xml"/>
  <Override PartName="/ppt/tags/tag506.xml" ContentType="application/vnd.openxmlformats-officedocument.presentationml.tags+xml"/>
  <Override PartName="/ppt/tags/tag507.xml" ContentType="application/vnd.openxmlformats-officedocument.presentationml.tags+xml"/>
  <Override PartName="/ppt/tags/tag508.xml" ContentType="application/vnd.openxmlformats-officedocument.presentationml.tags+xml"/>
  <Override PartName="/ppt/tags/tag509.xml" ContentType="application/vnd.openxmlformats-officedocument.presentationml.tags+xml"/>
  <Override PartName="/ppt/tags/tag510.xml" ContentType="application/vnd.openxmlformats-officedocument.presentationml.tags+xml"/>
  <Override PartName="/ppt/tags/tag511.xml" ContentType="application/vnd.openxmlformats-officedocument.presentationml.tags+xml"/>
  <Override PartName="/ppt/tags/tag512.xml" ContentType="application/vnd.openxmlformats-officedocument.presentationml.tags+xml"/>
  <Override PartName="/ppt/tags/tag513.xml" ContentType="application/vnd.openxmlformats-officedocument.presentationml.tags+xml"/>
  <Override PartName="/ppt/tags/tag514.xml" ContentType="application/vnd.openxmlformats-officedocument.presentationml.tags+xml"/>
  <Override PartName="/ppt/tags/tag515.xml" ContentType="application/vnd.openxmlformats-officedocument.presentationml.tags+xml"/>
  <Override PartName="/ppt/tags/tag516.xml" ContentType="application/vnd.openxmlformats-officedocument.presentationml.tags+xml"/>
  <Override PartName="/ppt/tags/tag517.xml" ContentType="application/vnd.openxmlformats-officedocument.presentationml.tags+xml"/>
  <Override PartName="/ppt/tags/tag518.xml" ContentType="application/vnd.openxmlformats-officedocument.presentationml.tags+xml"/>
  <Override PartName="/ppt/tags/tag519.xml" ContentType="application/vnd.openxmlformats-officedocument.presentationml.tags+xml"/>
  <Override PartName="/ppt/tags/tag520.xml" ContentType="application/vnd.openxmlformats-officedocument.presentationml.tags+xml"/>
  <Override PartName="/ppt/tags/tag521.xml" ContentType="application/vnd.openxmlformats-officedocument.presentationml.tags+xml"/>
  <Override PartName="/ppt/tags/tag522.xml" ContentType="application/vnd.openxmlformats-officedocument.presentationml.tags+xml"/>
  <Override PartName="/ppt/tags/tag523.xml" ContentType="application/vnd.openxmlformats-officedocument.presentationml.tags+xml"/>
  <Override PartName="/ppt/tags/tag524.xml" ContentType="application/vnd.openxmlformats-officedocument.presentationml.tags+xml"/>
  <Override PartName="/ppt/tags/tag525.xml" ContentType="application/vnd.openxmlformats-officedocument.presentationml.tags+xml"/>
  <Override PartName="/ppt/tags/tag526.xml" ContentType="application/vnd.openxmlformats-officedocument.presentationml.tags+xml"/>
  <Override PartName="/ppt/tags/tag527.xml" ContentType="application/vnd.openxmlformats-officedocument.presentationml.tags+xml"/>
  <Override PartName="/ppt/tags/tag528.xml" ContentType="application/vnd.openxmlformats-officedocument.presentationml.tags+xml"/>
  <Override PartName="/ppt/tags/tag529.xml" ContentType="application/vnd.openxmlformats-officedocument.presentationml.tags+xml"/>
  <Override PartName="/ppt/tags/tag530.xml" ContentType="application/vnd.openxmlformats-officedocument.presentationml.tags+xml"/>
  <Override PartName="/ppt/tags/tag531.xml" ContentType="application/vnd.openxmlformats-officedocument.presentationml.tags+xml"/>
  <Override PartName="/ppt/tags/tag532.xml" ContentType="application/vnd.openxmlformats-officedocument.presentationml.tags+xml"/>
  <Override PartName="/ppt/tags/tag533.xml" ContentType="application/vnd.openxmlformats-officedocument.presentationml.tags+xml"/>
  <Override PartName="/ppt/tags/tag534.xml" ContentType="application/vnd.openxmlformats-officedocument.presentationml.tags+xml"/>
  <Override PartName="/ppt/tags/tag535.xml" ContentType="application/vnd.openxmlformats-officedocument.presentationml.tags+xml"/>
  <Override PartName="/ppt/tags/tag536.xml" ContentType="application/vnd.openxmlformats-officedocument.presentationml.tags+xml"/>
  <Override PartName="/ppt/tags/tag537.xml" ContentType="application/vnd.openxmlformats-officedocument.presentationml.tags+xml"/>
  <Override PartName="/ppt/tags/tag538.xml" ContentType="application/vnd.openxmlformats-officedocument.presentationml.tags+xml"/>
  <Override PartName="/ppt/tags/tag539.xml" ContentType="application/vnd.openxmlformats-officedocument.presentationml.tags+xml"/>
  <Override PartName="/ppt/tags/tag540.xml" ContentType="application/vnd.openxmlformats-officedocument.presentationml.tags+xml"/>
  <Override PartName="/ppt/tags/tag541.xml" ContentType="application/vnd.openxmlformats-officedocument.presentationml.tags+xml"/>
  <Override PartName="/ppt/tags/tag542.xml" ContentType="application/vnd.openxmlformats-officedocument.presentationml.tags+xml"/>
  <Override PartName="/ppt/tags/tag543.xml" ContentType="application/vnd.openxmlformats-officedocument.presentationml.tags+xml"/>
  <Override PartName="/ppt/tags/tag544.xml" ContentType="application/vnd.openxmlformats-officedocument.presentationml.tags+xml"/>
  <Override PartName="/ppt/tags/tag545.xml" ContentType="application/vnd.openxmlformats-officedocument.presentationml.tags+xml"/>
  <Override PartName="/ppt/tags/tag546.xml" ContentType="application/vnd.openxmlformats-officedocument.presentationml.tags+xml"/>
  <Override PartName="/ppt/tags/tag547.xml" ContentType="application/vnd.openxmlformats-officedocument.presentationml.tags+xml"/>
  <Override PartName="/ppt/tags/tag548.xml" ContentType="application/vnd.openxmlformats-officedocument.presentationml.tags+xml"/>
  <Override PartName="/ppt/tags/tag549.xml" ContentType="application/vnd.openxmlformats-officedocument.presentationml.tags+xml"/>
  <Override PartName="/ppt/tags/tag550.xml" ContentType="application/vnd.openxmlformats-officedocument.presentationml.tags+xml"/>
  <Override PartName="/ppt/tags/tag551.xml" ContentType="application/vnd.openxmlformats-officedocument.presentationml.tags+xml"/>
  <Override PartName="/ppt/tags/tag552.xml" ContentType="application/vnd.openxmlformats-officedocument.presentationml.tags+xml"/>
  <Override PartName="/ppt/tags/tag553.xml" ContentType="application/vnd.openxmlformats-officedocument.presentationml.tags+xml"/>
  <Override PartName="/ppt/tags/tag554.xml" ContentType="application/vnd.openxmlformats-officedocument.presentationml.tags+xml"/>
  <Override PartName="/ppt/tags/tag555.xml" ContentType="application/vnd.openxmlformats-officedocument.presentationml.tags+xml"/>
  <Override PartName="/ppt/tags/tag556.xml" ContentType="application/vnd.openxmlformats-officedocument.presentationml.tags+xml"/>
  <Override PartName="/ppt/tags/tag557.xml" ContentType="application/vnd.openxmlformats-officedocument.presentationml.tags+xml"/>
  <Override PartName="/ppt/tags/tag558.xml" ContentType="application/vnd.openxmlformats-officedocument.presentationml.tags+xml"/>
  <Override PartName="/ppt/tags/tag559.xml" ContentType="application/vnd.openxmlformats-officedocument.presentationml.tags+xml"/>
  <Override PartName="/ppt/tags/tag560.xml" ContentType="application/vnd.openxmlformats-officedocument.presentationml.tags+xml"/>
  <Override PartName="/ppt/tags/tag561.xml" ContentType="application/vnd.openxmlformats-officedocument.presentationml.tags+xml"/>
  <Override PartName="/ppt/tags/tag562.xml" ContentType="application/vnd.openxmlformats-officedocument.presentationml.tags+xml"/>
  <Override PartName="/ppt/tags/tag563.xml" ContentType="application/vnd.openxmlformats-officedocument.presentationml.tags+xml"/>
  <Override PartName="/ppt/tags/tag564.xml" ContentType="application/vnd.openxmlformats-officedocument.presentationml.tags+xml"/>
  <Override PartName="/ppt/tags/tag565.xml" ContentType="application/vnd.openxmlformats-officedocument.presentationml.tags+xml"/>
  <Override PartName="/ppt/tags/tag566.xml" ContentType="application/vnd.openxmlformats-officedocument.presentationml.tags+xml"/>
  <Override PartName="/ppt/tags/tag567.xml" ContentType="application/vnd.openxmlformats-officedocument.presentationml.tags+xml"/>
  <Override PartName="/ppt/tags/tag568.xml" ContentType="application/vnd.openxmlformats-officedocument.presentationml.tags+xml"/>
  <Override PartName="/ppt/tags/tag569.xml" ContentType="application/vnd.openxmlformats-officedocument.presentationml.tags+xml"/>
  <Override PartName="/ppt/tags/tag570.xml" ContentType="application/vnd.openxmlformats-officedocument.presentationml.tags+xml"/>
  <Override PartName="/ppt/tags/tag571.xml" ContentType="application/vnd.openxmlformats-officedocument.presentationml.tags+xml"/>
  <Override PartName="/ppt/tags/tag572.xml" ContentType="application/vnd.openxmlformats-officedocument.presentationml.tags+xml"/>
  <Override PartName="/ppt/tags/tag573.xml" ContentType="application/vnd.openxmlformats-officedocument.presentationml.tags+xml"/>
  <Override PartName="/ppt/tags/tag574.xml" ContentType="application/vnd.openxmlformats-officedocument.presentationml.tags+xml"/>
  <Override PartName="/ppt/tags/tag575.xml" ContentType="application/vnd.openxmlformats-officedocument.presentationml.tags+xml"/>
  <Override PartName="/ppt/tags/tag576.xml" ContentType="application/vnd.openxmlformats-officedocument.presentationml.tags+xml"/>
  <Override PartName="/ppt/tags/tag577.xml" ContentType="application/vnd.openxmlformats-officedocument.presentationml.tags+xml"/>
  <Override PartName="/ppt/tags/tag578.xml" ContentType="application/vnd.openxmlformats-officedocument.presentationml.tags+xml"/>
  <Override PartName="/ppt/tags/tag579.xml" ContentType="application/vnd.openxmlformats-officedocument.presentationml.tags+xml"/>
  <Override PartName="/ppt/tags/tag580.xml" ContentType="application/vnd.openxmlformats-officedocument.presentationml.tags+xml"/>
  <Override PartName="/ppt/tags/tag581.xml" ContentType="application/vnd.openxmlformats-officedocument.presentationml.tags+xml"/>
  <Override PartName="/ppt/tags/tag582.xml" ContentType="application/vnd.openxmlformats-officedocument.presentationml.tags+xml"/>
  <Override PartName="/ppt/tags/tag583.xml" ContentType="application/vnd.openxmlformats-officedocument.presentationml.tags+xml"/>
  <Override PartName="/ppt/tags/tag584.xml" ContentType="application/vnd.openxmlformats-officedocument.presentationml.tags+xml"/>
  <Override PartName="/ppt/tags/tag585.xml" ContentType="application/vnd.openxmlformats-officedocument.presentationml.tags+xml"/>
  <Override PartName="/ppt/tags/tag586.xml" ContentType="application/vnd.openxmlformats-officedocument.presentationml.tags+xml"/>
  <Override PartName="/ppt/tags/tag587.xml" ContentType="application/vnd.openxmlformats-officedocument.presentationml.tags+xml"/>
  <Override PartName="/ppt/tags/tag588.xml" ContentType="application/vnd.openxmlformats-officedocument.presentationml.tags+xml"/>
  <Override PartName="/ppt/tags/tag589.xml" ContentType="application/vnd.openxmlformats-officedocument.presentationml.tags+xml"/>
  <Override PartName="/ppt/tags/tag590.xml" ContentType="application/vnd.openxmlformats-officedocument.presentationml.tags+xml"/>
  <Override PartName="/ppt/tags/tag591.xml" ContentType="application/vnd.openxmlformats-officedocument.presentationml.tags+xml"/>
  <Override PartName="/ppt/tags/tag592.xml" ContentType="application/vnd.openxmlformats-officedocument.presentationml.tags+xml"/>
  <Override PartName="/ppt/tags/tag593.xml" ContentType="application/vnd.openxmlformats-officedocument.presentationml.tags+xml"/>
  <Override PartName="/ppt/tags/tag594.xml" ContentType="application/vnd.openxmlformats-officedocument.presentationml.tags+xml"/>
  <Override PartName="/ppt/tags/tag595.xml" ContentType="application/vnd.openxmlformats-officedocument.presentationml.tags+xml"/>
  <Override PartName="/ppt/tags/tag596.xml" ContentType="application/vnd.openxmlformats-officedocument.presentationml.tags+xml"/>
  <Override PartName="/ppt/tags/tag597.xml" ContentType="application/vnd.openxmlformats-officedocument.presentationml.tags+xml"/>
  <Override PartName="/ppt/tags/tag598.xml" ContentType="application/vnd.openxmlformats-officedocument.presentationml.tags+xml"/>
  <Override PartName="/ppt/tags/tag599.xml" ContentType="application/vnd.openxmlformats-officedocument.presentationml.tags+xml"/>
  <Override PartName="/ppt/tags/tag600.xml" ContentType="application/vnd.openxmlformats-officedocument.presentationml.tags+xml"/>
  <Override PartName="/ppt/tags/tag601.xml" ContentType="application/vnd.openxmlformats-officedocument.presentationml.tags+xml"/>
  <Override PartName="/ppt/tags/tag602.xml" ContentType="application/vnd.openxmlformats-officedocument.presentationml.tags+xml"/>
  <Override PartName="/ppt/tags/tag603.xml" ContentType="application/vnd.openxmlformats-officedocument.presentationml.tags+xml"/>
  <Override PartName="/ppt/tags/tag604.xml" ContentType="application/vnd.openxmlformats-officedocument.presentationml.tags+xml"/>
  <Override PartName="/ppt/tags/tag605.xml" ContentType="application/vnd.openxmlformats-officedocument.presentationml.tags+xml"/>
  <Override PartName="/ppt/tags/tag606.xml" ContentType="application/vnd.openxmlformats-officedocument.presentationml.tags+xml"/>
  <Override PartName="/ppt/tags/tag607.xml" ContentType="application/vnd.openxmlformats-officedocument.presentationml.tags+xml"/>
  <Override PartName="/ppt/tags/tag608.xml" ContentType="application/vnd.openxmlformats-officedocument.presentationml.tags+xml"/>
  <Override PartName="/ppt/tags/tag609.xml" ContentType="application/vnd.openxmlformats-officedocument.presentationml.tags+xml"/>
  <Override PartName="/ppt/tags/tag610.xml" ContentType="application/vnd.openxmlformats-officedocument.presentationml.tags+xml"/>
  <Override PartName="/ppt/tags/tag611.xml" ContentType="application/vnd.openxmlformats-officedocument.presentationml.tags+xml"/>
  <Override PartName="/ppt/tags/tag612.xml" ContentType="application/vnd.openxmlformats-officedocument.presentationml.tags+xml"/>
  <Override PartName="/ppt/tags/tag613.xml" ContentType="application/vnd.openxmlformats-officedocument.presentationml.tags+xml"/>
  <Override PartName="/ppt/tags/tag614.xml" ContentType="application/vnd.openxmlformats-officedocument.presentationml.tags+xml"/>
  <Override PartName="/ppt/tags/tag615.xml" ContentType="application/vnd.openxmlformats-officedocument.presentationml.tags+xml"/>
  <Override PartName="/ppt/tags/tag616.xml" ContentType="application/vnd.openxmlformats-officedocument.presentationml.tags+xml"/>
  <Override PartName="/ppt/tags/tag617.xml" ContentType="application/vnd.openxmlformats-officedocument.presentationml.tags+xml"/>
  <Override PartName="/ppt/tags/tag618.xml" ContentType="application/vnd.openxmlformats-officedocument.presentationml.tags+xml"/>
  <Override PartName="/ppt/tags/tag619.xml" ContentType="application/vnd.openxmlformats-officedocument.presentationml.tags+xml"/>
  <Override PartName="/ppt/tags/tag620.xml" ContentType="application/vnd.openxmlformats-officedocument.presentationml.tags+xml"/>
  <Override PartName="/ppt/tags/tag621.xml" ContentType="application/vnd.openxmlformats-officedocument.presentationml.tags+xml"/>
  <Override PartName="/ppt/tags/tag622.xml" ContentType="application/vnd.openxmlformats-officedocument.presentationml.tags+xml"/>
  <Override PartName="/ppt/tags/tag623.xml" ContentType="application/vnd.openxmlformats-officedocument.presentationml.tags+xml"/>
  <Override PartName="/ppt/tags/tag624.xml" ContentType="application/vnd.openxmlformats-officedocument.presentationml.tags+xml"/>
  <Override PartName="/ppt/tags/tag625.xml" ContentType="application/vnd.openxmlformats-officedocument.presentationml.tags+xml"/>
  <Override PartName="/ppt/tags/tag626.xml" ContentType="application/vnd.openxmlformats-officedocument.presentationml.tags+xml"/>
  <Override PartName="/ppt/tags/tag627.xml" ContentType="application/vnd.openxmlformats-officedocument.presentationml.tags+xml"/>
  <Override PartName="/ppt/tags/tag628.xml" ContentType="application/vnd.openxmlformats-officedocument.presentationml.tags+xml"/>
  <Override PartName="/ppt/tags/tag629.xml" ContentType="application/vnd.openxmlformats-officedocument.presentationml.tags+xml"/>
  <Override PartName="/ppt/tags/tag630.xml" ContentType="application/vnd.openxmlformats-officedocument.presentationml.tags+xml"/>
  <Override PartName="/ppt/tags/tag631.xml" ContentType="application/vnd.openxmlformats-officedocument.presentationml.tags+xml"/>
  <Override PartName="/ppt/tags/tag632.xml" ContentType="application/vnd.openxmlformats-officedocument.presentationml.tags+xml"/>
  <Override PartName="/ppt/tags/tag633.xml" ContentType="application/vnd.openxmlformats-officedocument.presentationml.tags+xml"/>
  <Override PartName="/ppt/tags/tag634.xml" ContentType="application/vnd.openxmlformats-officedocument.presentationml.tags+xml"/>
  <Override PartName="/ppt/tags/tag635.xml" ContentType="application/vnd.openxmlformats-officedocument.presentationml.tags+xml"/>
  <Override PartName="/ppt/tags/tag636.xml" ContentType="application/vnd.openxmlformats-officedocument.presentationml.tags+xml"/>
  <Override PartName="/ppt/tags/tag637.xml" ContentType="application/vnd.openxmlformats-officedocument.presentationml.tags+xml"/>
  <Override PartName="/ppt/tags/tag638.xml" ContentType="application/vnd.openxmlformats-officedocument.presentationml.tags+xml"/>
  <Override PartName="/ppt/tags/tag639.xml" ContentType="application/vnd.openxmlformats-officedocument.presentationml.tags+xml"/>
  <Override PartName="/ppt/tags/tag640.xml" ContentType="application/vnd.openxmlformats-officedocument.presentationml.tags+xml"/>
  <Override PartName="/ppt/tags/tag641.xml" ContentType="application/vnd.openxmlformats-officedocument.presentationml.tags+xml"/>
  <Override PartName="/ppt/tags/tag642.xml" ContentType="application/vnd.openxmlformats-officedocument.presentationml.tags+xml"/>
  <Override PartName="/ppt/tags/tag643.xml" ContentType="application/vnd.openxmlformats-officedocument.presentationml.tags+xml"/>
  <Override PartName="/ppt/tags/tag644.xml" ContentType="application/vnd.openxmlformats-officedocument.presentationml.tags+xml"/>
  <Override PartName="/ppt/tags/tag645.xml" ContentType="application/vnd.openxmlformats-officedocument.presentationml.tags+xml"/>
  <Override PartName="/ppt/tags/tag646.xml" ContentType="application/vnd.openxmlformats-officedocument.presentationml.tags+xml"/>
  <Override PartName="/ppt/tags/tag647.xml" ContentType="application/vnd.openxmlformats-officedocument.presentationml.tags+xml"/>
  <Override PartName="/ppt/tags/tag648.xml" ContentType="application/vnd.openxmlformats-officedocument.presentationml.tags+xml"/>
  <Override PartName="/ppt/tags/tag649.xml" ContentType="application/vnd.openxmlformats-officedocument.presentationml.tags+xml"/>
  <Override PartName="/ppt/tags/tag650.xml" ContentType="application/vnd.openxmlformats-officedocument.presentationml.tags+xml"/>
  <Override PartName="/ppt/tags/tag651.xml" ContentType="application/vnd.openxmlformats-officedocument.presentationml.tags+xml"/>
  <Override PartName="/ppt/tags/tag652.xml" ContentType="application/vnd.openxmlformats-officedocument.presentationml.tags+xml"/>
  <Override PartName="/ppt/tags/tag653.xml" ContentType="application/vnd.openxmlformats-officedocument.presentationml.tags+xml"/>
  <Override PartName="/ppt/tags/tag654.xml" ContentType="application/vnd.openxmlformats-officedocument.presentationml.tags+xml"/>
  <Override PartName="/ppt/tags/tag655.xml" ContentType="application/vnd.openxmlformats-officedocument.presentationml.tags+xml"/>
  <Override PartName="/ppt/tags/tag656.xml" ContentType="application/vnd.openxmlformats-officedocument.presentationml.tags+xml"/>
  <Override PartName="/ppt/tags/tag657.xml" ContentType="application/vnd.openxmlformats-officedocument.presentationml.tags+xml"/>
  <Override PartName="/ppt/tags/tag658.xml" ContentType="application/vnd.openxmlformats-officedocument.presentationml.tags+xml"/>
  <Override PartName="/ppt/tags/tag659.xml" ContentType="application/vnd.openxmlformats-officedocument.presentationml.tags+xml"/>
  <Override PartName="/ppt/tags/tag660.xml" ContentType="application/vnd.openxmlformats-officedocument.presentationml.tags+xml"/>
  <Override PartName="/ppt/tags/tag661.xml" ContentType="application/vnd.openxmlformats-officedocument.presentationml.tags+xml"/>
  <Override PartName="/ppt/tags/tag662.xml" ContentType="application/vnd.openxmlformats-officedocument.presentationml.tags+xml"/>
  <Override PartName="/ppt/tags/tag663.xml" ContentType="application/vnd.openxmlformats-officedocument.presentationml.tags+xml"/>
  <Override PartName="/ppt/tags/tag664.xml" ContentType="application/vnd.openxmlformats-officedocument.presentationml.tags+xml"/>
  <Override PartName="/ppt/tags/tag665.xml" ContentType="application/vnd.openxmlformats-officedocument.presentationml.tags+xml"/>
  <Override PartName="/ppt/tags/tag666.xml" ContentType="application/vnd.openxmlformats-officedocument.presentationml.tags+xml"/>
  <Override PartName="/ppt/tags/tag667.xml" ContentType="application/vnd.openxmlformats-officedocument.presentationml.tags+xml"/>
  <Override PartName="/ppt/tags/tag668.xml" ContentType="application/vnd.openxmlformats-officedocument.presentationml.tags+xml"/>
  <Override PartName="/ppt/tags/tag669.xml" ContentType="application/vnd.openxmlformats-officedocument.presentationml.tags+xml"/>
  <Override PartName="/ppt/tags/tag670.xml" ContentType="application/vnd.openxmlformats-officedocument.presentationml.tags+xml"/>
  <Override PartName="/ppt/tags/tag671.xml" ContentType="application/vnd.openxmlformats-officedocument.presentationml.tags+xml"/>
  <Override PartName="/ppt/tags/tag672.xml" ContentType="application/vnd.openxmlformats-officedocument.presentationml.tags+xml"/>
  <Override PartName="/ppt/tags/tag673.xml" ContentType="application/vnd.openxmlformats-officedocument.presentationml.tags+xml"/>
  <Override PartName="/ppt/tags/tag674.xml" ContentType="application/vnd.openxmlformats-officedocument.presentationml.tags+xml"/>
  <Override PartName="/ppt/tags/tag675.xml" ContentType="application/vnd.openxmlformats-officedocument.presentationml.tags+xml"/>
  <Override PartName="/ppt/tags/tag676.xml" ContentType="application/vnd.openxmlformats-officedocument.presentationml.tags+xml"/>
  <Override PartName="/ppt/tags/tag677.xml" ContentType="application/vnd.openxmlformats-officedocument.presentationml.tags+xml"/>
  <Override PartName="/ppt/tags/tag678.xml" ContentType="application/vnd.openxmlformats-officedocument.presentationml.tags+xml"/>
  <Override PartName="/ppt/tags/tag679.xml" ContentType="application/vnd.openxmlformats-officedocument.presentationml.tags+xml"/>
  <Override PartName="/ppt/tags/tag680.xml" ContentType="application/vnd.openxmlformats-officedocument.presentationml.tags+xml"/>
  <Override PartName="/ppt/tags/tag681.xml" ContentType="application/vnd.openxmlformats-officedocument.presentationml.tags+xml"/>
  <Override PartName="/ppt/tags/tag682.xml" ContentType="application/vnd.openxmlformats-officedocument.presentationml.tags+xml"/>
  <Override PartName="/ppt/tags/tag683.xml" ContentType="application/vnd.openxmlformats-officedocument.presentationml.tags+xml"/>
  <Override PartName="/ppt/tags/tag684.xml" ContentType="application/vnd.openxmlformats-officedocument.presentationml.tags+xml"/>
  <Override PartName="/ppt/tags/tag685.xml" ContentType="application/vnd.openxmlformats-officedocument.presentationml.tags+xml"/>
  <Override PartName="/ppt/tags/tag686.xml" ContentType="application/vnd.openxmlformats-officedocument.presentationml.tags+xml"/>
  <Override PartName="/ppt/tags/tag687.xml" ContentType="application/vnd.openxmlformats-officedocument.presentationml.tags+xml"/>
  <Override PartName="/ppt/tags/tag688.xml" ContentType="application/vnd.openxmlformats-officedocument.presentationml.tags+xml"/>
  <Override PartName="/ppt/tags/tag689.xml" ContentType="application/vnd.openxmlformats-officedocument.presentationml.tags+xml"/>
  <Override PartName="/ppt/tags/tag690.xml" ContentType="application/vnd.openxmlformats-officedocument.presentationml.tags+xml"/>
  <Override PartName="/ppt/tags/tag691.xml" ContentType="application/vnd.openxmlformats-officedocument.presentationml.tags+xml"/>
  <Override PartName="/ppt/tags/tag692.xml" ContentType="application/vnd.openxmlformats-officedocument.presentationml.tags+xml"/>
  <Override PartName="/ppt/tags/tag693.xml" ContentType="application/vnd.openxmlformats-officedocument.presentationml.tags+xml"/>
  <Override PartName="/ppt/tags/tag694.xml" ContentType="application/vnd.openxmlformats-officedocument.presentationml.tags+xml"/>
  <Override PartName="/ppt/tags/tag695.xml" ContentType="application/vnd.openxmlformats-officedocument.presentationml.tags+xml"/>
  <Override PartName="/ppt/tags/tag696.xml" ContentType="application/vnd.openxmlformats-officedocument.presentationml.tags+xml"/>
  <Override PartName="/ppt/tags/tag697.xml" ContentType="application/vnd.openxmlformats-officedocument.presentationml.tags+xml"/>
  <Override PartName="/ppt/tags/tag698.xml" ContentType="application/vnd.openxmlformats-officedocument.presentationml.tags+xml"/>
  <Override PartName="/ppt/tags/tag699.xml" ContentType="application/vnd.openxmlformats-officedocument.presentationml.tags+xml"/>
  <Override PartName="/ppt/tags/tag700.xml" ContentType="application/vnd.openxmlformats-officedocument.presentationml.tags+xml"/>
  <Override PartName="/ppt/tags/tag701.xml" ContentType="application/vnd.openxmlformats-officedocument.presentationml.tags+xml"/>
  <Override PartName="/ppt/tags/tag702.xml" ContentType="application/vnd.openxmlformats-officedocument.presentationml.tags+xml"/>
  <Override PartName="/ppt/tags/tag703.xml" ContentType="application/vnd.openxmlformats-officedocument.presentationml.tags+xml"/>
  <Override PartName="/ppt/tags/tag704.xml" ContentType="application/vnd.openxmlformats-officedocument.presentationml.tags+xml"/>
  <Override PartName="/ppt/tags/tag705.xml" ContentType="application/vnd.openxmlformats-officedocument.presentationml.tags+xml"/>
  <Override PartName="/ppt/tags/tag706.xml" ContentType="application/vnd.openxmlformats-officedocument.presentationml.tags+xml"/>
  <Override PartName="/ppt/tags/tag707.xml" ContentType="application/vnd.openxmlformats-officedocument.presentationml.tags+xml"/>
  <Override PartName="/ppt/tags/tag708.xml" ContentType="application/vnd.openxmlformats-officedocument.presentationml.tags+xml"/>
  <Override PartName="/ppt/tags/tag709.xml" ContentType="application/vnd.openxmlformats-officedocument.presentationml.tags+xml"/>
  <Override PartName="/ppt/tags/tag710.xml" ContentType="application/vnd.openxmlformats-officedocument.presentationml.tags+xml"/>
  <Override PartName="/ppt/tags/tag711.xml" ContentType="application/vnd.openxmlformats-officedocument.presentationml.tags+xml"/>
  <Override PartName="/ppt/tags/tag712.xml" ContentType="application/vnd.openxmlformats-officedocument.presentationml.tags+xml"/>
  <Override PartName="/ppt/tags/tag713.xml" ContentType="application/vnd.openxmlformats-officedocument.presentationml.tags+xml"/>
  <Override PartName="/ppt/tags/tag714.xml" ContentType="application/vnd.openxmlformats-officedocument.presentationml.tags+xml"/>
  <Override PartName="/ppt/tags/tag715.xml" ContentType="application/vnd.openxmlformats-officedocument.presentationml.tags+xml"/>
  <Override PartName="/ppt/tags/tag716.xml" ContentType="application/vnd.openxmlformats-officedocument.presentationml.tags+xml"/>
  <Override PartName="/ppt/tags/tag717.xml" ContentType="application/vnd.openxmlformats-officedocument.presentationml.tags+xml"/>
  <Override PartName="/ppt/tags/tag718.xml" ContentType="application/vnd.openxmlformats-officedocument.presentationml.tags+xml"/>
  <Override PartName="/ppt/tags/tag719.xml" ContentType="application/vnd.openxmlformats-officedocument.presentationml.tags+xml"/>
  <Override PartName="/ppt/tags/tag720.xml" ContentType="application/vnd.openxmlformats-officedocument.presentationml.tags+xml"/>
  <Override PartName="/ppt/tags/tag721.xml" ContentType="application/vnd.openxmlformats-officedocument.presentationml.tags+xml"/>
  <Override PartName="/ppt/tags/tag722.xml" ContentType="application/vnd.openxmlformats-officedocument.presentationml.tags+xml"/>
  <Override PartName="/ppt/tags/tag723.xml" ContentType="application/vnd.openxmlformats-officedocument.presentationml.tags+xml"/>
  <Override PartName="/ppt/tags/tag724.xml" ContentType="application/vnd.openxmlformats-officedocument.presentationml.tags+xml"/>
  <Override PartName="/ppt/tags/tag725.xml" ContentType="application/vnd.openxmlformats-officedocument.presentationml.tags+xml"/>
  <Override PartName="/ppt/tags/tag726.xml" ContentType="application/vnd.openxmlformats-officedocument.presentationml.tags+xml"/>
  <Override PartName="/ppt/tags/tag727.xml" ContentType="application/vnd.openxmlformats-officedocument.presentationml.tags+xml"/>
  <Override PartName="/ppt/tags/tag728.xml" ContentType="application/vnd.openxmlformats-officedocument.presentationml.tags+xml"/>
  <Override PartName="/ppt/tags/tag729.xml" ContentType="application/vnd.openxmlformats-officedocument.presentationml.tags+xml"/>
  <Override PartName="/ppt/tags/tag730.xml" ContentType="application/vnd.openxmlformats-officedocument.presentationml.tags+xml"/>
  <Override PartName="/ppt/tags/tag731.xml" ContentType="application/vnd.openxmlformats-officedocument.presentationml.tags+xml"/>
  <Override PartName="/ppt/tags/tag732.xml" ContentType="application/vnd.openxmlformats-officedocument.presentationml.tags+xml"/>
  <Override PartName="/ppt/tags/tag733.xml" ContentType="application/vnd.openxmlformats-officedocument.presentationml.tags+xml"/>
  <Override PartName="/ppt/tags/tag734.xml" ContentType="application/vnd.openxmlformats-officedocument.presentationml.tags+xml"/>
  <Override PartName="/ppt/tags/tag735.xml" ContentType="application/vnd.openxmlformats-officedocument.presentationml.tags+xml"/>
  <Override PartName="/ppt/tags/tag736.xml" ContentType="application/vnd.openxmlformats-officedocument.presentationml.tags+xml"/>
  <Override PartName="/ppt/tags/tag737.xml" ContentType="application/vnd.openxmlformats-officedocument.presentationml.tags+xml"/>
  <Override PartName="/ppt/tags/tag738.xml" ContentType="application/vnd.openxmlformats-officedocument.presentationml.tags+xml"/>
  <Override PartName="/ppt/tags/tag739.xml" ContentType="application/vnd.openxmlformats-officedocument.presentationml.tags+xml"/>
  <Override PartName="/ppt/tags/tag740.xml" ContentType="application/vnd.openxmlformats-officedocument.presentationml.tags+xml"/>
  <Override PartName="/ppt/tags/tag741.xml" ContentType="application/vnd.openxmlformats-officedocument.presentationml.tags+xml"/>
  <Override PartName="/ppt/tags/tag742.xml" ContentType="application/vnd.openxmlformats-officedocument.presentationml.tags+xml"/>
  <Override PartName="/ppt/tags/tag743.xml" ContentType="application/vnd.openxmlformats-officedocument.presentationml.tags+xml"/>
  <Override PartName="/ppt/tags/tag744.xml" ContentType="application/vnd.openxmlformats-officedocument.presentationml.tags+xml"/>
  <Override PartName="/ppt/tags/tag745.xml" ContentType="application/vnd.openxmlformats-officedocument.presentationml.tags+xml"/>
  <Override PartName="/ppt/tags/tag746.xml" ContentType="application/vnd.openxmlformats-officedocument.presentationml.tags+xml"/>
  <Override PartName="/ppt/tags/tag747.xml" ContentType="application/vnd.openxmlformats-officedocument.presentationml.tags+xml"/>
  <Override PartName="/ppt/tags/tag748.xml" ContentType="application/vnd.openxmlformats-officedocument.presentationml.tags+xml"/>
  <Override PartName="/ppt/tags/tag749.xml" ContentType="application/vnd.openxmlformats-officedocument.presentationml.tags+xml"/>
  <Override PartName="/ppt/tags/tag750.xml" ContentType="application/vnd.openxmlformats-officedocument.presentationml.tags+xml"/>
  <Override PartName="/ppt/tags/tag751.xml" ContentType="application/vnd.openxmlformats-officedocument.presentationml.tags+xml"/>
  <Override PartName="/ppt/tags/tag752.xml" ContentType="application/vnd.openxmlformats-officedocument.presentationml.tags+xml"/>
  <Override PartName="/ppt/tags/tag753.xml" ContentType="application/vnd.openxmlformats-officedocument.presentationml.tags+xml"/>
  <Override PartName="/ppt/tags/tag754.xml" ContentType="application/vnd.openxmlformats-officedocument.presentationml.tags+xml"/>
  <Override PartName="/ppt/tags/tag755.xml" ContentType="application/vnd.openxmlformats-officedocument.presentationml.tags+xml"/>
  <Override PartName="/ppt/tags/tag756.xml" ContentType="application/vnd.openxmlformats-officedocument.presentationml.tags+xml"/>
  <Override PartName="/ppt/tags/tag757.xml" ContentType="application/vnd.openxmlformats-officedocument.presentationml.tags+xml"/>
  <Override PartName="/ppt/tags/tag758.xml" ContentType="application/vnd.openxmlformats-officedocument.presentationml.tags+xml"/>
  <Override PartName="/ppt/tags/tag759.xml" ContentType="application/vnd.openxmlformats-officedocument.presentationml.tags+xml"/>
  <Override PartName="/ppt/tags/tag760.xml" ContentType="application/vnd.openxmlformats-officedocument.presentationml.tags+xml"/>
  <Override PartName="/ppt/tags/tag761.xml" ContentType="application/vnd.openxmlformats-officedocument.presentationml.tags+xml"/>
  <Override PartName="/ppt/tags/tag762.xml" ContentType="application/vnd.openxmlformats-officedocument.presentationml.tags+xml"/>
  <Override PartName="/ppt/tags/tag763.xml" ContentType="application/vnd.openxmlformats-officedocument.presentationml.tags+xml"/>
  <Override PartName="/ppt/tags/tag764.xml" ContentType="application/vnd.openxmlformats-officedocument.presentationml.tags+xml"/>
  <Override PartName="/ppt/tags/tag765.xml" ContentType="application/vnd.openxmlformats-officedocument.presentationml.tags+xml"/>
  <Override PartName="/ppt/tags/tag766.xml" ContentType="application/vnd.openxmlformats-officedocument.presentationml.tag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767.xml" ContentType="application/vnd.openxmlformats-officedocument.presentationml.tags+xml"/>
  <Override PartName="/ppt/tags/tag768.xml" ContentType="application/vnd.openxmlformats-officedocument.presentationml.tags+xml"/>
  <Override PartName="/ppt/tags/tag769.xml" ContentType="application/vnd.openxmlformats-officedocument.presentationml.tags+xml"/>
  <Override PartName="/ppt/tags/tag770.xml" ContentType="application/vnd.openxmlformats-officedocument.presentationml.tags+xml"/>
  <Override PartName="/ppt/tags/tag771.xml" ContentType="application/vnd.openxmlformats-officedocument.presentationml.tags+xml"/>
  <Override PartName="/ppt/tags/tag772.xml" ContentType="application/vnd.openxmlformats-officedocument.presentationml.tags+xml"/>
  <Override PartName="/ppt/tags/tag773.xml" ContentType="application/vnd.openxmlformats-officedocument.presentationml.tags+xml"/>
  <Override PartName="/ppt/tags/tag774.xml" ContentType="application/vnd.openxmlformats-officedocument.presentationml.tags+xml"/>
  <Override PartName="/ppt/tags/tag775.xml" ContentType="application/vnd.openxmlformats-officedocument.presentationml.tags+xml"/>
  <Override PartName="/ppt/tags/tag776.xml" ContentType="application/vnd.openxmlformats-officedocument.presentationml.tags+xml"/>
  <Override PartName="/ppt/tags/tag777.xml" ContentType="application/vnd.openxmlformats-officedocument.presentationml.tags+xml"/>
  <Override PartName="/ppt/tags/tag778.xml" ContentType="application/vnd.openxmlformats-officedocument.presentationml.tags+xml"/>
  <Override PartName="/ppt/tags/tag779.xml" ContentType="application/vnd.openxmlformats-officedocument.presentationml.tags+xml"/>
  <Override PartName="/ppt/tags/tag780.xml" ContentType="application/vnd.openxmlformats-officedocument.presentationml.tags+xml"/>
  <Override PartName="/ppt/tags/tag781.xml" ContentType="application/vnd.openxmlformats-officedocument.presentationml.tags+xml"/>
  <Override PartName="/ppt/tags/tag782.xml" ContentType="application/vnd.openxmlformats-officedocument.presentationml.tags+xml"/>
  <Override PartName="/ppt/tags/tag783.xml" ContentType="application/vnd.openxmlformats-officedocument.presentationml.tags+xml"/>
  <Override PartName="/ppt/tags/tag784.xml" ContentType="application/vnd.openxmlformats-officedocument.presentationml.tags+xml"/>
  <Override PartName="/ppt/tags/tag785.xml" ContentType="application/vnd.openxmlformats-officedocument.presentationml.tags+xml"/>
  <Override PartName="/ppt/tags/tag786.xml" ContentType="application/vnd.openxmlformats-officedocument.presentationml.tags+xml"/>
  <Override PartName="/ppt/tags/tag787.xml" ContentType="application/vnd.openxmlformats-officedocument.presentationml.tags+xml"/>
  <Override PartName="/ppt/tags/tag788.xml" ContentType="application/vnd.openxmlformats-officedocument.presentationml.tags+xml"/>
  <Override PartName="/ppt/tags/tag789.xml" ContentType="application/vnd.openxmlformats-officedocument.presentationml.tags+xml"/>
  <Override PartName="/ppt/tags/tag790.xml" ContentType="application/vnd.openxmlformats-officedocument.presentationml.tags+xml"/>
  <Override PartName="/ppt/tags/tag791.xml" ContentType="application/vnd.openxmlformats-officedocument.presentationml.tags+xml"/>
  <Override PartName="/ppt/tags/tag792.xml" ContentType="application/vnd.openxmlformats-officedocument.presentationml.tags+xml"/>
  <Override PartName="/ppt/tags/tag793.xml" ContentType="application/vnd.openxmlformats-officedocument.presentationml.tags+xml"/>
  <Override PartName="/ppt/tags/tag794.xml" ContentType="application/vnd.openxmlformats-officedocument.presentationml.tags+xml"/>
  <Override PartName="/ppt/tags/tag795.xml" ContentType="application/vnd.openxmlformats-officedocument.presentationml.tags+xml"/>
  <Override PartName="/ppt/tags/tag796.xml" ContentType="application/vnd.openxmlformats-officedocument.presentationml.tags+xml"/>
  <Override PartName="/ppt/tags/tag797.xml" ContentType="application/vnd.openxmlformats-officedocument.presentationml.tags+xml"/>
  <Override PartName="/ppt/tags/tag798.xml" ContentType="application/vnd.openxmlformats-officedocument.presentationml.tags+xml"/>
  <Override PartName="/ppt/tags/tag799.xml" ContentType="application/vnd.openxmlformats-officedocument.presentationml.tags+xml"/>
  <Override PartName="/ppt/tags/tag800.xml" ContentType="application/vnd.openxmlformats-officedocument.presentationml.tags+xml"/>
  <Override PartName="/ppt/tags/tag801.xml" ContentType="application/vnd.openxmlformats-officedocument.presentationml.tags+xml"/>
  <Override PartName="/ppt/tags/tag802.xml" ContentType="application/vnd.openxmlformats-officedocument.presentationml.tags+xml"/>
  <Override PartName="/ppt/tags/tag803.xml" ContentType="application/vnd.openxmlformats-officedocument.presentationml.tags+xml"/>
  <Override PartName="/ppt/tags/tag804.xml" ContentType="application/vnd.openxmlformats-officedocument.presentationml.tags+xml"/>
  <Override PartName="/ppt/tags/tag805.xml" ContentType="application/vnd.openxmlformats-officedocument.presentationml.tags+xml"/>
  <Override PartName="/ppt/tags/tag806.xml" ContentType="application/vnd.openxmlformats-officedocument.presentationml.tags+xml"/>
  <Override PartName="/ppt/tags/tag807.xml" ContentType="application/vnd.openxmlformats-officedocument.presentationml.tags+xml"/>
  <Override PartName="/ppt/tags/tag808.xml" ContentType="application/vnd.openxmlformats-officedocument.presentationml.tags+xml"/>
  <Override PartName="/ppt/tags/tag809.xml" ContentType="application/vnd.openxmlformats-officedocument.presentationml.tags+xml"/>
  <Override PartName="/ppt/tags/tag810.xml" ContentType="application/vnd.openxmlformats-officedocument.presentationml.tags+xml"/>
  <Override PartName="/ppt/tags/tag811.xml" ContentType="application/vnd.openxmlformats-officedocument.presentationml.tags+xml"/>
  <Override PartName="/ppt/tags/tag812.xml" ContentType="application/vnd.openxmlformats-officedocument.presentationml.tags+xml"/>
  <Override PartName="/ppt/tags/tag813.xml" ContentType="application/vnd.openxmlformats-officedocument.presentationml.tags+xml"/>
  <Override PartName="/ppt/tags/tag814.xml" ContentType="application/vnd.openxmlformats-officedocument.presentationml.tags+xml"/>
  <Override PartName="/ppt/tags/tag815.xml" ContentType="application/vnd.openxmlformats-officedocument.presentationml.tags+xml"/>
  <Override PartName="/ppt/tags/tag816.xml" ContentType="application/vnd.openxmlformats-officedocument.presentationml.tags+xml"/>
  <Override PartName="/ppt/tags/tag817.xml" ContentType="application/vnd.openxmlformats-officedocument.presentationml.tags+xml"/>
  <Override PartName="/ppt/tags/tag818.xml" ContentType="application/vnd.openxmlformats-officedocument.presentationml.tags+xml"/>
  <Override PartName="/ppt/tags/tag819.xml" ContentType="application/vnd.openxmlformats-officedocument.presentationml.tags+xml"/>
  <Override PartName="/ppt/tags/tag820.xml" ContentType="application/vnd.openxmlformats-officedocument.presentationml.tags+xml"/>
  <Override PartName="/ppt/tags/tag821.xml" ContentType="application/vnd.openxmlformats-officedocument.presentationml.tags+xml"/>
  <Override PartName="/ppt/tags/tag822.xml" ContentType="application/vnd.openxmlformats-officedocument.presentationml.tags+xml"/>
  <Override PartName="/ppt/tags/tag823.xml" ContentType="application/vnd.openxmlformats-officedocument.presentationml.tags+xml"/>
  <Override PartName="/ppt/tags/tag824.xml" ContentType="application/vnd.openxmlformats-officedocument.presentationml.tags+xml"/>
  <Override PartName="/ppt/tags/tag825.xml" ContentType="application/vnd.openxmlformats-officedocument.presentationml.tags+xml"/>
  <Override PartName="/ppt/tags/tag826.xml" ContentType="application/vnd.openxmlformats-officedocument.presentationml.tags+xml"/>
  <Override PartName="/ppt/tags/tag827.xml" ContentType="application/vnd.openxmlformats-officedocument.presentationml.tags+xml"/>
  <Override PartName="/ppt/tags/tag828.xml" ContentType="application/vnd.openxmlformats-officedocument.presentationml.tags+xml"/>
  <Override PartName="/ppt/tags/tag829.xml" ContentType="application/vnd.openxmlformats-officedocument.presentationml.tags+xml"/>
  <Override PartName="/ppt/tags/tag830.xml" ContentType="application/vnd.openxmlformats-officedocument.presentationml.tags+xml"/>
  <Override PartName="/ppt/tags/tag831.xml" ContentType="application/vnd.openxmlformats-officedocument.presentationml.tags+xml"/>
  <Override PartName="/ppt/tags/tag832.xml" ContentType="application/vnd.openxmlformats-officedocument.presentationml.tags+xml"/>
  <Override PartName="/ppt/tags/tag833.xml" ContentType="application/vnd.openxmlformats-officedocument.presentationml.tags+xml"/>
  <Override PartName="/ppt/tags/tag834.xml" ContentType="application/vnd.openxmlformats-officedocument.presentationml.tags+xml"/>
  <Override PartName="/ppt/tags/tag835.xml" ContentType="application/vnd.openxmlformats-officedocument.presentationml.tags+xml"/>
  <Override PartName="/ppt/tags/tag836.xml" ContentType="application/vnd.openxmlformats-officedocument.presentationml.tags+xml"/>
  <Override PartName="/ppt/tags/tag837.xml" ContentType="application/vnd.openxmlformats-officedocument.presentationml.tags+xml"/>
  <Override PartName="/ppt/tags/tag838.xml" ContentType="application/vnd.openxmlformats-officedocument.presentationml.tags+xml"/>
  <Override PartName="/ppt/tags/tag839.xml" ContentType="application/vnd.openxmlformats-officedocument.presentationml.tags+xml"/>
  <Override PartName="/ppt/tags/tag840.xml" ContentType="application/vnd.openxmlformats-officedocument.presentationml.tags+xml"/>
  <Override PartName="/ppt/tags/tag841.xml" ContentType="application/vnd.openxmlformats-officedocument.presentationml.tags+xml"/>
  <Override PartName="/ppt/tags/tag842.xml" ContentType="application/vnd.openxmlformats-officedocument.presentationml.tags+xml"/>
  <Override PartName="/ppt/tags/tag843.xml" ContentType="application/vnd.openxmlformats-officedocument.presentationml.tags+xml"/>
  <Override PartName="/ppt/tags/tag844.xml" ContentType="application/vnd.openxmlformats-officedocument.presentationml.tags+xml"/>
  <Override PartName="/ppt/tags/tag845.xml" ContentType="application/vnd.openxmlformats-officedocument.presentationml.tags+xml"/>
  <Override PartName="/ppt/tags/tag846.xml" ContentType="application/vnd.openxmlformats-officedocument.presentationml.tags+xml"/>
  <Override PartName="/ppt/tags/tag847.xml" ContentType="application/vnd.openxmlformats-officedocument.presentationml.tags+xml"/>
  <Override PartName="/ppt/tags/tag848.xml" ContentType="application/vnd.openxmlformats-officedocument.presentationml.tags+xml"/>
  <Override PartName="/ppt/tags/tag849.xml" ContentType="application/vnd.openxmlformats-officedocument.presentationml.tags+xml"/>
  <Override PartName="/ppt/tags/tag850.xml" ContentType="application/vnd.openxmlformats-officedocument.presentationml.tags+xml"/>
  <Override PartName="/ppt/tags/tag851.xml" ContentType="application/vnd.openxmlformats-officedocument.presentationml.tags+xml"/>
  <Override PartName="/ppt/tags/tag852.xml" ContentType="application/vnd.openxmlformats-officedocument.presentationml.tags+xml"/>
  <Override PartName="/ppt/tags/tag853.xml" ContentType="application/vnd.openxmlformats-officedocument.presentationml.tags+xml"/>
  <Override PartName="/ppt/tags/tag854.xml" ContentType="application/vnd.openxmlformats-officedocument.presentationml.tags+xml"/>
  <Override PartName="/ppt/tags/tag855.xml" ContentType="application/vnd.openxmlformats-officedocument.presentationml.tags+xml"/>
  <Override PartName="/ppt/tags/tag856.xml" ContentType="application/vnd.openxmlformats-officedocument.presentationml.tags+xml"/>
  <Override PartName="/ppt/tags/tag857.xml" ContentType="application/vnd.openxmlformats-officedocument.presentationml.tags+xml"/>
  <Override PartName="/ppt/tags/tag858.xml" ContentType="application/vnd.openxmlformats-officedocument.presentationml.tags+xml"/>
  <Override PartName="/ppt/tags/tag859.xml" ContentType="application/vnd.openxmlformats-officedocument.presentationml.tags+xml"/>
  <Override PartName="/ppt/tags/tag860.xml" ContentType="application/vnd.openxmlformats-officedocument.presentationml.tags+xml"/>
  <Override PartName="/ppt/tags/tag861.xml" ContentType="application/vnd.openxmlformats-officedocument.presentationml.tags+xml"/>
  <Override PartName="/ppt/tags/tag862.xml" ContentType="application/vnd.openxmlformats-officedocument.presentationml.tags+xml"/>
  <Override PartName="/ppt/tags/tag863.xml" ContentType="application/vnd.openxmlformats-officedocument.presentationml.tags+xml"/>
  <Override PartName="/ppt/tags/tag864.xml" ContentType="application/vnd.openxmlformats-officedocument.presentationml.tags+xml"/>
  <Override PartName="/ppt/tags/tag865.xml" ContentType="application/vnd.openxmlformats-officedocument.presentationml.tags+xml"/>
  <Override PartName="/ppt/tags/tag866.xml" ContentType="application/vnd.openxmlformats-officedocument.presentationml.tags+xml"/>
  <Override PartName="/ppt/tags/tag867.xml" ContentType="application/vnd.openxmlformats-officedocument.presentationml.tags+xml"/>
  <Override PartName="/ppt/tags/tag868.xml" ContentType="application/vnd.openxmlformats-officedocument.presentationml.tags+xml"/>
  <Override PartName="/ppt/tags/tag869.xml" ContentType="application/vnd.openxmlformats-officedocument.presentationml.tags+xml"/>
  <Override PartName="/ppt/tags/tag870.xml" ContentType="application/vnd.openxmlformats-officedocument.presentationml.tags+xml"/>
  <Override PartName="/ppt/tags/tag871.xml" ContentType="application/vnd.openxmlformats-officedocument.presentationml.tags+xml"/>
  <Override PartName="/ppt/tags/tag872.xml" ContentType="application/vnd.openxmlformats-officedocument.presentationml.tags+xml"/>
  <Override PartName="/ppt/tags/tag873.xml" ContentType="application/vnd.openxmlformats-officedocument.presentationml.tags+xml"/>
  <Override PartName="/ppt/tags/tag874.xml" ContentType="application/vnd.openxmlformats-officedocument.presentationml.tags+xml"/>
  <Override PartName="/ppt/tags/tag875.xml" ContentType="application/vnd.openxmlformats-officedocument.presentationml.tags+xml"/>
  <Override PartName="/ppt/tags/tag876.xml" ContentType="application/vnd.openxmlformats-officedocument.presentationml.tags+xml"/>
  <Override PartName="/ppt/tags/tag877.xml" ContentType="application/vnd.openxmlformats-officedocument.presentationml.tags+xml"/>
  <Override PartName="/ppt/tags/tag878.xml" ContentType="application/vnd.openxmlformats-officedocument.presentationml.tags+xml"/>
  <Override PartName="/ppt/tags/tag879.xml" ContentType="application/vnd.openxmlformats-officedocument.presentationml.tags+xml"/>
  <Override PartName="/ppt/tags/tag880.xml" ContentType="application/vnd.openxmlformats-officedocument.presentationml.tags+xml"/>
  <Override PartName="/ppt/tags/tag881.xml" ContentType="application/vnd.openxmlformats-officedocument.presentationml.tags+xml"/>
  <Override PartName="/ppt/tags/tag882.xml" ContentType="application/vnd.openxmlformats-officedocument.presentationml.tags+xml"/>
  <Override PartName="/ppt/tags/tag883.xml" ContentType="application/vnd.openxmlformats-officedocument.presentationml.tags+xml"/>
  <Override PartName="/ppt/tags/tag884.xml" ContentType="application/vnd.openxmlformats-officedocument.presentationml.tags+xml"/>
  <Override PartName="/ppt/tags/tag885.xml" ContentType="application/vnd.openxmlformats-officedocument.presentationml.tags+xml"/>
  <Override PartName="/ppt/tags/tag886.xml" ContentType="application/vnd.openxmlformats-officedocument.presentationml.tags+xml"/>
  <Override PartName="/ppt/tags/tag887.xml" ContentType="application/vnd.openxmlformats-officedocument.presentationml.tags+xml"/>
  <Override PartName="/ppt/tags/tag888.xml" ContentType="application/vnd.openxmlformats-officedocument.presentationml.tags+xml"/>
  <Override PartName="/ppt/tags/tag889.xml" ContentType="application/vnd.openxmlformats-officedocument.presentationml.tags+xml"/>
  <Override PartName="/ppt/tags/tag890.xml" ContentType="application/vnd.openxmlformats-officedocument.presentationml.tags+xml"/>
  <Override PartName="/ppt/tags/tag891.xml" ContentType="application/vnd.openxmlformats-officedocument.presentationml.tags+xml"/>
  <Override PartName="/ppt/tags/tag892.xml" ContentType="application/vnd.openxmlformats-officedocument.presentationml.tags+xml"/>
  <Override PartName="/ppt/tags/tag893.xml" ContentType="application/vnd.openxmlformats-officedocument.presentationml.tags+xml"/>
  <Override PartName="/ppt/tags/tag894.xml" ContentType="application/vnd.openxmlformats-officedocument.presentationml.tags+xml"/>
  <Override PartName="/ppt/tags/tag895.xml" ContentType="application/vnd.openxmlformats-officedocument.presentationml.tags+xml"/>
  <Override PartName="/ppt/tags/tag896.xml" ContentType="application/vnd.openxmlformats-officedocument.presentationml.tags+xml"/>
  <Override PartName="/ppt/tags/tag897.xml" ContentType="application/vnd.openxmlformats-officedocument.presentationml.tags+xml"/>
  <Override PartName="/ppt/tags/tag898.xml" ContentType="application/vnd.openxmlformats-officedocument.presentationml.tags+xml"/>
  <Override PartName="/ppt/tags/tag899.xml" ContentType="application/vnd.openxmlformats-officedocument.presentationml.tags+xml"/>
  <Override PartName="/ppt/tags/tag900.xml" ContentType="application/vnd.openxmlformats-officedocument.presentationml.tags+xml"/>
  <Override PartName="/ppt/tags/tag901.xml" ContentType="application/vnd.openxmlformats-officedocument.presentationml.tags+xml"/>
  <Override PartName="/ppt/tags/tag902.xml" ContentType="application/vnd.openxmlformats-officedocument.presentationml.tags+xml"/>
  <Override PartName="/ppt/tags/tag903.xml" ContentType="application/vnd.openxmlformats-officedocument.presentationml.tags+xml"/>
  <Override PartName="/ppt/tags/tag904.xml" ContentType="application/vnd.openxmlformats-officedocument.presentationml.tags+xml"/>
  <Override PartName="/ppt/tags/tag905.xml" ContentType="application/vnd.openxmlformats-officedocument.presentationml.tags+xml"/>
  <Override PartName="/ppt/tags/tag906.xml" ContentType="application/vnd.openxmlformats-officedocument.presentationml.tags+xml"/>
  <Override PartName="/ppt/tags/tag907.xml" ContentType="application/vnd.openxmlformats-officedocument.presentationml.tags+xml"/>
  <Override PartName="/ppt/tags/tag908.xml" ContentType="application/vnd.openxmlformats-officedocument.presentationml.tags+xml"/>
  <Override PartName="/ppt/tags/tag909.xml" ContentType="application/vnd.openxmlformats-officedocument.presentationml.tags+xml"/>
  <Override PartName="/ppt/tags/tag910.xml" ContentType="application/vnd.openxmlformats-officedocument.presentationml.tags+xml"/>
  <Override PartName="/ppt/tags/tag911.xml" ContentType="application/vnd.openxmlformats-officedocument.presentationml.tags+xml"/>
  <Override PartName="/ppt/tags/tag912.xml" ContentType="application/vnd.openxmlformats-officedocument.presentationml.tags+xml"/>
  <Override PartName="/ppt/tags/tag913.xml" ContentType="application/vnd.openxmlformats-officedocument.presentationml.tags+xml"/>
  <Override PartName="/ppt/tags/tag914.xml" ContentType="application/vnd.openxmlformats-officedocument.presentationml.tags+xml"/>
  <Override PartName="/ppt/tags/tag915.xml" ContentType="application/vnd.openxmlformats-officedocument.presentationml.tags+xml"/>
  <Override PartName="/ppt/tags/tag916.xml" ContentType="application/vnd.openxmlformats-officedocument.presentationml.tags+xml"/>
  <Override PartName="/ppt/tags/tag917.xml" ContentType="application/vnd.openxmlformats-officedocument.presentationml.tags+xml"/>
  <Override PartName="/ppt/tags/tag918.xml" ContentType="application/vnd.openxmlformats-officedocument.presentationml.tags+xml"/>
  <Override PartName="/ppt/tags/tag919.xml" ContentType="application/vnd.openxmlformats-officedocument.presentationml.tags+xml"/>
  <Override PartName="/ppt/tags/tag920.xml" ContentType="application/vnd.openxmlformats-officedocument.presentationml.tags+xml"/>
  <Override PartName="/ppt/tags/tag921.xml" ContentType="application/vnd.openxmlformats-officedocument.presentationml.tags+xml"/>
  <Override PartName="/ppt/tags/tag922.xml" ContentType="application/vnd.openxmlformats-officedocument.presentationml.tags+xml"/>
  <Override PartName="/ppt/tags/tag923.xml" ContentType="application/vnd.openxmlformats-officedocument.presentationml.tags+xml"/>
  <Override PartName="/ppt/tags/tag924.xml" ContentType="application/vnd.openxmlformats-officedocument.presentationml.tags+xml"/>
  <Override PartName="/ppt/tags/tag925.xml" ContentType="application/vnd.openxmlformats-officedocument.presentationml.tags+xml"/>
  <Override PartName="/ppt/tags/tag926.xml" ContentType="application/vnd.openxmlformats-officedocument.presentationml.tags+xml"/>
  <Override PartName="/ppt/tags/tag927.xml" ContentType="application/vnd.openxmlformats-officedocument.presentationml.tags+xml"/>
  <Override PartName="/ppt/tags/tag928.xml" ContentType="application/vnd.openxmlformats-officedocument.presentationml.tags+xml"/>
  <Override PartName="/ppt/tags/tag929.xml" ContentType="application/vnd.openxmlformats-officedocument.presentationml.tags+xml"/>
  <Override PartName="/ppt/tags/tag930.xml" ContentType="application/vnd.openxmlformats-officedocument.presentationml.tags+xml"/>
  <Override PartName="/ppt/tags/tag931.xml" ContentType="application/vnd.openxmlformats-officedocument.presentationml.tags+xml"/>
  <Override PartName="/ppt/tags/tag932.xml" ContentType="application/vnd.openxmlformats-officedocument.presentationml.tags+xml"/>
  <Override PartName="/ppt/tags/tag933.xml" ContentType="application/vnd.openxmlformats-officedocument.presentationml.tags+xml"/>
  <Override PartName="/ppt/tags/tag934.xml" ContentType="application/vnd.openxmlformats-officedocument.presentationml.tags+xml"/>
  <Override PartName="/ppt/tags/tag935.xml" ContentType="application/vnd.openxmlformats-officedocument.presentationml.tags+xml"/>
  <Override PartName="/ppt/tags/tag936.xml" ContentType="application/vnd.openxmlformats-officedocument.presentationml.tags+xml"/>
  <Override PartName="/ppt/tags/tag937.xml" ContentType="application/vnd.openxmlformats-officedocument.presentationml.tags+xml"/>
  <Override PartName="/ppt/tags/tag938.xml" ContentType="application/vnd.openxmlformats-officedocument.presentationml.tags+xml"/>
  <Override PartName="/ppt/tags/tag939.xml" ContentType="application/vnd.openxmlformats-officedocument.presentationml.tags+xml"/>
  <Override PartName="/ppt/tags/tag940.xml" ContentType="application/vnd.openxmlformats-officedocument.presentationml.tags+xml"/>
  <Override PartName="/ppt/tags/tag941.xml" ContentType="application/vnd.openxmlformats-officedocument.presentationml.tags+xml"/>
  <Override PartName="/ppt/tags/tag942.xml" ContentType="application/vnd.openxmlformats-officedocument.presentationml.tags+xml"/>
  <Override PartName="/ppt/tags/tag943.xml" ContentType="application/vnd.openxmlformats-officedocument.presentationml.tags+xml"/>
  <Override PartName="/ppt/tags/tag944.xml" ContentType="application/vnd.openxmlformats-officedocument.presentationml.tags+xml"/>
  <Override PartName="/ppt/tags/tag945.xml" ContentType="application/vnd.openxmlformats-officedocument.presentationml.tags+xml"/>
  <Override PartName="/ppt/tags/tag946.xml" ContentType="application/vnd.openxmlformats-officedocument.presentationml.tags+xml"/>
  <Override PartName="/ppt/tags/tag947.xml" ContentType="application/vnd.openxmlformats-officedocument.presentationml.tags+xml"/>
  <Override PartName="/ppt/tags/tag948.xml" ContentType="application/vnd.openxmlformats-officedocument.presentationml.tags+xml"/>
  <Override PartName="/ppt/tags/tag949.xml" ContentType="application/vnd.openxmlformats-officedocument.presentationml.tags+xml"/>
  <Override PartName="/ppt/tags/tag950.xml" ContentType="application/vnd.openxmlformats-officedocument.presentationml.tags+xml"/>
  <Override PartName="/ppt/tags/tag951.xml" ContentType="application/vnd.openxmlformats-officedocument.presentationml.tags+xml"/>
  <Override PartName="/ppt/tags/tag952.xml" ContentType="application/vnd.openxmlformats-officedocument.presentationml.tags+xml"/>
  <Override PartName="/ppt/tags/tag953.xml" ContentType="application/vnd.openxmlformats-officedocument.presentationml.tags+xml"/>
  <Override PartName="/ppt/tags/tag954.xml" ContentType="application/vnd.openxmlformats-officedocument.presentationml.tags+xml"/>
  <Override PartName="/ppt/tags/tag955.xml" ContentType="application/vnd.openxmlformats-officedocument.presentationml.tags+xml"/>
  <Override PartName="/ppt/tags/tag956.xml" ContentType="application/vnd.openxmlformats-officedocument.presentationml.tags+xml"/>
  <Override PartName="/ppt/tags/tag957.xml" ContentType="application/vnd.openxmlformats-officedocument.presentationml.tags+xml"/>
  <Override PartName="/ppt/tags/tag958.xml" ContentType="application/vnd.openxmlformats-officedocument.presentationml.tags+xml"/>
  <Override PartName="/ppt/tags/tag959.xml" ContentType="application/vnd.openxmlformats-officedocument.presentationml.tags+xml"/>
  <Override PartName="/ppt/tags/tag960.xml" ContentType="application/vnd.openxmlformats-officedocument.presentationml.tags+xml"/>
  <Override PartName="/ppt/tags/tag961.xml" ContentType="application/vnd.openxmlformats-officedocument.presentationml.tags+xml"/>
  <Override PartName="/ppt/tags/tag962.xml" ContentType="application/vnd.openxmlformats-officedocument.presentationml.tags+xml"/>
  <Override PartName="/ppt/tags/tag963.xml" ContentType="application/vnd.openxmlformats-officedocument.presentationml.tags+xml"/>
  <Override PartName="/ppt/tags/tag964.xml" ContentType="application/vnd.openxmlformats-officedocument.presentationml.tags+xml"/>
  <Override PartName="/ppt/tags/tag965.xml" ContentType="application/vnd.openxmlformats-officedocument.presentationml.tags+xml"/>
  <Override PartName="/ppt/tags/tag966.xml" ContentType="application/vnd.openxmlformats-officedocument.presentationml.tags+xml"/>
  <Override PartName="/ppt/tags/tag967.xml" ContentType="application/vnd.openxmlformats-officedocument.presentationml.tags+xml"/>
  <Override PartName="/ppt/tags/tag968.xml" ContentType="application/vnd.openxmlformats-officedocument.presentationml.tags+xml"/>
  <Override PartName="/ppt/tags/tag969.xml" ContentType="application/vnd.openxmlformats-officedocument.presentationml.tags+xml"/>
  <Override PartName="/ppt/tags/tag970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3"/>
  </p:notesMasterIdLst>
  <p:handoutMasterIdLst>
    <p:handoutMasterId r:id="rId254"/>
  </p:handoutMasterIdLst>
  <p:sldIdLst>
    <p:sldId id="298" r:id="rId2"/>
    <p:sldId id="364" r:id="rId3"/>
    <p:sldId id="339" r:id="rId4"/>
    <p:sldId id="379" r:id="rId5"/>
    <p:sldId id="380" r:id="rId6"/>
    <p:sldId id="381" r:id="rId7"/>
    <p:sldId id="382" r:id="rId8"/>
    <p:sldId id="383" r:id="rId9"/>
    <p:sldId id="384" r:id="rId10"/>
    <p:sldId id="385" r:id="rId11"/>
    <p:sldId id="386" r:id="rId12"/>
    <p:sldId id="387" r:id="rId13"/>
    <p:sldId id="405" r:id="rId14"/>
    <p:sldId id="392" r:id="rId15"/>
    <p:sldId id="393" r:id="rId16"/>
    <p:sldId id="394" r:id="rId17"/>
    <p:sldId id="395" r:id="rId18"/>
    <p:sldId id="396" r:id="rId19"/>
    <p:sldId id="397" r:id="rId20"/>
    <p:sldId id="398" r:id="rId21"/>
    <p:sldId id="399" r:id="rId22"/>
    <p:sldId id="400" r:id="rId23"/>
    <p:sldId id="402" r:id="rId24"/>
    <p:sldId id="401" r:id="rId25"/>
    <p:sldId id="403" r:id="rId26"/>
    <p:sldId id="406" r:id="rId27"/>
    <p:sldId id="404" r:id="rId28"/>
    <p:sldId id="407" r:id="rId29"/>
    <p:sldId id="408" r:id="rId30"/>
    <p:sldId id="409" r:id="rId31"/>
    <p:sldId id="410" r:id="rId32"/>
    <p:sldId id="411" r:id="rId33"/>
    <p:sldId id="412" r:id="rId34"/>
    <p:sldId id="413" r:id="rId35"/>
    <p:sldId id="414" r:id="rId36"/>
    <p:sldId id="415" r:id="rId37"/>
    <p:sldId id="416" r:id="rId38"/>
    <p:sldId id="417" r:id="rId39"/>
    <p:sldId id="427" r:id="rId40"/>
    <p:sldId id="429" r:id="rId41"/>
    <p:sldId id="430" r:id="rId42"/>
    <p:sldId id="431" r:id="rId43"/>
    <p:sldId id="418" r:id="rId44"/>
    <p:sldId id="419" r:id="rId45"/>
    <p:sldId id="420" r:id="rId46"/>
    <p:sldId id="421" r:id="rId47"/>
    <p:sldId id="422" r:id="rId48"/>
    <p:sldId id="423" r:id="rId49"/>
    <p:sldId id="424" r:id="rId50"/>
    <p:sldId id="425" r:id="rId51"/>
    <p:sldId id="426" r:id="rId52"/>
    <p:sldId id="428" r:id="rId53"/>
    <p:sldId id="432" r:id="rId54"/>
    <p:sldId id="433" r:id="rId55"/>
    <p:sldId id="434" r:id="rId56"/>
    <p:sldId id="435" r:id="rId57"/>
    <p:sldId id="436" r:id="rId58"/>
    <p:sldId id="437" r:id="rId59"/>
    <p:sldId id="438" r:id="rId60"/>
    <p:sldId id="439" r:id="rId61"/>
    <p:sldId id="447" r:id="rId62"/>
    <p:sldId id="440" r:id="rId63"/>
    <p:sldId id="441" r:id="rId64"/>
    <p:sldId id="442" r:id="rId65"/>
    <p:sldId id="446" r:id="rId66"/>
    <p:sldId id="453" r:id="rId67"/>
    <p:sldId id="454" r:id="rId68"/>
    <p:sldId id="443" r:id="rId69"/>
    <p:sldId id="444" r:id="rId70"/>
    <p:sldId id="445" r:id="rId71"/>
    <p:sldId id="448" r:id="rId72"/>
    <p:sldId id="449" r:id="rId73"/>
    <p:sldId id="450" r:id="rId74"/>
    <p:sldId id="451" r:id="rId75"/>
    <p:sldId id="452" r:id="rId76"/>
    <p:sldId id="455" r:id="rId77"/>
    <p:sldId id="460" r:id="rId78"/>
    <p:sldId id="456" r:id="rId79"/>
    <p:sldId id="457" r:id="rId80"/>
    <p:sldId id="458" r:id="rId81"/>
    <p:sldId id="459" r:id="rId82"/>
    <p:sldId id="462" r:id="rId83"/>
    <p:sldId id="463" r:id="rId84"/>
    <p:sldId id="464" r:id="rId85"/>
    <p:sldId id="466" r:id="rId86"/>
    <p:sldId id="467" r:id="rId87"/>
    <p:sldId id="468" r:id="rId88"/>
    <p:sldId id="469" r:id="rId89"/>
    <p:sldId id="470" r:id="rId90"/>
    <p:sldId id="471" r:id="rId91"/>
    <p:sldId id="472" r:id="rId92"/>
    <p:sldId id="473" r:id="rId93"/>
    <p:sldId id="474" r:id="rId94"/>
    <p:sldId id="475" r:id="rId95"/>
    <p:sldId id="465" r:id="rId96"/>
    <p:sldId id="476" r:id="rId97"/>
    <p:sldId id="477" r:id="rId98"/>
    <p:sldId id="479" r:id="rId99"/>
    <p:sldId id="478" r:id="rId100"/>
    <p:sldId id="480" r:id="rId101"/>
    <p:sldId id="481" r:id="rId102"/>
    <p:sldId id="483" r:id="rId103"/>
    <p:sldId id="482" r:id="rId104"/>
    <p:sldId id="484" r:id="rId105"/>
    <p:sldId id="485" r:id="rId106"/>
    <p:sldId id="486" r:id="rId107"/>
    <p:sldId id="487" r:id="rId108"/>
    <p:sldId id="488" r:id="rId109"/>
    <p:sldId id="489" r:id="rId110"/>
    <p:sldId id="490" r:id="rId111"/>
    <p:sldId id="493" r:id="rId112"/>
    <p:sldId id="491" r:id="rId113"/>
    <p:sldId id="492" r:id="rId114"/>
    <p:sldId id="495" r:id="rId115"/>
    <p:sldId id="494" r:id="rId116"/>
    <p:sldId id="496" r:id="rId117"/>
    <p:sldId id="497" r:id="rId118"/>
    <p:sldId id="498" r:id="rId119"/>
    <p:sldId id="499" r:id="rId120"/>
    <p:sldId id="500" r:id="rId121"/>
    <p:sldId id="501" r:id="rId122"/>
    <p:sldId id="502" r:id="rId123"/>
    <p:sldId id="659" r:id="rId124"/>
    <p:sldId id="660" r:id="rId125"/>
    <p:sldId id="503" r:id="rId126"/>
    <p:sldId id="504" r:id="rId127"/>
    <p:sldId id="505" r:id="rId128"/>
    <p:sldId id="506" r:id="rId129"/>
    <p:sldId id="507" r:id="rId130"/>
    <p:sldId id="536" r:id="rId131"/>
    <p:sldId id="509" r:id="rId132"/>
    <p:sldId id="510" r:id="rId133"/>
    <p:sldId id="511" r:id="rId134"/>
    <p:sldId id="512" r:id="rId135"/>
    <p:sldId id="513" r:id="rId136"/>
    <p:sldId id="514" r:id="rId137"/>
    <p:sldId id="521" r:id="rId138"/>
    <p:sldId id="522" r:id="rId139"/>
    <p:sldId id="515" r:id="rId140"/>
    <p:sldId id="516" r:id="rId141"/>
    <p:sldId id="518" r:id="rId142"/>
    <p:sldId id="517" r:id="rId143"/>
    <p:sldId id="519" r:id="rId144"/>
    <p:sldId id="520" r:id="rId145"/>
    <p:sldId id="540" r:id="rId146"/>
    <p:sldId id="537" r:id="rId147"/>
    <p:sldId id="539" r:id="rId148"/>
    <p:sldId id="524" r:id="rId149"/>
    <p:sldId id="549" r:id="rId150"/>
    <p:sldId id="525" r:id="rId151"/>
    <p:sldId id="528" r:id="rId152"/>
    <p:sldId id="530" r:id="rId153"/>
    <p:sldId id="529" r:id="rId154"/>
    <p:sldId id="531" r:id="rId155"/>
    <p:sldId id="532" r:id="rId156"/>
    <p:sldId id="548" r:id="rId157"/>
    <p:sldId id="534" r:id="rId158"/>
    <p:sldId id="542" r:id="rId159"/>
    <p:sldId id="543" r:id="rId160"/>
    <p:sldId id="544" r:id="rId161"/>
    <p:sldId id="533" r:id="rId162"/>
    <p:sldId id="545" r:id="rId163"/>
    <p:sldId id="546" r:id="rId164"/>
    <p:sldId id="547" r:id="rId165"/>
    <p:sldId id="551" r:id="rId166"/>
    <p:sldId id="552" r:id="rId167"/>
    <p:sldId id="553" r:id="rId168"/>
    <p:sldId id="554" r:id="rId169"/>
    <p:sldId id="555" r:id="rId170"/>
    <p:sldId id="558" r:id="rId171"/>
    <p:sldId id="556" r:id="rId172"/>
    <p:sldId id="557" r:id="rId173"/>
    <p:sldId id="559" r:id="rId174"/>
    <p:sldId id="560" r:id="rId175"/>
    <p:sldId id="561" r:id="rId176"/>
    <p:sldId id="572" r:id="rId177"/>
    <p:sldId id="562" r:id="rId178"/>
    <p:sldId id="563" r:id="rId179"/>
    <p:sldId id="569" r:id="rId180"/>
    <p:sldId id="568" r:id="rId181"/>
    <p:sldId id="567" r:id="rId182"/>
    <p:sldId id="570" r:id="rId183"/>
    <p:sldId id="571" r:id="rId184"/>
    <p:sldId id="573" r:id="rId185"/>
    <p:sldId id="574" r:id="rId186"/>
    <p:sldId id="575" r:id="rId187"/>
    <p:sldId id="577" r:id="rId188"/>
    <p:sldId id="578" r:id="rId189"/>
    <p:sldId id="576" r:id="rId190"/>
    <p:sldId id="579" r:id="rId191"/>
    <p:sldId id="580" r:id="rId192"/>
    <p:sldId id="583" r:id="rId193"/>
    <p:sldId id="584" r:id="rId194"/>
    <p:sldId id="585" r:id="rId195"/>
    <p:sldId id="564" r:id="rId196"/>
    <p:sldId id="605" r:id="rId197"/>
    <p:sldId id="606" r:id="rId198"/>
    <p:sldId id="601" r:id="rId199"/>
    <p:sldId id="603" r:id="rId200"/>
    <p:sldId id="602" r:id="rId201"/>
    <p:sldId id="587" r:id="rId202"/>
    <p:sldId id="604" r:id="rId203"/>
    <p:sldId id="607" r:id="rId204"/>
    <p:sldId id="608" r:id="rId205"/>
    <p:sldId id="609" r:id="rId206"/>
    <p:sldId id="610" r:id="rId207"/>
    <p:sldId id="611" r:id="rId208"/>
    <p:sldId id="612" r:id="rId209"/>
    <p:sldId id="614" r:id="rId210"/>
    <p:sldId id="613" r:id="rId211"/>
    <p:sldId id="615" r:id="rId212"/>
    <p:sldId id="582" r:id="rId213"/>
    <p:sldId id="588" r:id="rId214"/>
    <p:sldId id="589" r:id="rId215"/>
    <p:sldId id="590" r:id="rId216"/>
    <p:sldId id="591" r:id="rId217"/>
    <p:sldId id="592" r:id="rId218"/>
    <p:sldId id="593" r:id="rId219"/>
    <p:sldId id="594" r:id="rId220"/>
    <p:sldId id="595" r:id="rId221"/>
    <p:sldId id="596" r:id="rId222"/>
    <p:sldId id="597" r:id="rId223"/>
    <p:sldId id="598" r:id="rId224"/>
    <p:sldId id="599" r:id="rId225"/>
    <p:sldId id="600" r:id="rId226"/>
    <p:sldId id="616" r:id="rId227"/>
    <p:sldId id="617" r:id="rId228"/>
    <p:sldId id="618" r:id="rId229"/>
    <p:sldId id="619" r:id="rId230"/>
    <p:sldId id="620" r:id="rId231"/>
    <p:sldId id="621" r:id="rId232"/>
    <p:sldId id="622" r:id="rId233"/>
    <p:sldId id="623" r:id="rId234"/>
    <p:sldId id="624" r:id="rId235"/>
    <p:sldId id="625" r:id="rId236"/>
    <p:sldId id="643" r:id="rId237"/>
    <p:sldId id="626" r:id="rId238"/>
    <p:sldId id="628" r:id="rId239"/>
    <p:sldId id="629" r:id="rId240"/>
    <p:sldId id="630" r:id="rId241"/>
    <p:sldId id="631" r:id="rId242"/>
    <p:sldId id="632" r:id="rId243"/>
    <p:sldId id="633" r:id="rId244"/>
    <p:sldId id="634" r:id="rId245"/>
    <p:sldId id="635" r:id="rId246"/>
    <p:sldId id="636" r:id="rId247"/>
    <p:sldId id="638" r:id="rId248"/>
    <p:sldId id="639" r:id="rId249"/>
    <p:sldId id="640" r:id="rId250"/>
    <p:sldId id="641" r:id="rId251"/>
    <p:sldId id="645" r:id="rId252"/>
  </p:sldIdLst>
  <p:sldSz cx="9144000" cy="5143500" type="screen16x9"/>
  <p:notesSz cx="6858000" cy="9144000"/>
  <p:custDataLst>
    <p:tags r:id="rId255"/>
  </p:custData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4" pos="5511" userDrawn="1">
          <p15:clr>
            <a:srgbClr val="A4A3A4"/>
          </p15:clr>
        </p15:guide>
        <p15:guide id="7" pos="612" userDrawn="1">
          <p15:clr>
            <a:srgbClr val="A4A3A4"/>
          </p15:clr>
        </p15:guide>
        <p15:guide id="8" orient="horz" pos="16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CDCDC"/>
    <a:srgbClr val="A3A3A3"/>
    <a:srgbClr val="626262"/>
    <a:srgbClr val="192834"/>
    <a:srgbClr val="8E78F4"/>
    <a:srgbClr val="FBE9EC"/>
    <a:srgbClr val="FEE4F6"/>
    <a:srgbClr val="FEFEFE"/>
    <a:srgbClr val="D5DBDE"/>
    <a:srgbClr val="DDE5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793" autoAdjust="0"/>
    <p:restoredTop sz="95013" autoAdjust="0"/>
  </p:normalViewPr>
  <p:slideViewPr>
    <p:cSldViewPr>
      <p:cViewPr varScale="1">
        <p:scale>
          <a:sx n="88" d="100"/>
          <a:sy n="88" d="100"/>
        </p:scale>
        <p:origin x="51" y="282"/>
      </p:cViewPr>
      <p:guideLst>
        <p:guide pos="5511"/>
        <p:guide pos="612"/>
        <p:guide orient="horz" pos="1620"/>
      </p:guideLst>
    </p:cSldViewPr>
  </p:slideViewPr>
  <p:outlineViewPr>
    <p:cViewPr>
      <p:scale>
        <a:sx n="33" d="100"/>
        <a:sy n="33" d="100"/>
      </p:scale>
      <p:origin x="0" y="-4402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8136"/>
    </p:cViewPr>
  </p:sorterViewPr>
  <p:notesViewPr>
    <p:cSldViewPr showGuides="1">
      <p:cViewPr varScale="1">
        <p:scale>
          <a:sx n="120" d="100"/>
          <a:sy n="120" d="100"/>
        </p:scale>
        <p:origin x="3834" y="11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slide" Target="slides/slide225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37" Type="http://schemas.openxmlformats.org/officeDocument/2006/relationships/slide" Target="slides/slide236.xml"/><Relationship Id="rId258" Type="http://schemas.openxmlformats.org/officeDocument/2006/relationships/theme" Target="theme/theme1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248" Type="http://schemas.openxmlformats.org/officeDocument/2006/relationships/slide" Target="slides/slide247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59" Type="http://schemas.openxmlformats.org/officeDocument/2006/relationships/tableStyles" Target="tableStyles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250" Type="http://schemas.openxmlformats.org/officeDocument/2006/relationships/slide" Target="slides/slide249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240" Type="http://schemas.openxmlformats.org/officeDocument/2006/relationships/slide" Target="slides/slide239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1" Type="http://schemas.openxmlformats.org/officeDocument/2006/relationships/slide" Target="slides/slide250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notesMaster" Target="notesMasters/notesMaster1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handoutMaster" Target="handoutMasters/handout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tags" Target="tags/tag1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presProps" Target="presProps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0EDA219-0784-4D60-BB6D-F194B14BF872}" type="doc">
      <dgm:prSet loTypeId="urn:microsoft.com/office/officeart/2005/8/layout/orgChart1" loCatId="hierarchy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71EE3153-4F72-45F4-94DA-964DD710AE8F}">
      <dgm:prSet phldrT="[文本]" custT="1"/>
      <dgm:spPr/>
      <dgm:t>
        <a:bodyPr/>
        <a:lstStyle/>
        <a:p>
          <a:r>
            <a:rPr lang="en-US" altLang="zh-CN" sz="14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Python</a:t>
          </a:r>
          <a:r>
            <a:rPr lang="zh-CN" altLang="en-US" sz="14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类</a:t>
          </a:r>
        </a:p>
      </dgm:t>
    </dgm:pt>
    <dgm:pt modelId="{8359BCFC-A4A3-466B-A038-DE35D0210584}" type="parTrans" cxnId="{3A52DF33-ECDF-4B26-A4C9-0ABC5C3C1207}">
      <dgm:prSet/>
      <dgm:spPr/>
      <dgm:t>
        <a:bodyPr/>
        <a:lstStyle/>
        <a:p>
          <a:endParaRPr lang="zh-CN" altLang="en-US" sz="14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622C2280-6726-4BDB-AE1B-A186B9B35E7A}" type="sibTrans" cxnId="{3A52DF33-ECDF-4B26-A4C9-0ABC5C3C1207}">
      <dgm:prSet/>
      <dgm:spPr/>
      <dgm:t>
        <a:bodyPr/>
        <a:lstStyle/>
        <a:p>
          <a:endParaRPr lang="zh-CN" altLang="en-US" sz="14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DC29311C-AEEE-4F05-8FA1-BF016E771DDE}">
      <dgm:prSet phldrT="[文本]" custT="1"/>
      <dgm:spPr/>
      <dgm:t>
        <a:bodyPr/>
        <a:lstStyle/>
        <a:p>
          <a:r>
            <a:rPr lang="zh-CN" altLang="en-US" sz="14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变量</a:t>
          </a:r>
        </a:p>
      </dgm:t>
    </dgm:pt>
    <dgm:pt modelId="{1FC3ABDB-4EE8-48E1-8C20-19D3C01B06AC}" type="parTrans" cxnId="{680AFA04-9D9E-40FE-A7A8-DEC5CAEFBE92}">
      <dgm:prSet/>
      <dgm:spPr/>
      <dgm:t>
        <a:bodyPr/>
        <a:lstStyle/>
        <a:p>
          <a:endParaRPr lang="zh-CN" altLang="en-US" sz="14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A72DCF63-85AB-4ABF-B0B9-A5476A2F7CD9}" type="sibTrans" cxnId="{680AFA04-9D9E-40FE-A7A8-DEC5CAEFBE92}">
      <dgm:prSet/>
      <dgm:spPr/>
      <dgm:t>
        <a:bodyPr/>
        <a:lstStyle/>
        <a:p>
          <a:endParaRPr lang="zh-CN" altLang="en-US" sz="14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A52E42D0-691A-442A-9E53-37ABB0C7C06A}">
      <dgm:prSet phldrT="[文本]" custT="1"/>
      <dgm:spPr/>
      <dgm:t>
        <a:bodyPr/>
        <a:lstStyle/>
        <a:p>
          <a:r>
            <a:rPr lang="zh-CN" altLang="en-US" sz="14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方法</a:t>
          </a:r>
        </a:p>
      </dgm:t>
    </dgm:pt>
    <dgm:pt modelId="{BACD880B-7A63-40A2-AEEC-7B561133B84F}" type="parTrans" cxnId="{717E6A7C-6CF4-4DDF-9959-04935F955CE1}">
      <dgm:prSet/>
      <dgm:spPr/>
      <dgm:t>
        <a:bodyPr/>
        <a:lstStyle/>
        <a:p>
          <a:endParaRPr lang="zh-CN" altLang="en-US" sz="14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8764B599-2C37-4BAB-AC80-32AEC2A2C501}" type="sibTrans" cxnId="{717E6A7C-6CF4-4DDF-9959-04935F955CE1}">
      <dgm:prSet/>
      <dgm:spPr/>
      <dgm:t>
        <a:bodyPr/>
        <a:lstStyle/>
        <a:p>
          <a:endParaRPr lang="zh-CN" altLang="en-US" sz="14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5A00961F-6DE5-40BD-8A61-8F6C22B158E1}">
      <dgm:prSet phldrT="[文本]" custT="1"/>
      <dgm:spPr/>
      <dgm:t>
        <a:bodyPr/>
        <a:lstStyle/>
        <a:p>
          <a:r>
            <a:rPr lang="zh-CN" altLang="en-US" sz="14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魔法方法</a:t>
          </a:r>
          <a:endParaRPr lang="en-US" altLang="zh-CN" sz="14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  <a:p>
          <a:r>
            <a:rPr lang="zh-CN" altLang="en-US" sz="14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（构造函数）</a:t>
          </a:r>
        </a:p>
      </dgm:t>
    </dgm:pt>
    <dgm:pt modelId="{EBA3E387-18B4-4D26-9EE6-45F88B37760B}" type="parTrans" cxnId="{B6B2741F-6646-433C-9AF8-A47D96A14A27}">
      <dgm:prSet/>
      <dgm:spPr/>
      <dgm:t>
        <a:bodyPr/>
        <a:lstStyle/>
        <a:p>
          <a:endParaRPr lang="zh-CN" altLang="en-US" sz="14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F35515CE-C3B1-4045-AD0F-3A3057C68D79}" type="sibTrans" cxnId="{B6B2741F-6646-433C-9AF8-A47D96A14A27}">
      <dgm:prSet/>
      <dgm:spPr/>
      <dgm:t>
        <a:bodyPr/>
        <a:lstStyle/>
        <a:p>
          <a:endParaRPr lang="zh-CN" altLang="en-US" sz="14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A27FAC1D-B616-4207-B512-E69AF139DCE7}">
      <dgm:prSet custT="1"/>
      <dgm:spPr/>
      <dgm:t>
        <a:bodyPr/>
        <a:lstStyle/>
        <a:p>
          <a:r>
            <a:rPr lang="zh-CN" altLang="en-US" sz="1400"/>
            <a:t>实例方法</a:t>
          </a:r>
        </a:p>
      </dgm:t>
    </dgm:pt>
    <dgm:pt modelId="{D45896B5-1659-4E4F-8BDC-3075B11BD7E4}" type="parTrans" cxnId="{3E78FC81-846E-41EB-90DE-8C8C59891625}">
      <dgm:prSet/>
      <dgm:spPr/>
      <dgm:t>
        <a:bodyPr/>
        <a:lstStyle/>
        <a:p>
          <a:endParaRPr lang="zh-CN" altLang="en-US" sz="1400"/>
        </a:p>
      </dgm:t>
    </dgm:pt>
    <dgm:pt modelId="{6CB39306-5F8A-4DCD-8CD7-1E487B0E55C0}" type="sibTrans" cxnId="{3E78FC81-846E-41EB-90DE-8C8C59891625}">
      <dgm:prSet/>
      <dgm:spPr/>
      <dgm:t>
        <a:bodyPr/>
        <a:lstStyle/>
        <a:p>
          <a:endParaRPr lang="zh-CN" altLang="en-US" sz="1400"/>
        </a:p>
      </dgm:t>
    </dgm:pt>
    <dgm:pt modelId="{8F426870-014B-46C0-97E6-E3BBE802EC61}">
      <dgm:prSet custT="1"/>
      <dgm:spPr/>
      <dgm:t>
        <a:bodyPr/>
        <a:lstStyle/>
        <a:p>
          <a:r>
            <a:rPr lang="zh-CN" altLang="en-US" sz="1400"/>
            <a:t>类变量</a:t>
          </a:r>
        </a:p>
      </dgm:t>
    </dgm:pt>
    <dgm:pt modelId="{CC0C96F3-EC08-46C2-946A-07DE82669A8B}" type="parTrans" cxnId="{6EE5C5D9-7ED6-460F-B0D5-2EC3BEFD91B4}">
      <dgm:prSet/>
      <dgm:spPr/>
      <dgm:t>
        <a:bodyPr/>
        <a:lstStyle/>
        <a:p>
          <a:endParaRPr lang="zh-CN" altLang="en-US" sz="1400"/>
        </a:p>
      </dgm:t>
    </dgm:pt>
    <dgm:pt modelId="{4316D0A3-E240-466D-AC20-AE2DB5C6FDE5}" type="sibTrans" cxnId="{6EE5C5D9-7ED6-460F-B0D5-2EC3BEFD91B4}">
      <dgm:prSet/>
      <dgm:spPr/>
      <dgm:t>
        <a:bodyPr/>
        <a:lstStyle/>
        <a:p>
          <a:endParaRPr lang="zh-CN" altLang="en-US" sz="1400"/>
        </a:p>
      </dgm:t>
    </dgm:pt>
    <dgm:pt modelId="{AA5FFB5E-ECE7-4B35-81E8-BCA8A7407693}">
      <dgm:prSet custT="1"/>
      <dgm:spPr/>
      <dgm:t>
        <a:bodyPr/>
        <a:lstStyle/>
        <a:p>
          <a:r>
            <a:rPr lang="zh-CN" altLang="en-US" sz="1400"/>
            <a:t>实例变量</a:t>
          </a:r>
        </a:p>
      </dgm:t>
    </dgm:pt>
    <dgm:pt modelId="{EB3BBC54-66B9-4C0E-B2CE-3CD67FB1EA3A}" type="parTrans" cxnId="{269B649F-AE8B-41E6-A5C5-287692395C2F}">
      <dgm:prSet/>
      <dgm:spPr/>
      <dgm:t>
        <a:bodyPr/>
        <a:lstStyle/>
        <a:p>
          <a:endParaRPr lang="zh-CN" altLang="en-US" sz="1400"/>
        </a:p>
      </dgm:t>
    </dgm:pt>
    <dgm:pt modelId="{FA273117-97CD-4A54-A8FF-8CA76BAE8444}" type="sibTrans" cxnId="{269B649F-AE8B-41E6-A5C5-287692395C2F}">
      <dgm:prSet/>
      <dgm:spPr/>
      <dgm:t>
        <a:bodyPr/>
        <a:lstStyle/>
        <a:p>
          <a:endParaRPr lang="zh-CN" altLang="en-US" sz="1400"/>
        </a:p>
      </dgm:t>
    </dgm:pt>
    <dgm:pt modelId="{E3E667C8-36EC-4293-B219-265EA00C1774}" type="pres">
      <dgm:prSet presAssocID="{E0EDA219-0784-4D60-BB6D-F194B14BF872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0AB03185-497A-456C-BFC2-B6C69BFB9AF9}" type="pres">
      <dgm:prSet presAssocID="{71EE3153-4F72-45F4-94DA-964DD710AE8F}" presName="hierRoot1" presStyleCnt="0">
        <dgm:presLayoutVars>
          <dgm:hierBranch val="init"/>
        </dgm:presLayoutVars>
      </dgm:prSet>
      <dgm:spPr/>
    </dgm:pt>
    <dgm:pt modelId="{DDD30332-9CA0-4EE1-881D-66826869B1BD}" type="pres">
      <dgm:prSet presAssocID="{71EE3153-4F72-45F4-94DA-964DD710AE8F}" presName="rootComposite1" presStyleCnt="0"/>
      <dgm:spPr/>
    </dgm:pt>
    <dgm:pt modelId="{63AE2524-45B4-4147-9123-D21E1248D135}" type="pres">
      <dgm:prSet presAssocID="{71EE3153-4F72-45F4-94DA-964DD710AE8F}" presName="rootText1" presStyleLbl="node0" presStyleIdx="0" presStyleCnt="1">
        <dgm:presLayoutVars>
          <dgm:chPref val="3"/>
        </dgm:presLayoutVars>
      </dgm:prSet>
      <dgm:spPr/>
    </dgm:pt>
    <dgm:pt modelId="{F5408C6C-EE54-498A-94FA-C2E5198CAEED}" type="pres">
      <dgm:prSet presAssocID="{71EE3153-4F72-45F4-94DA-964DD710AE8F}" presName="rootConnector1" presStyleLbl="node1" presStyleIdx="0" presStyleCnt="0"/>
      <dgm:spPr/>
    </dgm:pt>
    <dgm:pt modelId="{E4F5FA93-3103-4599-8696-8BAFA144D33A}" type="pres">
      <dgm:prSet presAssocID="{71EE3153-4F72-45F4-94DA-964DD710AE8F}" presName="hierChild2" presStyleCnt="0"/>
      <dgm:spPr/>
    </dgm:pt>
    <dgm:pt modelId="{12C450AB-E7F2-4F70-B8E7-774E74958310}" type="pres">
      <dgm:prSet presAssocID="{1FC3ABDB-4EE8-48E1-8C20-19D3C01B06AC}" presName="Name37" presStyleLbl="parChTrans1D2" presStyleIdx="0" presStyleCnt="3"/>
      <dgm:spPr/>
    </dgm:pt>
    <dgm:pt modelId="{7202E7D8-8185-44DB-9492-4639E6E66461}" type="pres">
      <dgm:prSet presAssocID="{DC29311C-AEEE-4F05-8FA1-BF016E771DDE}" presName="hierRoot2" presStyleCnt="0">
        <dgm:presLayoutVars>
          <dgm:hierBranch val="init"/>
        </dgm:presLayoutVars>
      </dgm:prSet>
      <dgm:spPr/>
    </dgm:pt>
    <dgm:pt modelId="{DDB5D52C-8945-4758-9CB7-467DB1092F95}" type="pres">
      <dgm:prSet presAssocID="{DC29311C-AEEE-4F05-8FA1-BF016E771DDE}" presName="rootComposite" presStyleCnt="0"/>
      <dgm:spPr/>
    </dgm:pt>
    <dgm:pt modelId="{52686CA2-01B2-4BEB-B10E-8B1F0A030308}" type="pres">
      <dgm:prSet presAssocID="{DC29311C-AEEE-4F05-8FA1-BF016E771DDE}" presName="rootText" presStyleLbl="node2" presStyleIdx="0" presStyleCnt="3" custLinFactNeighborX="-2411" custLinFactNeighborY="1918">
        <dgm:presLayoutVars>
          <dgm:chPref val="3"/>
        </dgm:presLayoutVars>
      </dgm:prSet>
      <dgm:spPr/>
    </dgm:pt>
    <dgm:pt modelId="{86FD8E3E-4976-4F4F-8103-AF4CF12863CC}" type="pres">
      <dgm:prSet presAssocID="{DC29311C-AEEE-4F05-8FA1-BF016E771DDE}" presName="rootConnector" presStyleLbl="node2" presStyleIdx="0" presStyleCnt="3"/>
      <dgm:spPr/>
    </dgm:pt>
    <dgm:pt modelId="{C920CC56-5AA5-469E-B292-8A32ECC476BF}" type="pres">
      <dgm:prSet presAssocID="{DC29311C-AEEE-4F05-8FA1-BF016E771DDE}" presName="hierChild4" presStyleCnt="0"/>
      <dgm:spPr/>
    </dgm:pt>
    <dgm:pt modelId="{54031909-4C41-422D-80BC-A26A1E51EFFB}" type="pres">
      <dgm:prSet presAssocID="{CC0C96F3-EC08-46C2-946A-07DE82669A8B}" presName="Name37" presStyleLbl="parChTrans1D3" presStyleIdx="0" presStyleCnt="3"/>
      <dgm:spPr/>
    </dgm:pt>
    <dgm:pt modelId="{41F1EFCF-8A2A-421C-8374-FD5D0FA9D2BD}" type="pres">
      <dgm:prSet presAssocID="{8F426870-014B-46C0-97E6-E3BBE802EC61}" presName="hierRoot2" presStyleCnt="0">
        <dgm:presLayoutVars>
          <dgm:hierBranch val="init"/>
        </dgm:presLayoutVars>
      </dgm:prSet>
      <dgm:spPr/>
    </dgm:pt>
    <dgm:pt modelId="{2FF0C2BC-2459-4BC1-BCB2-7BBBD8776889}" type="pres">
      <dgm:prSet presAssocID="{8F426870-014B-46C0-97E6-E3BBE802EC61}" presName="rootComposite" presStyleCnt="0"/>
      <dgm:spPr/>
    </dgm:pt>
    <dgm:pt modelId="{168B4C04-B666-4B6E-957D-0E4601DD432B}" type="pres">
      <dgm:prSet presAssocID="{8F426870-014B-46C0-97E6-E3BBE802EC61}" presName="rootText" presStyleLbl="node3" presStyleIdx="0" presStyleCnt="3" custLinFactX="-35512" custLinFactY="39177" custLinFactNeighborX="-100000" custLinFactNeighborY="100000">
        <dgm:presLayoutVars>
          <dgm:chPref val="3"/>
        </dgm:presLayoutVars>
      </dgm:prSet>
      <dgm:spPr/>
    </dgm:pt>
    <dgm:pt modelId="{BF65D416-A17D-4786-831F-5CD7EC877FB8}" type="pres">
      <dgm:prSet presAssocID="{8F426870-014B-46C0-97E6-E3BBE802EC61}" presName="rootConnector" presStyleLbl="node3" presStyleIdx="0" presStyleCnt="3"/>
      <dgm:spPr/>
    </dgm:pt>
    <dgm:pt modelId="{6D7DA3E9-9457-4A88-AE4D-E5AD9B16D7BA}" type="pres">
      <dgm:prSet presAssocID="{8F426870-014B-46C0-97E6-E3BBE802EC61}" presName="hierChild4" presStyleCnt="0"/>
      <dgm:spPr/>
    </dgm:pt>
    <dgm:pt modelId="{1A17E1A9-1CA7-49AD-B3EA-339D15137367}" type="pres">
      <dgm:prSet presAssocID="{8F426870-014B-46C0-97E6-E3BBE802EC61}" presName="hierChild5" presStyleCnt="0"/>
      <dgm:spPr/>
    </dgm:pt>
    <dgm:pt modelId="{215697A1-F615-456A-9EEF-48B6CE3117A7}" type="pres">
      <dgm:prSet presAssocID="{EB3BBC54-66B9-4C0E-B2CE-3CD67FB1EA3A}" presName="Name37" presStyleLbl="parChTrans1D3" presStyleIdx="1" presStyleCnt="3"/>
      <dgm:spPr/>
    </dgm:pt>
    <dgm:pt modelId="{355E16CD-A17E-4F19-92B9-8DB4D807521F}" type="pres">
      <dgm:prSet presAssocID="{AA5FFB5E-ECE7-4B35-81E8-BCA8A7407693}" presName="hierRoot2" presStyleCnt="0">
        <dgm:presLayoutVars>
          <dgm:hierBranch val="init"/>
        </dgm:presLayoutVars>
      </dgm:prSet>
      <dgm:spPr/>
    </dgm:pt>
    <dgm:pt modelId="{5E91914E-6FAD-40DE-B0E2-6D48CAEE8F96}" type="pres">
      <dgm:prSet presAssocID="{AA5FFB5E-ECE7-4B35-81E8-BCA8A7407693}" presName="rootComposite" presStyleCnt="0"/>
      <dgm:spPr/>
    </dgm:pt>
    <dgm:pt modelId="{1E240A95-A1FC-4446-AC8E-7E12226F5A5F}" type="pres">
      <dgm:prSet presAssocID="{AA5FFB5E-ECE7-4B35-81E8-BCA8A7407693}" presName="rootText" presStyleLbl="node3" presStyleIdx="1" presStyleCnt="3" custLinFactNeighborX="4118" custLinFactNeighborY="-2823">
        <dgm:presLayoutVars>
          <dgm:chPref val="3"/>
        </dgm:presLayoutVars>
      </dgm:prSet>
      <dgm:spPr/>
    </dgm:pt>
    <dgm:pt modelId="{5C0F34F7-FF26-47FA-81CE-42BA0AB9A9A0}" type="pres">
      <dgm:prSet presAssocID="{AA5FFB5E-ECE7-4B35-81E8-BCA8A7407693}" presName="rootConnector" presStyleLbl="node3" presStyleIdx="1" presStyleCnt="3"/>
      <dgm:spPr/>
    </dgm:pt>
    <dgm:pt modelId="{DFE45949-5DC0-4C90-A3B1-396514C75BF9}" type="pres">
      <dgm:prSet presAssocID="{AA5FFB5E-ECE7-4B35-81E8-BCA8A7407693}" presName="hierChild4" presStyleCnt="0"/>
      <dgm:spPr/>
    </dgm:pt>
    <dgm:pt modelId="{834C1F30-A597-4CD1-A89C-51A9F5F1CC9A}" type="pres">
      <dgm:prSet presAssocID="{AA5FFB5E-ECE7-4B35-81E8-BCA8A7407693}" presName="hierChild5" presStyleCnt="0"/>
      <dgm:spPr/>
    </dgm:pt>
    <dgm:pt modelId="{70705964-A2B5-441D-8FFA-50C1A2144727}" type="pres">
      <dgm:prSet presAssocID="{DC29311C-AEEE-4F05-8FA1-BF016E771DDE}" presName="hierChild5" presStyleCnt="0"/>
      <dgm:spPr/>
    </dgm:pt>
    <dgm:pt modelId="{9EC71528-7EBA-4FEB-B2BD-E772ED7429D3}" type="pres">
      <dgm:prSet presAssocID="{BACD880B-7A63-40A2-AEEC-7B561133B84F}" presName="Name37" presStyleLbl="parChTrans1D2" presStyleIdx="1" presStyleCnt="3"/>
      <dgm:spPr/>
    </dgm:pt>
    <dgm:pt modelId="{31FD0A94-CE9F-4176-A5DE-E370BE2465DB}" type="pres">
      <dgm:prSet presAssocID="{A52E42D0-691A-442A-9E53-37ABB0C7C06A}" presName="hierRoot2" presStyleCnt="0">
        <dgm:presLayoutVars>
          <dgm:hierBranch val="init"/>
        </dgm:presLayoutVars>
      </dgm:prSet>
      <dgm:spPr/>
    </dgm:pt>
    <dgm:pt modelId="{0CCB959F-B311-4392-8180-164C76AB7759}" type="pres">
      <dgm:prSet presAssocID="{A52E42D0-691A-442A-9E53-37ABB0C7C06A}" presName="rootComposite" presStyleCnt="0"/>
      <dgm:spPr/>
    </dgm:pt>
    <dgm:pt modelId="{F053407E-986D-4F7B-9F7C-A6F345F2F6A4}" type="pres">
      <dgm:prSet presAssocID="{A52E42D0-691A-442A-9E53-37ABB0C7C06A}" presName="rootText" presStyleLbl="node2" presStyleIdx="1" presStyleCnt="3">
        <dgm:presLayoutVars>
          <dgm:chPref val="3"/>
        </dgm:presLayoutVars>
      </dgm:prSet>
      <dgm:spPr/>
    </dgm:pt>
    <dgm:pt modelId="{3BDF6718-FDE6-4794-9A52-2F85830443FF}" type="pres">
      <dgm:prSet presAssocID="{A52E42D0-691A-442A-9E53-37ABB0C7C06A}" presName="rootConnector" presStyleLbl="node2" presStyleIdx="1" presStyleCnt="3"/>
      <dgm:spPr/>
    </dgm:pt>
    <dgm:pt modelId="{2D484C84-B295-431E-8EB5-AE9FCB67C732}" type="pres">
      <dgm:prSet presAssocID="{A52E42D0-691A-442A-9E53-37ABB0C7C06A}" presName="hierChild4" presStyleCnt="0"/>
      <dgm:spPr/>
    </dgm:pt>
    <dgm:pt modelId="{9151560C-70F1-40CE-8D74-4B49C94A6FF9}" type="pres">
      <dgm:prSet presAssocID="{D45896B5-1659-4E4F-8BDC-3075B11BD7E4}" presName="Name37" presStyleLbl="parChTrans1D3" presStyleIdx="2" presStyleCnt="3"/>
      <dgm:spPr/>
    </dgm:pt>
    <dgm:pt modelId="{2157A8B8-0105-4F8F-B507-076788D39EF8}" type="pres">
      <dgm:prSet presAssocID="{A27FAC1D-B616-4207-B512-E69AF139DCE7}" presName="hierRoot2" presStyleCnt="0">
        <dgm:presLayoutVars>
          <dgm:hierBranch val="init"/>
        </dgm:presLayoutVars>
      </dgm:prSet>
      <dgm:spPr/>
    </dgm:pt>
    <dgm:pt modelId="{EF0722F9-9DFA-4529-9F95-812519F64345}" type="pres">
      <dgm:prSet presAssocID="{A27FAC1D-B616-4207-B512-E69AF139DCE7}" presName="rootComposite" presStyleCnt="0"/>
      <dgm:spPr/>
    </dgm:pt>
    <dgm:pt modelId="{0E7F33F4-F374-4BBD-A6FD-7C8FC5CE106B}" type="pres">
      <dgm:prSet presAssocID="{A27FAC1D-B616-4207-B512-E69AF139DCE7}" presName="rootText" presStyleLbl="node3" presStyleIdx="2" presStyleCnt="3">
        <dgm:presLayoutVars>
          <dgm:chPref val="3"/>
        </dgm:presLayoutVars>
      </dgm:prSet>
      <dgm:spPr/>
    </dgm:pt>
    <dgm:pt modelId="{2D6BE4A9-3120-4F28-BCD4-CE4F1EFD7D0D}" type="pres">
      <dgm:prSet presAssocID="{A27FAC1D-B616-4207-B512-E69AF139DCE7}" presName="rootConnector" presStyleLbl="node3" presStyleIdx="2" presStyleCnt="3"/>
      <dgm:spPr/>
    </dgm:pt>
    <dgm:pt modelId="{DA57DACC-DC52-49ED-BF5E-AC57E9E9FA94}" type="pres">
      <dgm:prSet presAssocID="{A27FAC1D-B616-4207-B512-E69AF139DCE7}" presName="hierChild4" presStyleCnt="0"/>
      <dgm:spPr/>
    </dgm:pt>
    <dgm:pt modelId="{15317B58-6358-45E4-A6F5-7909A2D3D10F}" type="pres">
      <dgm:prSet presAssocID="{A27FAC1D-B616-4207-B512-E69AF139DCE7}" presName="hierChild5" presStyleCnt="0"/>
      <dgm:spPr/>
    </dgm:pt>
    <dgm:pt modelId="{C58EF9F8-0FD6-45B9-9B23-F02DC7BFCD5E}" type="pres">
      <dgm:prSet presAssocID="{A52E42D0-691A-442A-9E53-37ABB0C7C06A}" presName="hierChild5" presStyleCnt="0"/>
      <dgm:spPr/>
    </dgm:pt>
    <dgm:pt modelId="{06D22527-842B-41A0-AA80-F256B509A8FE}" type="pres">
      <dgm:prSet presAssocID="{EBA3E387-18B4-4D26-9EE6-45F88B37760B}" presName="Name37" presStyleLbl="parChTrans1D2" presStyleIdx="2" presStyleCnt="3"/>
      <dgm:spPr/>
    </dgm:pt>
    <dgm:pt modelId="{695E34F3-BF3A-4944-BB17-31F427EBA95E}" type="pres">
      <dgm:prSet presAssocID="{5A00961F-6DE5-40BD-8A61-8F6C22B158E1}" presName="hierRoot2" presStyleCnt="0">
        <dgm:presLayoutVars>
          <dgm:hierBranch val="init"/>
        </dgm:presLayoutVars>
      </dgm:prSet>
      <dgm:spPr/>
    </dgm:pt>
    <dgm:pt modelId="{53DC907D-A4C2-4701-8886-E99EE7B69A33}" type="pres">
      <dgm:prSet presAssocID="{5A00961F-6DE5-40BD-8A61-8F6C22B158E1}" presName="rootComposite" presStyleCnt="0"/>
      <dgm:spPr/>
    </dgm:pt>
    <dgm:pt modelId="{1F9CC66B-EB44-4D63-81AD-6F881830C0DC}" type="pres">
      <dgm:prSet presAssocID="{5A00961F-6DE5-40BD-8A61-8F6C22B158E1}" presName="rootText" presStyleLbl="node2" presStyleIdx="2" presStyleCnt="3">
        <dgm:presLayoutVars>
          <dgm:chPref val="3"/>
        </dgm:presLayoutVars>
      </dgm:prSet>
      <dgm:spPr/>
    </dgm:pt>
    <dgm:pt modelId="{EDD26536-E99B-4C8E-9D2D-FA621E3745D9}" type="pres">
      <dgm:prSet presAssocID="{5A00961F-6DE5-40BD-8A61-8F6C22B158E1}" presName="rootConnector" presStyleLbl="node2" presStyleIdx="2" presStyleCnt="3"/>
      <dgm:spPr/>
    </dgm:pt>
    <dgm:pt modelId="{713FE839-014C-43F1-A371-E9ACD742AD35}" type="pres">
      <dgm:prSet presAssocID="{5A00961F-6DE5-40BD-8A61-8F6C22B158E1}" presName="hierChild4" presStyleCnt="0"/>
      <dgm:spPr/>
    </dgm:pt>
    <dgm:pt modelId="{6A337F19-692E-401D-B502-0B64A96D89D2}" type="pres">
      <dgm:prSet presAssocID="{5A00961F-6DE5-40BD-8A61-8F6C22B158E1}" presName="hierChild5" presStyleCnt="0"/>
      <dgm:spPr/>
    </dgm:pt>
    <dgm:pt modelId="{92C299BB-7473-4FA1-9135-980CA17D6BA8}" type="pres">
      <dgm:prSet presAssocID="{71EE3153-4F72-45F4-94DA-964DD710AE8F}" presName="hierChild3" presStyleCnt="0"/>
      <dgm:spPr/>
    </dgm:pt>
  </dgm:ptLst>
  <dgm:cxnLst>
    <dgm:cxn modelId="{680AFA04-9D9E-40FE-A7A8-DEC5CAEFBE92}" srcId="{71EE3153-4F72-45F4-94DA-964DD710AE8F}" destId="{DC29311C-AEEE-4F05-8FA1-BF016E771DDE}" srcOrd="0" destOrd="0" parTransId="{1FC3ABDB-4EE8-48E1-8C20-19D3C01B06AC}" sibTransId="{A72DCF63-85AB-4ABF-B0B9-A5476A2F7CD9}"/>
    <dgm:cxn modelId="{22F87C05-F46E-4A27-8424-191DFDA501E9}" type="presOf" srcId="{CC0C96F3-EC08-46C2-946A-07DE82669A8B}" destId="{54031909-4C41-422D-80BC-A26A1E51EFFB}" srcOrd="0" destOrd="0" presId="urn:microsoft.com/office/officeart/2005/8/layout/orgChart1"/>
    <dgm:cxn modelId="{C9CAE011-9850-4082-BB6C-7F7716632653}" type="presOf" srcId="{A27FAC1D-B616-4207-B512-E69AF139DCE7}" destId="{0E7F33F4-F374-4BBD-A6FD-7C8FC5CE106B}" srcOrd="0" destOrd="0" presId="urn:microsoft.com/office/officeart/2005/8/layout/orgChart1"/>
    <dgm:cxn modelId="{B6B2741F-6646-433C-9AF8-A47D96A14A27}" srcId="{71EE3153-4F72-45F4-94DA-964DD710AE8F}" destId="{5A00961F-6DE5-40BD-8A61-8F6C22B158E1}" srcOrd="2" destOrd="0" parTransId="{EBA3E387-18B4-4D26-9EE6-45F88B37760B}" sibTransId="{F35515CE-C3B1-4045-AD0F-3A3057C68D79}"/>
    <dgm:cxn modelId="{3A52DF33-ECDF-4B26-A4C9-0ABC5C3C1207}" srcId="{E0EDA219-0784-4D60-BB6D-F194B14BF872}" destId="{71EE3153-4F72-45F4-94DA-964DD710AE8F}" srcOrd="0" destOrd="0" parTransId="{8359BCFC-A4A3-466B-A038-DE35D0210584}" sibTransId="{622C2280-6726-4BDB-AE1B-A186B9B35E7A}"/>
    <dgm:cxn modelId="{1A374460-54E0-4AED-9DA1-21B3606767D8}" type="presOf" srcId="{AA5FFB5E-ECE7-4B35-81E8-BCA8A7407693}" destId="{1E240A95-A1FC-4446-AC8E-7E12226F5A5F}" srcOrd="0" destOrd="0" presId="urn:microsoft.com/office/officeart/2005/8/layout/orgChart1"/>
    <dgm:cxn modelId="{1548C943-0F61-488F-96B4-9F26948BB9E9}" type="presOf" srcId="{BACD880B-7A63-40A2-AEEC-7B561133B84F}" destId="{9EC71528-7EBA-4FEB-B2BD-E772ED7429D3}" srcOrd="0" destOrd="0" presId="urn:microsoft.com/office/officeart/2005/8/layout/orgChart1"/>
    <dgm:cxn modelId="{FE58F167-EA4C-423A-91ED-892E8C4CC108}" type="presOf" srcId="{5A00961F-6DE5-40BD-8A61-8F6C22B158E1}" destId="{1F9CC66B-EB44-4D63-81AD-6F881830C0DC}" srcOrd="0" destOrd="0" presId="urn:microsoft.com/office/officeart/2005/8/layout/orgChart1"/>
    <dgm:cxn modelId="{18C81077-AC4F-4FF0-9CDA-F81F01DA52A3}" type="presOf" srcId="{71EE3153-4F72-45F4-94DA-964DD710AE8F}" destId="{F5408C6C-EE54-498A-94FA-C2E5198CAEED}" srcOrd="1" destOrd="0" presId="urn:microsoft.com/office/officeart/2005/8/layout/orgChart1"/>
    <dgm:cxn modelId="{5950F35A-A3E0-49D1-9A10-9282922FB5DA}" type="presOf" srcId="{EBA3E387-18B4-4D26-9EE6-45F88B37760B}" destId="{06D22527-842B-41A0-AA80-F256B509A8FE}" srcOrd="0" destOrd="0" presId="urn:microsoft.com/office/officeart/2005/8/layout/orgChart1"/>
    <dgm:cxn modelId="{717E6A7C-6CF4-4DDF-9959-04935F955CE1}" srcId="{71EE3153-4F72-45F4-94DA-964DD710AE8F}" destId="{A52E42D0-691A-442A-9E53-37ABB0C7C06A}" srcOrd="1" destOrd="0" parTransId="{BACD880B-7A63-40A2-AEEC-7B561133B84F}" sibTransId="{8764B599-2C37-4BAB-AC80-32AEC2A2C501}"/>
    <dgm:cxn modelId="{72980E7F-E8DA-4A14-B4F4-A33FF358575A}" type="presOf" srcId="{DC29311C-AEEE-4F05-8FA1-BF016E771DDE}" destId="{52686CA2-01B2-4BEB-B10E-8B1F0A030308}" srcOrd="0" destOrd="0" presId="urn:microsoft.com/office/officeart/2005/8/layout/orgChart1"/>
    <dgm:cxn modelId="{22B7337F-632B-44E3-9BD5-A5CCB4666B37}" type="presOf" srcId="{5A00961F-6DE5-40BD-8A61-8F6C22B158E1}" destId="{EDD26536-E99B-4C8E-9D2D-FA621E3745D9}" srcOrd="1" destOrd="0" presId="urn:microsoft.com/office/officeart/2005/8/layout/orgChart1"/>
    <dgm:cxn modelId="{3E78FC81-846E-41EB-90DE-8C8C59891625}" srcId="{A52E42D0-691A-442A-9E53-37ABB0C7C06A}" destId="{A27FAC1D-B616-4207-B512-E69AF139DCE7}" srcOrd="0" destOrd="0" parTransId="{D45896B5-1659-4E4F-8BDC-3075B11BD7E4}" sibTransId="{6CB39306-5F8A-4DCD-8CD7-1E487B0E55C0}"/>
    <dgm:cxn modelId="{36D0F685-6E75-4970-8F75-F4272744D9C2}" type="presOf" srcId="{8F426870-014B-46C0-97E6-E3BBE802EC61}" destId="{BF65D416-A17D-4786-831F-5CD7EC877FB8}" srcOrd="1" destOrd="0" presId="urn:microsoft.com/office/officeart/2005/8/layout/orgChart1"/>
    <dgm:cxn modelId="{3911278A-FE09-4AC0-9457-481C1DEC60B9}" type="presOf" srcId="{D45896B5-1659-4E4F-8BDC-3075B11BD7E4}" destId="{9151560C-70F1-40CE-8D74-4B49C94A6FF9}" srcOrd="0" destOrd="0" presId="urn:microsoft.com/office/officeart/2005/8/layout/orgChart1"/>
    <dgm:cxn modelId="{D8318F93-27EC-4DAF-9442-2BFDF75F81F6}" type="presOf" srcId="{8F426870-014B-46C0-97E6-E3BBE802EC61}" destId="{168B4C04-B666-4B6E-957D-0E4601DD432B}" srcOrd="0" destOrd="0" presId="urn:microsoft.com/office/officeart/2005/8/layout/orgChart1"/>
    <dgm:cxn modelId="{B959D995-F49F-4487-8BCA-5D9AB13F5844}" type="presOf" srcId="{AA5FFB5E-ECE7-4B35-81E8-BCA8A7407693}" destId="{5C0F34F7-FF26-47FA-81CE-42BA0AB9A9A0}" srcOrd="1" destOrd="0" presId="urn:microsoft.com/office/officeart/2005/8/layout/orgChart1"/>
    <dgm:cxn modelId="{E479D49A-5F9F-4282-B96A-330D514301DC}" type="presOf" srcId="{71EE3153-4F72-45F4-94DA-964DD710AE8F}" destId="{63AE2524-45B4-4147-9123-D21E1248D135}" srcOrd="0" destOrd="0" presId="urn:microsoft.com/office/officeart/2005/8/layout/orgChart1"/>
    <dgm:cxn modelId="{269B649F-AE8B-41E6-A5C5-287692395C2F}" srcId="{DC29311C-AEEE-4F05-8FA1-BF016E771DDE}" destId="{AA5FFB5E-ECE7-4B35-81E8-BCA8A7407693}" srcOrd="1" destOrd="0" parTransId="{EB3BBC54-66B9-4C0E-B2CE-3CD67FB1EA3A}" sibTransId="{FA273117-97CD-4A54-A8FF-8CA76BAE8444}"/>
    <dgm:cxn modelId="{06AFF7B2-4BF0-47BF-8BBD-B897781D9FC8}" type="presOf" srcId="{EB3BBC54-66B9-4C0E-B2CE-3CD67FB1EA3A}" destId="{215697A1-F615-456A-9EEF-48B6CE3117A7}" srcOrd="0" destOrd="0" presId="urn:microsoft.com/office/officeart/2005/8/layout/orgChart1"/>
    <dgm:cxn modelId="{76E2B9B3-11D3-4446-BE2D-B671DB7A8102}" type="presOf" srcId="{A27FAC1D-B616-4207-B512-E69AF139DCE7}" destId="{2D6BE4A9-3120-4F28-BCD4-CE4F1EFD7D0D}" srcOrd="1" destOrd="0" presId="urn:microsoft.com/office/officeart/2005/8/layout/orgChart1"/>
    <dgm:cxn modelId="{652DF2B4-2271-413C-BE26-45B3CC301200}" type="presOf" srcId="{1FC3ABDB-4EE8-48E1-8C20-19D3C01B06AC}" destId="{12C450AB-E7F2-4F70-B8E7-774E74958310}" srcOrd="0" destOrd="0" presId="urn:microsoft.com/office/officeart/2005/8/layout/orgChart1"/>
    <dgm:cxn modelId="{6116B4C7-DCE8-4F0B-878C-D611C55EB230}" type="presOf" srcId="{E0EDA219-0784-4D60-BB6D-F194B14BF872}" destId="{E3E667C8-36EC-4293-B219-265EA00C1774}" srcOrd="0" destOrd="0" presId="urn:microsoft.com/office/officeart/2005/8/layout/orgChart1"/>
    <dgm:cxn modelId="{6EE5C5D9-7ED6-460F-B0D5-2EC3BEFD91B4}" srcId="{DC29311C-AEEE-4F05-8FA1-BF016E771DDE}" destId="{8F426870-014B-46C0-97E6-E3BBE802EC61}" srcOrd="0" destOrd="0" parTransId="{CC0C96F3-EC08-46C2-946A-07DE82669A8B}" sibTransId="{4316D0A3-E240-466D-AC20-AE2DB5C6FDE5}"/>
    <dgm:cxn modelId="{FD1C4CDE-F763-481C-B242-310906F5A94E}" type="presOf" srcId="{DC29311C-AEEE-4F05-8FA1-BF016E771DDE}" destId="{86FD8E3E-4976-4F4F-8103-AF4CF12863CC}" srcOrd="1" destOrd="0" presId="urn:microsoft.com/office/officeart/2005/8/layout/orgChart1"/>
    <dgm:cxn modelId="{1BABF6E3-A219-4733-AC65-861A4AD07A4E}" type="presOf" srcId="{A52E42D0-691A-442A-9E53-37ABB0C7C06A}" destId="{F053407E-986D-4F7B-9F7C-A6F345F2F6A4}" srcOrd="0" destOrd="0" presId="urn:microsoft.com/office/officeart/2005/8/layout/orgChart1"/>
    <dgm:cxn modelId="{17CEC4F9-3931-4FD7-A505-3189DB18151A}" type="presOf" srcId="{A52E42D0-691A-442A-9E53-37ABB0C7C06A}" destId="{3BDF6718-FDE6-4794-9A52-2F85830443FF}" srcOrd="1" destOrd="0" presId="urn:microsoft.com/office/officeart/2005/8/layout/orgChart1"/>
    <dgm:cxn modelId="{4B3C9DA2-2978-47F8-AC5E-04761D67D910}" type="presParOf" srcId="{E3E667C8-36EC-4293-B219-265EA00C1774}" destId="{0AB03185-497A-456C-BFC2-B6C69BFB9AF9}" srcOrd="0" destOrd="0" presId="urn:microsoft.com/office/officeart/2005/8/layout/orgChart1"/>
    <dgm:cxn modelId="{A74E36D7-D958-4352-9D56-D63467B14719}" type="presParOf" srcId="{0AB03185-497A-456C-BFC2-B6C69BFB9AF9}" destId="{DDD30332-9CA0-4EE1-881D-66826869B1BD}" srcOrd="0" destOrd="0" presId="urn:microsoft.com/office/officeart/2005/8/layout/orgChart1"/>
    <dgm:cxn modelId="{58965B77-CADE-4C0D-87B7-3EF0DA9E86DA}" type="presParOf" srcId="{DDD30332-9CA0-4EE1-881D-66826869B1BD}" destId="{63AE2524-45B4-4147-9123-D21E1248D135}" srcOrd="0" destOrd="0" presId="urn:microsoft.com/office/officeart/2005/8/layout/orgChart1"/>
    <dgm:cxn modelId="{7964293D-7A97-4E98-B5C6-8F8EABAC9E2A}" type="presParOf" srcId="{DDD30332-9CA0-4EE1-881D-66826869B1BD}" destId="{F5408C6C-EE54-498A-94FA-C2E5198CAEED}" srcOrd="1" destOrd="0" presId="urn:microsoft.com/office/officeart/2005/8/layout/orgChart1"/>
    <dgm:cxn modelId="{1C4BDC1C-6070-4DF2-9F47-B3386B06032D}" type="presParOf" srcId="{0AB03185-497A-456C-BFC2-B6C69BFB9AF9}" destId="{E4F5FA93-3103-4599-8696-8BAFA144D33A}" srcOrd="1" destOrd="0" presId="urn:microsoft.com/office/officeart/2005/8/layout/orgChart1"/>
    <dgm:cxn modelId="{37075F46-EC20-4374-B6DD-908B80563C37}" type="presParOf" srcId="{E4F5FA93-3103-4599-8696-8BAFA144D33A}" destId="{12C450AB-E7F2-4F70-B8E7-774E74958310}" srcOrd="0" destOrd="0" presId="urn:microsoft.com/office/officeart/2005/8/layout/orgChart1"/>
    <dgm:cxn modelId="{920B4B36-7F2E-4DBE-A7C5-90B004F6C55B}" type="presParOf" srcId="{E4F5FA93-3103-4599-8696-8BAFA144D33A}" destId="{7202E7D8-8185-44DB-9492-4639E6E66461}" srcOrd="1" destOrd="0" presId="urn:microsoft.com/office/officeart/2005/8/layout/orgChart1"/>
    <dgm:cxn modelId="{AD65452F-0C67-43F9-9356-4445C622D5F4}" type="presParOf" srcId="{7202E7D8-8185-44DB-9492-4639E6E66461}" destId="{DDB5D52C-8945-4758-9CB7-467DB1092F95}" srcOrd="0" destOrd="0" presId="urn:microsoft.com/office/officeart/2005/8/layout/orgChart1"/>
    <dgm:cxn modelId="{38F2BA7C-0DDF-4218-A95A-C2198C91D03A}" type="presParOf" srcId="{DDB5D52C-8945-4758-9CB7-467DB1092F95}" destId="{52686CA2-01B2-4BEB-B10E-8B1F0A030308}" srcOrd="0" destOrd="0" presId="urn:microsoft.com/office/officeart/2005/8/layout/orgChart1"/>
    <dgm:cxn modelId="{A830F8C3-F9CC-407A-AE27-298181D9ECE8}" type="presParOf" srcId="{DDB5D52C-8945-4758-9CB7-467DB1092F95}" destId="{86FD8E3E-4976-4F4F-8103-AF4CF12863CC}" srcOrd="1" destOrd="0" presId="urn:microsoft.com/office/officeart/2005/8/layout/orgChart1"/>
    <dgm:cxn modelId="{C94B00D9-99AA-4002-BE9E-43381E70291E}" type="presParOf" srcId="{7202E7D8-8185-44DB-9492-4639E6E66461}" destId="{C920CC56-5AA5-469E-B292-8A32ECC476BF}" srcOrd="1" destOrd="0" presId="urn:microsoft.com/office/officeart/2005/8/layout/orgChart1"/>
    <dgm:cxn modelId="{40828371-E849-4246-9829-DF826CCF4981}" type="presParOf" srcId="{C920CC56-5AA5-469E-B292-8A32ECC476BF}" destId="{54031909-4C41-422D-80BC-A26A1E51EFFB}" srcOrd="0" destOrd="0" presId="urn:microsoft.com/office/officeart/2005/8/layout/orgChart1"/>
    <dgm:cxn modelId="{69E4E14F-0D59-4D43-906A-AD0DE4E56A6B}" type="presParOf" srcId="{C920CC56-5AA5-469E-B292-8A32ECC476BF}" destId="{41F1EFCF-8A2A-421C-8374-FD5D0FA9D2BD}" srcOrd="1" destOrd="0" presId="urn:microsoft.com/office/officeart/2005/8/layout/orgChart1"/>
    <dgm:cxn modelId="{16AB3297-17E6-431E-B8CF-9EC73F478D9B}" type="presParOf" srcId="{41F1EFCF-8A2A-421C-8374-FD5D0FA9D2BD}" destId="{2FF0C2BC-2459-4BC1-BCB2-7BBBD8776889}" srcOrd="0" destOrd="0" presId="urn:microsoft.com/office/officeart/2005/8/layout/orgChart1"/>
    <dgm:cxn modelId="{150A9AE9-AD72-4C6B-8FF5-B1100DEE4ED5}" type="presParOf" srcId="{2FF0C2BC-2459-4BC1-BCB2-7BBBD8776889}" destId="{168B4C04-B666-4B6E-957D-0E4601DD432B}" srcOrd="0" destOrd="0" presId="urn:microsoft.com/office/officeart/2005/8/layout/orgChart1"/>
    <dgm:cxn modelId="{9E8E1917-6A9D-43D6-B8B0-08316D757870}" type="presParOf" srcId="{2FF0C2BC-2459-4BC1-BCB2-7BBBD8776889}" destId="{BF65D416-A17D-4786-831F-5CD7EC877FB8}" srcOrd="1" destOrd="0" presId="urn:microsoft.com/office/officeart/2005/8/layout/orgChart1"/>
    <dgm:cxn modelId="{391ECE9D-93A9-4D48-8173-3B3D16227749}" type="presParOf" srcId="{41F1EFCF-8A2A-421C-8374-FD5D0FA9D2BD}" destId="{6D7DA3E9-9457-4A88-AE4D-E5AD9B16D7BA}" srcOrd="1" destOrd="0" presId="urn:microsoft.com/office/officeart/2005/8/layout/orgChart1"/>
    <dgm:cxn modelId="{6BFDB0A8-D99F-4435-AF5E-D15DD1C05AF0}" type="presParOf" srcId="{41F1EFCF-8A2A-421C-8374-FD5D0FA9D2BD}" destId="{1A17E1A9-1CA7-49AD-B3EA-339D15137367}" srcOrd="2" destOrd="0" presId="urn:microsoft.com/office/officeart/2005/8/layout/orgChart1"/>
    <dgm:cxn modelId="{79FCD993-C2D6-43FD-AC63-B760AD0664C0}" type="presParOf" srcId="{C920CC56-5AA5-469E-B292-8A32ECC476BF}" destId="{215697A1-F615-456A-9EEF-48B6CE3117A7}" srcOrd="2" destOrd="0" presId="urn:microsoft.com/office/officeart/2005/8/layout/orgChart1"/>
    <dgm:cxn modelId="{5A6E5291-4851-42C3-BE3B-1907BC65E990}" type="presParOf" srcId="{C920CC56-5AA5-469E-B292-8A32ECC476BF}" destId="{355E16CD-A17E-4F19-92B9-8DB4D807521F}" srcOrd="3" destOrd="0" presId="urn:microsoft.com/office/officeart/2005/8/layout/orgChart1"/>
    <dgm:cxn modelId="{7FE7196A-EDEB-4DDC-8FFA-BA0904F2BEE9}" type="presParOf" srcId="{355E16CD-A17E-4F19-92B9-8DB4D807521F}" destId="{5E91914E-6FAD-40DE-B0E2-6D48CAEE8F96}" srcOrd="0" destOrd="0" presId="urn:microsoft.com/office/officeart/2005/8/layout/orgChart1"/>
    <dgm:cxn modelId="{778F6436-BBB0-42CF-B6C3-6B2CA375BFBB}" type="presParOf" srcId="{5E91914E-6FAD-40DE-B0E2-6D48CAEE8F96}" destId="{1E240A95-A1FC-4446-AC8E-7E12226F5A5F}" srcOrd="0" destOrd="0" presId="urn:microsoft.com/office/officeart/2005/8/layout/orgChart1"/>
    <dgm:cxn modelId="{790399A0-FBA9-4309-8102-702813C3F21F}" type="presParOf" srcId="{5E91914E-6FAD-40DE-B0E2-6D48CAEE8F96}" destId="{5C0F34F7-FF26-47FA-81CE-42BA0AB9A9A0}" srcOrd="1" destOrd="0" presId="urn:microsoft.com/office/officeart/2005/8/layout/orgChart1"/>
    <dgm:cxn modelId="{F21E51A0-E9E4-418D-A243-EE90EB644473}" type="presParOf" srcId="{355E16CD-A17E-4F19-92B9-8DB4D807521F}" destId="{DFE45949-5DC0-4C90-A3B1-396514C75BF9}" srcOrd="1" destOrd="0" presId="urn:microsoft.com/office/officeart/2005/8/layout/orgChart1"/>
    <dgm:cxn modelId="{1F17BB63-44BD-4819-A830-99C478A1A29F}" type="presParOf" srcId="{355E16CD-A17E-4F19-92B9-8DB4D807521F}" destId="{834C1F30-A597-4CD1-A89C-51A9F5F1CC9A}" srcOrd="2" destOrd="0" presId="urn:microsoft.com/office/officeart/2005/8/layout/orgChart1"/>
    <dgm:cxn modelId="{1FADEA39-BC49-4134-9057-F4B5016259E1}" type="presParOf" srcId="{7202E7D8-8185-44DB-9492-4639E6E66461}" destId="{70705964-A2B5-441D-8FFA-50C1A2144727}" srcOrd="2" destOrd="0" presId="urn:microsoft.com/office/officeart/2005/8/layout/orgChart1"/>
    <dgm:cxn modelId="{0A6D6F66-2FC1-4CAE-B36F-057B3B575020}" type="presParOf" srcId="{E4F5FA93-3103-4599-8696-8BAFA144D33A}" destId="{9EC71528-7EBA-4FEB-B2BD-E772ED7429D3}" srcOrd="2" destOrd="0" presId="urn:microsoft.com/office/officeart/2005/8/layout/orgChart1"/>
    <dgm:cxn modelId="{C9347927-EEAC-44BB-8427-023617BBEB0B}" type="presParOf" srcId="{E4F5FA93-3103-4599-8696-8BAFA144D33A}" destId="{31FD0A94-CE9F-4176-A5DE-E370BE2465DB}" srcOrd="3" destOrd="0" presId="urn:microsoft.com/office/officeart/2005/8/layout/orgChart1"/>
    <dgm:cxn modelId="{C0209EDE-CC91-4F4B-BDC1-DCDD25DD8147}" type="presParOf" srcId="{31FD0A94-CE9F-4176-A5DE-E370BE2465DB}" destId="{0CCB959F-B311-4392-8180-164C76AB7759}" srcOrd="0" destOrd="0" presId="urn:microsoft.com/office/officeart/2005/8/layout/orgChart1"/>
    <dgm:cxn modelId="{4DD66936-085F-420A-8196-6CCD1BE5CDAC}" type="presParOf" srcId="{0CCB959F-B311-4392-8180-164C76AB7759}" destId="{F053407E-986D-4F7B-9F7C-A6F345F2F6A4}" srcOrd="0" destOrd="0" presId="urn:microsoft.com/office/officeart/2005/8/layout/orgChart1"/>
    <dgm:cxn modelId="{9C9CE34D-D712-43ED-8BE1-5872E07C66B3}" type="presParOf" srcId="{0CCB959F-B311-4392-8180-164C76AB7759}" destId="{3BDF6718-FDE6-4794-9A52-2F85830443FF}" srcOrd="1" destOrd="0" presId="urn:microsoft.com/office/officeart/2005/8/layout/orgChart1"/>
    <dgm:cxn modelId="{19C2B55E-AA90-482D-9CD3-F92E65ACFBAE}" type="presParOf" srcId="{31FD0A94-CE9F-4176-A5DE-E370BE2465DB}" destId="{2D484C84-B295-431E-8EB5-AE9FCB67C732}" srcOrd="1" destOrd="0" presId="urn:microsoft.com/office/officeart/2005/8/layout/orgChart1"/>
    <dgm:cxn modelId="{1783DC42-7930-4716-84A4-4164FA11CEE2}" type="presParOf" srcId="{2D484C84-B295-431E-8EB5-AE9FCB67C732}" destId="{9151560C-70F1-40CE-8D74-4B49C94A6FF9}" srcOrd="0" destOrd="0" presId="urn:microsoft.com/office/officeart/2005/8/layout/orgChart1"/>
    <dgm:cxn modelId="{F2A387BD-1748-4777-BB21-06C198D4CEEC}" type="presParOf" srcId="{2D484C84-B295-431E-8EB5-AE9FCB67C732}" destId="{2157A8B8-0105-4F8F-B507-076788D39EF8}" srcOrd="1" destOrd="0" presId="urn:microsoft.com/office/officeart/2005/8/layout/orgChart1"/>
    <dgm:cxn modelId="{058051B1-0DA2-4DC9-BB58-C5FAC70AF800}" type="presParOf" srcId="{2157A8B8-0105-4F8F-B507-076788D39EF8}" destId="{EF0722F9-9DFA-4529-9F95-812519F64345}" srcOrd="0" destOrd="0" presId="urn:microsoft.com/office/officeart/2005/8/layout/orgChart1"/>
    <dgm:cxn modelId="{5BC66DF2-00C0-40D8-9CAB-27679270C74C}" type="presParOf" srcId="{EF0722F9-9DFA-4529-9F95-812519F64345}" destId="{0E7F33F4-F374-4BBD-A6FD-7C8FC5CE106B}" srcOrd="0" destOrd="0" presId="urn:microsoft.com/office/officeart/2005/8/layout/orgChart1"/>
    <dgm:cxn modelId="{8358D145-8F8D-4EFB-AA77-6BEBB9FD2D69}" type="presParOf" srcId="{EF0722F9-9DFA-4529-9F95-812519F64345}" destId="{2D6BE4A9-3120-4F28-BCD4-CE4F1EFD7D0D}" srcOrd="1" destOrd="0" presId="urn:microsoft.com/office/officeart/2005/8/layout/orgChart1"/>
    <dgm:cxn modelId="{D920B067-4DA8-463E-8C1D-E7AC34FB0F03}" type="presParOf" srcId="{2157A8B8-0105-4F8F-B507-076788D39EF8}" destId="{DA57DACC-DC52-49ED-BF5E-AC57E9E9FA94}" srcOrd="1" destOrd="0" presId="urn:microsoft.com/office/officeart/2005/8/layout/orgChart1"/>
    <dgm:cxn modelId="{08350254-46F2-4C78-A583-1EB042971D09}" type="presParOf" srcId="{2157A8B8-0105-4F8F-B507-076788D39EF8}" destId="{15317B58-6358-45E4-A6F5-7909A2D3D10F}" srcOrd="2" destOrd="0" presId="urn:microsoft.com/office/officeart/2005/8/layout/orgChart1"/>
    <dgm:cxn modelId="{FFC94B23-D8F0-4673-AF8F-72CE2FE1DA6E}" type="presParOf" srcId="{31FD0A94-CE9F-4176-A5DE-E370BE2465DB}" destId="{C58EF9F8-0FD6-45B9-9B23-F02DC7BFCD5E}" srcOrd="2" destOrd="0" presId="urn:microsoft.com/office/officeart/2005/8/layout/orgChart1"/>
    <dgm:cxn modelId="{4B401F2E-C23F-42B6-A7D8-D19AC608B545}" type="presParOf" srcId="{E4F5FA93-3103-4599-8696-8BAFA144D33A}" destId="{06D22527-842B-41A0-AA80-F256B509A8FE}" srcOrd="4" destOrd="0" presId="urn:microsoft.com/office/officeart/2005/8/layout/orgChart1"/>
    <dgm:cxn modelId="{DC421B6E-24EA-449F-9C31-480EEAEF5E53}" type="presParOf" srcId="{E4F5FA93-3103-4599-8696-8BAFA144D33A}" destId="{695E34F3-BF3A-4944-BB17-31F427EBA95E}" srcOrd="5" destOrd="0" presId="urn:microsoft.com/office/officeart/2005/8/layout/orgChart1"/>
    <dgm:cxn modelId="{B2A24E0E-F9AD-4C11-A4C1-0F9785DD3BF4}" type="presParOf" srcId="{695E34F3-BF3A-4944-BB17-31F427EBA95E}" destId="{53DC907D-A4C2-4701-8886-E99EE7B69A33}" srcOrd="0" destOrd="0" presId="urn:microsoft.com/office/officeart/2005/8/layout/orgChart1"/>
    <dgm:cxn modelId="{DED84946-718B-4B16-9BC1-1B236ED709A3}" type="presParOf" srcId="{53DC907D-A4C2-4701-8886-E99EE7B69A33}" destId="{1F9CC66B-EB44-4D63-81AD-6F881830C0DC}" srcOrd="0" destOrd="0" presId="urn:microsoft.com/office/officeart/2005/8/layout/orgChart1"/>
    <dgm:cxn modelId="{40C6C467-CF59-4CA1-BE8E-279B0A67A045}" type="presParOf" srcId="{53DC907D-A4C2-4701-8886-E99EE7B69A33}" destId="{EDD26536-E99B-4C8E-9D2D-FA621E3745D9}" srcOrd="1" destOrd="0" presId="urn:microsoft.com/office/officeart/2005/8/layout/orgChart1"/>
    <dgm:cxn modelId="{F6514F3B-08B9-41B2-A8BF-72B7A164851A}" type="presParOf" srcId="{695E34F3-BF3A-4944-BB17-31F427EBA95E}" destId="{713FE839-014C-43F1-A371-E9ACD742AD35}" srcOrd="1" destOrd="0" presId="urn:microsoft.com/office/officeart/2005/8/layout/orgChart1"/>
    <dgm:cxn modelId="{A2F1CA02-DCE9-4A28-96F4-6183085D4D60}" type="presParOf" srcId="{695E34F3-BF3A-4944-BB17-31F427EBA95E}" destId="{6A337F19-692E-401D-B502-0B64A96D89D2}" srcOrd="2" destOrd="0" presId="urn:microsoft.com/office/officeart/2005/8/layout/orgChart1"/>
    <dgm:cxn modelId="{5599C3A4-BF49-4A61-8049-CD3EF536A797}" type="presParOf" srcId="{0AB03185-497A-456C-BFC2-B6C69BFB9AF9}" destId="{92C299BB-7473-4FA1-9135-980CA17D6BA8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D22527-842B-41A0-AA80-F256B509A8FE}">
      <dsp:nvSpPr>
        <dsp:cNvPr id="0" name=""/>
        <dsp:cNvSpPr/>
      </dsp:nvSpPr>
      <dsp:spPr>
        <a:xfrm>
          <a:off x="4500500" y="801076"/>
          <a:ext cx="1934412" cy="33572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7862"/>
              </a:lnTo>
              <a:lnTo>
                <a:pt x="1934412" y="167862"/>
              </a:lnTo>
              <a:lnTo>
                <a:pt x="1934412" y="335724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51560C-70F1-40CE-8D74-4B49C94A6FF9}">
      <dsp:nvSpPr>
        <dsp:cNvPr id="0" name=""/>
        <dsp:cNvSpPr/>
      </dsp:nvSpPr>
      <dsp:spPr>
        <a:xfrm>
          <a:off x="3861024" y="1936145"/>
          <a:ext cx="239803" cy="7353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35396"/>
              </a:lnTo>
              <a:lnTo>
                <a:pt x="239803" y="735396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EC71528-7EBA-4FEB-B2BD-E772ED7429D3}">
      <dsp:nvSpPr>
        <dsp:cNvPr id="0" name=""/>
        <dsp:cNvSpPr/>
      </dsp:nvSpPr>
      <dsp:spPr>
        <a:xfrm>
          <a:off x="4454780" y="801076"/>
          <a:ext cx="91440" cy="335724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35724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15697A1-F615-456A-9EEF-48B6CE3117A7}">
      <dsp:nvSpPr>
        <dsp:cNvPr id="0" name=""/>
        <dsp:cNvSpPr/>
      </dsp:nvSpPr>
      <dsp:spPr>
        <a:xfrm>
          <a:off x="1888067" y="1951477"/>
          <a:ext cx="344181" cy="183256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32568"/>
              </a:lnTo>
              <a:lnTo>
                <a:pt x="344181" y="1832568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4031909-4C41-422D-80BC-A26A1E51EFFB}">
      <dsp:nvSpPr>
        <dsp:cNvPr id="0" name=""/>
        <dsp:cNvSpPr/>
      </dsp:nvSpPr>
      <dsp:spPr>
        <a:xfrm>
          <a:off x="1598688" y="1951477"/>
          <a:ext cx="289378" cy="1832568"/>
        </a:xfrm>
        <a:custGeom>
          <a:avLst/>
          <a:gdLst/>
          <a:ahLst/>
          <a:cxnLst/>
          <a:rect l="0" t="0" r="0" b="0"/>
          <a:pathLst>
            <a:path>
              <a:moveTo>
                <a:pt x="289378" y="0"/>
              </a:moveTo>
              <a:lnTo>
                <a:pt x="289378" y="1832568"/>
              </a:lnTo>
              <a:lnTo>
                <a:pt x="0" y="1832568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2C450AB-E7F2-4F70-B8E7-774E74958310}">
      <dsp:nvSpPr>
        <dsp:cNvPr id="0" name=""/>
        <dsp:cNvSpPr/>
      </dsp:nvSpPr>
      <dsp:spPr>
        <a:xfrm>
          <a:off x="2527542" y="801076"/>
          <a:ext cx="1972957" cy="351055"/>
        </a:xfrm>
        <a:custGeom>
          <a:avLst/>
          <a:gdLst/>
          <a:ahLst/>
          <a:cxnLst/>
          <a:rect l="0" t="0" r="0" b="0"/>
          <a:pathLst>
            <a:path>
              <a:moveTo>
                <a:pt x="1972957" y="0"/>
              </a:moveTo>
              <a:lnTo>
                <a:pt x="1972957" y="183193"/>
              </a:lnTo>
              <a:lnTo>
                <a:pt x="0" y="183193"/>
              </a:lnTo>
              <a:lnTo>
                <a:pt x="0" y="351055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3AE2524-45B4-4147-9123-D21E1248D135}">
      <dsp:nvSpPr>
        <dsp:cNvPr id="0" name=""/>
        <dsp:cNvSpPr/>
      </dsp:nvSpPr>
      <dsp:spPr>
        <a:xfrm>
          <a:off x="3701155" y="1732"/>
          <a:ext cx="1598688" cy="79934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b="1" kern="12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Python</a:t>
          </a:r>
          <a:r>
            <a:rPr lang="zh-CN" altLang="en-US" sz="1400" b="1" kern="12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类</a:t>
          </a:r>
        </a:p>
      </dsp:txBody>
      <dsp:txXfrm>
        <a:off x="3701155" y="1732"/>
        <a:ext cx="1598688" cy="799344"/>
      </dsp:txXfrm>
    </dsp:sp>
    <dsp:sp modelId="{52686CA2-01B2-4BEB-B10E-8B1F0A030308}">
      <dsp:nvSpPr>
        <dsp:cNvPr id="0" name=""/>
        <dsp:cNvSpPr/>
      </dsp:nvSpPr>
      <dsp:spPr>
        <a:xfrm>
          <a:off x="1728198" y="1152132"/>
          <a:ext cx="1598688" cy="79934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b="1" kern="12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变量</a:t>
          </a:r>
        </a:p>
      </dsp:txBody>
      <dsp:txXfrm>
        <a:off x="1728198" y="1152132"/>
        <a:ext cx="1598688" cy="799344"/>
      </dsp:txXfrm>
    </dsp:sp>
    <dsp:sp modelId="{168B4C04-B666-4B6E-957D-0E4601DD432B}">
      <dsp:nvSpPr>
        <dsp:cNvPr id="0" name=""/>
        <dsp:cNvSpPr/>
      </dsp:nvSpPr>
      <dsp:spPr>
        <a:xfrm>
          <a:off x="0" y="3384373"/>
          <a:ext cx="1598688" cy="79934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/>
            <a:t>类变量</a:t>
          </a:r>
        </a:p>
      </dsp:txBody>
      <dsp:txXfrm>
        <a:off x="0" y="3384373"/>
        <a:ext cx="1598688" cy="799344"/>
      </dsp:txXfrm>
    </dsp:sp>
    <dsp:sp modelId="{1E240A95-A1FC-4446-AC8E-7E12226F5A5F}">
      <dsp:nvSpPr>
        <dsp:cNvPr id="0" name=""/>
        <dsp:cNvSpPr/>
      </dsp:nvSpPr>
      <dsp:spPr>
        <a:xfrm>
          <a:off x="2232248" y="3384373"/>
          <a:ext cx="1598688" cy="79934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/>
            <a:t>实例变量</a:t>
          </a:r>
        </a:p>
      </dsp:txBody>
      <dsp:txXfrm>
        <a:off x="2232248" y="3384373"/>
        <a:ext cx="1598688" cy="799344"/>
      </dsp:txXfrm>
    </dsp:sp>
    <dsp:sp modelId="{F053407E-986D-4F7B-9F7C-A6F345F2F6A4}">
      <dsp:nvSpPr>
        <dsp:cNvPr id="0" name=""/>
        <dsp:cNvSpPr/>
      </dsp:nvSpPr>
      <dsp:spPr>
        <a:xfrm>
          <a:off x="3701155" y="1136801"/>
          <a:ext cx="1598688" cy="79934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b="1" kern="12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方法</a:t>
          </a:r>
        </a:p>
      </dsp:txBody>
      <dsp:txXfrm>
        <a:off x="3701155" y="1136801"/>
        <a:ext cx="1598688" cy="799344"/>
      </dsp:txXfrm>
    </dsp:sp>
    <dsp:sp modelId="{0E7F33F4-F374-4BBD-A6FD-7C8FC5CE106B}">
      <dsp:nvSpPr>
        <dsp:cNvPr id="0" name=""/>
        <dsp:cNvSpPr/>
      </dsp:nvSpPr>
      <dsp:spPr>
        <a:xfrm>
          <a:off x="4100827" y="2271870"/>
          <a:ext cx="1598688" cy="79934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/>
            <a:t>实例方法</a:t>
          </a:r>
        </a:p>
      </dsp:txBody>
      <dsp:txXfrm>
        <a:off x="4100827" y="2271870"/>
        <a:ext cx="1598688" cy="799344"/>
      </dsp:txXfrm>
    </dsp:sp>
    <dsp:sp modelId="{1F9CC66B-EB44-4D63-81AD-6F881830C0DC}">
      <dsp:nvSpPr>
        <dsp:cNvPr id="0" name=""/>
        <dsp:cNvSpPr/>
      </dsp:nvSpPr>
      <dsp:spPr>
        <a:xfrm>
          <a:off x="5635568" y="1136801"/>
          <a:ext cx="1598688" cy="79934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b="1" kern="12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魔法方法</a:t>
          </a:r>
          <a:endParaRPr lang="en-US" altLang="zh-CN" sz="1400" b="1" kern="12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b="1" kern="12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（构造函数）</a:t>
          </a:r>
        </a:p>
      </dsp:txBody>
      <dsp:txXfrm>
        <a:off x="5635568" y="1136801"/>
        <a:ext cx="1598688" cy="79934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C304B3-FA9F-49C1-859E-2458D1B84048}" type="datetimeFigureOut">
              <a:rPr lang="zh-CN" altLang="en-US" smtClean="0"/>
              <a:t>2024/12/3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B05DBC-4E0E-43E3-A060-4938178F158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586141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4EB415-5FD7-4318-806E-930189874889}" type="datetimeFigureOut">
              <a:rPr lang="zh-CN" altLang="en-US" smtClean="0"/>
              <a:t>2024/11/26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2A4CF9-9236-450D-BC13-91858061C6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64722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白色有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02332"/>
            <a:ext cx="2646878" cy="461665"/>
          </a:xfrm>
          <a:prstGeom prst="rect">
            <a:avLst/>
          </a:prstGeom>
        </p:spPr>
        <p:txBody>
          <a:bodyPr wrap="none">
            <a:spAutoFit/>
          </a:bodyPr>
          <a:lstStyle>
            <a:lvl1pPr algn="l"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577810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黑色有标题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7E21BE4F-1F9C-42F4-9D5E-562A666E2895}"/>
              </a:ext>
            </a:extLst>
          </p:cNvPr>
          <p:cNvSpPr txBox="1"/>
          <p:nvPr userDrawn="1"/>
        </p:nvSpPr>
        <p:spPr>
          <a:xfrm>
            <a:off x="179512" y="4443958"/>
            <a:ext cx="23042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baseline="0">
                <a:solidFill>
                  <a:schemeClr val="tx1">
                    <a:lumMod val="65000"/>
                    <a:lumOff val="35000"/>
                  </a:schemeClr>
                </a:solidFill>
              </a:rPr>
              <a:t>主讲：孙兴华</a:t>
            </a:r>
            <a:endParaRPr lang="zh-CN" altLang="en-US" sz="1600" b="1" baseline="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37E2E39-52D4-4552-A35E-0C33791BEE49}"/>
              </a:ext>
            </a:extLst>
          </p:cNvPr>
          <p:cNvSpPr txBox="1"/>
          <p:nvPr userDrawn="1"/>
        </p:nvSpPr>
        <p:spPr>
          <a:xfrm>
            <a:off x="899592" y="4782512"/>
            <a:ext cx="52565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000" b="1">
                <a:solidFill>
                  <a:schemeClr val="tx1">
                    <a:lumMod val="65000"/>
                    <a:lumOff val="35000"/>
                  </a:schemeClr>
                </a:solidFill>
              </a:rPr>
              <a:t>我的</a:t>
            </a:r>
            <a:r>
              <a:rPr lang="en-US" altLang="zh-CN" sz="1000" b="1">
                <a:solidFill>
                  <a:schemeClr val="tx1">
                    <a:lumMod val="65000"/>
                    <a:lumOff val="35000"/>
                  </a:schemeClr>
                </a:solidFill>
              </a:rPr>
              <a:t>Python</a:t>
            </a:r>
            <a:r>
              <a:rPr lang="zh-CN" altLang="en-US" sz="1000" b="1">
                <a:solidFill>
                  <a:schemeClr val="tx1">
                    <a:lumMod val="65000"/>
                    <a:lumOff val="35000"/>
                  </a:schemeClr>
                </a:solidFill>
              </a:rPr>
              <a:t>老师是那只一边开车一边讲课幽默风趣的小甲鱼（李佳宇）</a:t>
            </a:r>
            <a:endParaRPr lang="zh-CN" altLang="en-US" sz="1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6191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B2762BF6-6E3F-433B-AB39-F4DEF76FD6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787EF-A92C-4F47-B9B3-48D91E515FA5}" type="datetimeFigureOut">
              <a:rPr lang="zh-CN" altLang="en-US" smtClean="0"/>
              <a:t>2024/11/26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4014B5B-56D1-4541-8470-F1DD30F297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9BF0C11-692D-4D1E-B3C9-068673586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AF675-5BB6-4475-9536-7FDBB62290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50689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>
                <a:lumMod val="85000"/>
                <a:alpha val="60000"/>
              </a:schemeClr>
            </a:gs>
            <a:gs pos="0">
              <a:schemeClr val="bg1">
                <a:lumMod val="85000"/>
                <a:alpha val="60000"/>
              </a:schemeClr>
            </a:gs>
            <a:gs pos="50000">
              <a:schemeClr val="bg1"/>
            </a:gs>
            <a:gs pos="73000">
              <a:schemeClr val="bg1"/>
            </a:gs>
            <a:gs pos="26000">
              <a:schemeClr val="bg1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152305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2" r:id="rId2"/>
    <p:sldLayoutId id="2147483701" r:id="rId3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3" Type="http://schemas.openxmlformats.org/officeDocument/2006/relationships/tags" Target="../tags/tag471.xml"/><Relationship Id="rId18" Type="http://schemas.openxmlformats.org/officeDocument/2006/relationships/tags" Target="../tags/tag476.xml"/><Relationship Id="rId26" Type="http://schemas.openxmlformats.org/officeDocument/2006/relationships/tags" Target="../tags/tag484.xml"/><Relationship Id="rId39" Type="http://schemas.openxmlformats.org/officeDocument/2006/relationships/tags" Target="../tags/tag497.xml"/><Relationship Id="rId21" Type="http://schemas.openxmlformats.org/officeDocument/2006/relationships/tags" Target="../tags/tag479.xml"/><Relationship Id="rId34" Type="http://schemas.openxmlformats.org/officeDocument/2006/relationships/tags" Target="../tags/tag492.xml"/><Relationship Id="rId42" Type="http://schemas.openxmlformats.org/officeDocument/2006/relationships/tags" Target="../tags/tag500.xml"/><Relationship Id="rId47" Type="http://schemas.openxmlformats.org/officeDocument/2006/relationships/tags" Target="../tags/tag505.xml"/><Relationship Id="rId50" Type="http://schemas.openxmlformats.org/officeDocument/2006/relationships/tags" Target="../tags/tag508.xml"/><Relationship Id="rId55" Type="http://schemas.openxmlformats.org/officeDocument/2006/relationships/image" Target="../media/image1.png"/><Relationship Id="rId7" Type="http://schemas.openxmlformats.org/officeDocument/2006/relationships/tags" Target="../tags/tag465.xml"/><Relationship Id="rId2" Type="http://schemas.openxmlformats.org/officeDocument/2006/relationships/tags" Target="../tags/tag462.xml"/><Relationship Id="rId16" Type="http://schemas.openxmlformats.org/officeDocument/2006/relationships/tags" Target="../tags/tag474.xml"/><Relationship Id="rId29" Type="http://schemas.openxmlformats.org/officeDocument/2006/relationships/tags" Target="../tags/tag487.xml"/><Relationship Id="rId11" Type="http://schemas.openxmlformats.org/officeDocument/2006/relationships/tags" Target="../tags/tag469.xml"/><Relationship Id="rId24" Type="http://schemas.openxmlformats.org/officeDocument/2006/relationships/tags" Target="../tags/tag482.xml"/><Relationship Id="rId32" Type="http://schemas.openxmlformats.org/officeDocument/2006/relationships/tags" Target="../tags/tag490.xml"/><Relationship Id="rId37" Type="http://schemas.openxmlformats.org/officeDocument/2006/relationships/tags" Target="../tags/tag495.xml"/><Relationship Id="rId40" Type="http://schemas.openxmlformats.org/officeDocument/2006/relationships/tags" Target="../tags/tag498.xml"/><Relationship Id="rId45" Type="http://schemas.openxmlformats.org/officeDocument/2006/relationships/tags" Target="../tags/tag503.xml"/><Relationship Id="rId53" Type="http://schemas.openxmlformats.org/officeDocument/2006/relationships/tags" Target="../tags/tag511.xml"/><Relationship Id="rId5" Type="http://schemas.openxmlformats.org/officeDocument/2006/relationships/tags" Target="../tags/tag463.xml"/><Relationship Id="rId10" Type="http://schemas.openxmlformats.org/officeDocument/2006/relationships/tags" Target="../tags/tag468.xml"/><Relationship Id="rId19" Type="http://schemas.openxmlformats.org/officeDocument/2006/relationships/tags" Target="../tags/tag477.xml"/><Relationship Id="rId31" Type="http://schemas.openxmlformats.org/officeDocument/2006/relationships/tags" Target="../tags/tag489.xml"/><Relationship Id="rId44" Type="http://schemas.openxmlformats.org/officeDocument/2006/relationships/tags" Target="../tags/tag502.xml"/><Relationship Id="rId52" Type="http://schemas.openxmlformats.org/officeDocument/2006/relationships/tags" Target="../tags/tag510.xml"/><Relationship Id="rId4" Type="http://schemas.openxmlformats.org/officeDocument/2006/relationships/audio" Target="../media/media3.mp3"/><Relationship Id="rId9" Type="http://schemas.openxmlformats.org/officeDocument/2006/relationships/tags" Target="../tags/tag467.xml"/><Relationship Id="rId14" Type="http://schemas.openxmlformats.org/officeDocument/2006/relationships/tags" Target="../tags/tag472.xml"/><Relationship Id="rId22" Type="http://schemas.openxmlformats.org/officeDocument/2006/relationships/tags" Target="../tags/tag480.xml"/><Relationship Id="rId27" Type="http://schemas.openxmlformats.org/officeDocument/2006/relationships/tags" Target="../tags/tag485.xml"/><Relationship Id="rId30" Type="http://schemas.openxmlformats.org/officeDocument/2006/relationships/tags" Target="../tags/tag488.xml"/><Relationship Id="rId35" Type="http://schemas.openxmlformats.org/officeDocument/2006/relationships/tags" Target="../tags/tag493.xml"/><Relationship Id="rId43" Type="http://schemas.openxmlformats.org/officeDocument/2006/relationships/tags" Target="../tags/tag501.xml"/><Relationship Id="rId48" Type="http://schemas.openxmlformats.org/officeDocument/2006/relationships/tags" Target="../tags/tag506.xml"/><Relationship Id="rId8" Type="http://schemas.openxmlformats.org/officeDocument/2006/relationships/tags" Target="../tags/tag466.xml"/><Relationship Id="rId51" Type="http://schemas.openxmlformats.org/officeDocument/2006/relationships/tags" Target="../tags/tag509.xml"/><Relationship Id="rId3" Type="http://schemas.microsoft.com/office/2007/relationships/media" Target="../media/media3.mp3"/><Relationship Id="rId12" Type="http://schemas.openxmlformats.org/officeDocument/2006/relationships/tags" Target="../tags/tag470.xml"/><Relationship Id="rId17" Type="http://schemas.openxmlformats.org/officeDocument/2006/relationships/tags" Target="../tags/tag475.xml"/><Relationship Id="rId25" Type="http://schemas.openxmlformats.org/officeDocument/2006/relationships/tags" Target="../tags/tag483.xml"/><Relationship Id="rId33" Type="http://schemas.openxmlformats.org/officeDocument/2006/relationships/tags" Target="../tags/tag491.xml"/><Relationship Id="rId38" Type="http://schemas.openxmlformats.org/officeDocument/2006/relationships/tags" Target="../tags/tag496.xml"/><Relationship Id="rId46" Type="http://schemas.openxmlformats.org/officeDocument/2006/relationships/tags" Target="../tags/tag504.xml"/><Relationship Id="rId20" Type="http://schemas.openxmlformats.org/officeDocument/2006/relationships/tags" Target="../tags/tag478.xml"/><Relationship Id="rId41" Type="http://schemas.openxmlformats.org/officeDocument/2006/relationships/tags" Target="../tags/tag499.xml"/><Relationship Id="rId54" Type="http://schemas.openxmlformats.org/officeDocument/2006/relationships/slideLayout" Target="../slideLayouts/slideLayout1.xml"/><Relationship Id="rId1" Type="http://schemas.openxmlformats.org/officeDocument/2006/relationships/tags" Target="../tags/tag461.xml"/><Relationship Id="rId6" Type="http://schemas.openxmlformats.org/officeDocument/2006/relationships/tags" Target="../tags/tag464.xml"/><Relationship Id="rId15" Type="http://schemas.openxmlformats.org/officeDocument/2006/relationships/tags" Target="../tags/tag473.xml"/><Relationship Id="rId23" Type="http://schemas.openxmlformats.org/officeDocument/2006/relationships/tags" Target="../tags/tag481.xml"/><Relationship Id="rId28" Type="http://schemas.openxmlformats.org/officeDocument/2006/relationships/tags" Target="../tags/tag486.xml"/><Relationship Id="rId36" Type="http://schemas.openxmlformats.org/officeDocument/2006/relationships/tags" Target="../tags/tag494.xml"/><Relationship Id="rId49" Type="http://schemas.openxmlformats.org/officeDocument/2006/relationships/tags" Target="../tags/tag507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3" Type="http://schemas.openxmlformats.org/officeDocument/2006/relationships/tags" Target="../tags/tag522.xml"/><Relationship Id="rId18" Type="http://schemas.openxmlformats.org/officeDocument/2006/relationships/tags" Target="../tags/tag527.xml"/><Relationship Id="rId26" Type="http://schemas.openxmlformats.org/officeDocument/2006/relationships/tags" Target="../tags/tag535.xml"/><Relationship Id="rId39" Type="http://schemas.openxmlformats.org/officeDocument/2006/relationships/tags" Target="../tags/tag548.xml"/><Relationship Id="rId21" Type="http://schemas.openxmlformats.org/officeDocument/2006/relationships/tags" Target="../tags/tag530.xml"/><Relationship Id="rId34" Type="http://schemas.openxmlformats.org/officeDocument/2006/relationships/tags" Target="../tags/tag543.xml"/><Relationship Id="rId42" Type="http://schemas.openxmlformats.org/officeDocument/2006/relationships/tags" Target="../tags/tag551.xml"/><Relationship Id="rId47" Type="http://schemas.openxmlformats.org/officeDocument/2006/relationships/tags" Target="../tags/tag556.xml"/><Relationship Id="rId50" Type="http://schemas.openxmlformats.org/officeDocument/2006/relationships/tags" Target="../tags/tag559.xml"/><Relationship Id="rId55" Type="http://schemas.openxmlformats.org/officeDocument/2006/relationships/image" Target="../media/image1.png"/><Relationship Id="rId7" Type="http://schemas.openxmlformats.org/officeDocument/2006/relationships/tags" Target="../tags/tag516.xml"/><Relationship Id="rId2" Type="http://schemas.openxmlformats.org/officeDocument/2006/relationships/tags" Target="../tags/tag513.xml"/><Relationship Id="rId16" Type="http://schemas.openxmlformats.org/officeDocument/2006/relationships/tags" Target="../tags/tag525.xml"/><Relationship Id="rId29" Type="http://schemas.openxmlformats.org/officeDocument/2006/relationships/tags" Target="../tags/tag538.xml"/><Relationship Id="rId11" Type="http://schemas.openxmlformats.org/officeDocument/2006/relationships/tags" Target="../tags/tag520.xml"/><Relationship Id="rId24" Type="http://schemas.openxmlformats.org/officeDocument/2006/relationships/tags" Target="../tags/tag533.xml"/><Relationship Id="rId32" Type="http://schemas.openxmlformats.org/officeDocument/2006/relationships/tags" Target="../tags/tag541.xml"/><Relationship Id="rId37" Type="http://schemas.openxmlformats.org/officeDocument/2006/relationships/tags" Target="../tags/tag546.xml"/><Relationship Id="rId40" Type="http://schemas.openxmlformats.org/officeDocument/2006/relationships/tags" Target="../tags/tag549.xml"/><Relationship Id="rId45" Type="http://schemas.openxmlformats.org/officeDocument/2006/relationships/tags" Target="../tags/tag554.xml"/><Relationship Id="rId53" Type="http://schemas.openxmlformats.org/officeDocument/2006/relationships/tags" Target="../tags/tag562.xml"/><Relationship Id="rId5" Type="http://schemas.openxmlformats.org/officeDocument/2006/relationships/tags" Target="../tags/tag514.xml"/><Relationship Id="rId10" Type="http://schemas.openxmlformats.org/officeDocument/2006/relationships/tags" Target="../tags/tag519.xml"/><Relationship Id="rId19" Type="http://schemas.openxmlformats.org/officeDocument/2006/relationships/tags" Target="../tags/tag528.xml"/><Relationship Id="rId31" Type="http://schemas.openxmlformats.org/officeDocument/2006/relationships/tags" Target="../tags/tag540.xml"/><Relationship Id="rId44" Type="http://schemas.openxmlformats.org/officeDocument/2006/relationships/tags" Target="../tags/tag553.xml"/><Relationship Id="rId52" Type="http://schemas.openxmlformats.org/officeDocument/2006/relationships/tags" Target="../tags/tag561.xml"/><Relationship Id="rId4" Type="http://schemas.openxmlformats.org/officeDocument/2006/relationships/audio" Target="../media/media3.mp3"/><Relationship Id="rId9" Type="http://schemas.openxmlformats.org/officeDocument/2006/relationships/tags" Target="../tags/tag518.xml"/><Relationship Id="rId14" Type="http://schemas.openxmlformats.org/officeDocument/2006/relationships/tags" Target="../tags/tag523.xml"/><Relationship Id="rId22" Type="http://schemas.openxmlformats.org/officeDocument/2006/relationships/tags" Target="../tags/tag531.xml"/><Relationship Id="rId27" Type="http://schemas.openxmlformats.org/officeDocument/2006/relationships/tags" Target="../tags/tag536.xml"/><Relationship Id="rId30" Type="http://schemas.openxmlformats.org/officeDocument/2006/relationships/tags" Target="../tags/tag539.xml"/><Relationship Id="rId35" Type="http://schemas.openxmlformats.org/officeDocument/2006/relationships/tags" Target="../tags/tag544.xml"/><Relationship Id="rId43" Type="http://schemas.openxmlformats.org/officeDocument/2006/relationships/tags" Target="../tags/tag552.xml"/><Relationship Id="rId48" Type="http://schemas.openxmlformats.org/officeDocument/2006/relationships/tags" Target="../tags/tag557.xml"/><Relationship Id="rId8" Type="http://schemas.openxmlformats.org/officeDocument/2006/relationships/tags" Target="../tags/tag517.xml"/><Relationship Id="rId51" Type="http://schemas.openxmlformats.org/officeDocument/2006/relationships/tags" Target="../tags/tag560.xml"/><Relationship Id="rId3" Type="http://schemas.microsoft.com/office/2007/relationships/media" Target="../media/media3.mp3"/><Relationship Id="rId12" Type="http://schemas.openxmlformats.org/officeDocument/2006/relationships/tags" Target="../tags/tag521.xml"/><Relationship Id="rId17" Type="http://schemas.openxmlformats.org/officeDocument/2006/relationships/tags" Target="../tags/tag526.xml"/><Relationship Id="rId25" Type="http://schemas.openxmlformats.org/officeDocument/2006/relationships/tags" Target="../tags/tag534.xml"/><Relationship Id="rId33" Type="http://schemas.openxmlformats.org/officeDocument/2006/relationships/tags" Target="../tags/tag542.xml"/><Relationship Id="rId38" Type="http://schemas.openxmlformats.org/officeDocument/2006/relationships/tags" Target="../tags/tag547.xml"/><Relationship Id="rId46" Type="http://schemas.openxmlformats.org/officeDocument/2006/relationships/tags" Target="../tags/tag555.xml"/><Relationship Id="rId20" Type="http://schemas.openxmlformats.org/officeDocument/2006/relationships/tags" Target="../tags/tag529.xml"/><Relationship Id="rId41" Type="http://schemas.openxmlformats.org/officeDocument/2006/relationships/tags" Target="../tags/tag550.xml"/><Relationship Id="rId54" Type="http://schemas.openxmlformats.org/officeDocument/2006/relationships/slideLayout" Target="../slideLayouts/slideLayout1.xml"/><Relationship Id="rId1" Type="http://schemas.openxmlformats.org/officeDocument/2006/relationships/tags" Target="../tags/tag512.xml"/><Relationship Id="rId6" Type="http://schemas.openxmlformats.org/officeDocument/2006/relationships/tags" Target="../tags/tag515.xml"/><Relationship Id="rId15" Type="http://schemas.openxmlformats.org/officeDocument/2006/relationships/tags" Target="../tags/tag524.xml"/><Relationship Id="rId23" Type="http://schemas.openxmlformats.org/officeDocument/2006/relationships/tags" Target="../tags/tag532.xml"/><Relationship Id="rId28" Type="http://schemas.openxmlformats.org/officeDocument/2006/relationships/tags" Target="../tags/tag537.xml"/><Relationship Id="rId36" Type="http://schemas.openxmlformats.org/officeDocument/2006/relationships/tags" Target="../tags/tag545.xml"/><Relationship Id="rId49" Type="http://schemas.openxmlformats.org/officeDocument/2006/relationships/tags" Target="../tags/tag558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3" Type="http://schemas.openxmlformats.org/officeDocument/2006/relationships/tags" Target="../tags/tag573.xml"/><Relationship Id="rId18" Type="http://schemas.openxmlformats.org/officeDocument/2006/relationships/tags" Target="../tags/tag578.xml"/><Relationship Id="rId26" Type="http://schemas.openxmlformats.org/officeDocument/2006/relationships/tags" Target="../tags/tag586.xml"/><Relationship Id="rId39" Type="http://schemas.openxmlformats.org/officeDocument/2006/relationships/tags" Target="../tags/tag599.xml"/><Relationship Id="rId21" Type="http://schemas.openxmlformats.org/officeDocument/2006/relationships/tags" Target="../tags/tag581.xml"/><Relationship Id="rId34" Type="http://schemas.openxmlformats.org/officeDocument/2006/relationships/tags" Target="../tags/tag594.xml"/><Relationship Id="rId42" Type="http://schemas.openxmlformats.org/officeDocument/2006/relationships/tags" Target="../tags/tag602.xml"/><Relationship Id="rId47" Type="http://schemas.openxmlformats.org/officeDocument/2006/relationships/tags" Target="../tags/tag607.xml"/><Relationship Id="rId50" Type="http://schemas.openxmlformats.org/officeDocument/2006/relationships/tags" Target="../tags/tag610.xml"/><Relationship Id="rId55" Type="http://schemas.openxmlformats.org/officeDocument/2006/relationships/image" Target="../media/image1.png"/><Relationship Id="rId7" Type="http://schemas.openxmlformats.org/officeDocument/2006/relationships/tags" Target="../tags/tag567.xml"/><Relationship Id="rId2" Type="http://schemas.openxmlformats.org/officeDocument/2006/relationships/tags" Target="../tags/tag564.xml"/><Relationship Id="rId16" Type="http://schemas.openxmlformats.org/officeDocument/2006/relationships/tags" Target="../tags/tag576.xml"/><Relationship Id="rId29" Type="http://schemas.openxmlformats.org/officeDocument/2006/relationships/tags" Target="../tags/tag589.xml"/><Relationship Id="rId11" Type="http://schemas.openxmlformats.org/officeDocument/2006/relationships/tags" Target="../tags/tag571.xml"/><Relationship Id="rId24" Type="http://schemas.openxmlformats.org/officeDocument/2006/relationships/tags" Target="../tags/tag584.xml"/><Relationship Id="rId32" Type="http://schemas.openxmlformats.org/officeDocument/2006/relationships/tags" Target="../tags/tag592.xml"/><Relationship Id="rId37" Type="http://schemas.openxmlformats.org/officeDocument/2006/relationships/tags" Target="../tags/tag597.xml"/><Relationship Id="rId40" Type="http://schemas.openxmlformats.org/officeDocument/2006/relationships/tags" Target="../tags/tag600.xml"/><Relationship Id="rId45" Type="http://schemas.openxmlformats.org/officeDocument/2006/relationships/tags" Target="../tags/tag605.xml"/><Relationship Id="rId53" Type="http://schemas.openxmlformats.org/officeDocument/2006/relationships/tags" Target="../tags/tag613.xml"/><Relationship Id="rId5" Type="http://schemas.openxmlformats.org/officeDocument/2006/relationships/tags" Target="../tags/tag565.xml"/><Relationship Id="rId10" Type="http://schemas.openxmlformats.org/officeDocument/2006/relationships/tags" Target="../tags/tag570.xml"/><Relationship Id="rId19" Type="http://schemas.openxmlformats.org/officeDocument/2006/relationships/tags" Target="../tags/tag579.xml"/><Relationship Id="rId31" Type="http://schemas.openxmlformats.org/officeDocument/2006/relationships/tags" Target="../tags/tag591.xml"/><Relationship Id="rId44" Type="http://schemas.openxmlformats.org/officeDocument/2006/relationships/tags" Target="../tags/tag604.xml"/><Relationship Id="rId52" Type="http://schemas.openxmlformats.org/officeDocument/2006/relationships/tags" Target="../tags/tag612.xml"/><Relationship Id="rId4" Type="http://schemas.openxmlformats.org/officeDocument/2006/relationships/audio" Target="../media/media3.mp3"/><Relationship Id="rId9" Type="http://schemas.openxmlformats.org/officeDocument/2006/relationships/tags" Target="../tags/tag569.xml"/><Relationship Id="rId14" Type="http://schemas.openxmlformats.org/officeDocument/2006/relationships/tags" Target="../tags/tag574.xml"/><Relationship Id="rId22" Type="http://schemas.openxmlformats.org/officeDocument/2006/relationships/tags" Target="../tags/tag582.xml"/><Relationship Id="rId27" Type="http://schemas.openxmlformats.org/officeDocument/2006/relationships/tags" Target="../tags/tag587.xml"/><Relationship Id="rId30" Type="http://schemas.openxmlformats.org/officeDocument/2006/relationships/tags" Target="../tags/tag590.xml"/><Relationship Id="rId35" Type="http://schemas.openxmlformats.org/officeDocument/2006/relationships/tags" Target="../tags/tag595.xml"/><Relationship Id="rId43" Type="http://schemas.openxmlformats.org/officeDocument/2006/relationships/tags" Target="../tags/tag603.xml"/><Relationship Id="rId48" Type="http://schemas.openxmlformats.org/officeDocument/2006/relationships/tags" Target="../tags/tag608.xml"/><Relationship Id="rId8" Type="http://schemas.openxmlformats.org/officeDocument/2006/relationships/tags" Target="../tags/tag568.xml"/><Relationship Id="rId51" Type="http://schemas.openxmlformats.org/officeDocument/2006/relationships/tags" Target="../tags/tag611.xml"/><Relationship Id="rId3" Type="http://schemas.microsoft.com/office/2007/relationships/media" Target="../media/media3.mp3"/><Relationship Id="rId12" Type="http://schemas.openxmlformats.org/officeDocument/2006/relationships/tags" Target="../tags/tag572.xml"/><Relationship Id="rId17" Type="http://schemas.openxmlformats.org/officeDocument/2006/relationships/tags" Target="../tags/tag577.xml"/><Relationship Id="rId25" Type="http://schemas.openxmlformats.org/officeDocument/2006/relationships/tags" Target="../tags/tag585.xml"/><Relationship Id="rId33" Type="http://schemas.openxmlformats.org/officeDocument/2006/relationships/tags" Target="../tags/tag593.xml"/><Relationship Id="rId38" Type="http://schemas.openxmlformats.org/officeDocument/2006/relationships/tags" Target="../tags/tag598.xml"/><Relationship Id="rId46" Type="http://schemas.openxmlformats.org/officeDocument/2006/relationships/tags" Target="../tags/tag606.xml"/><Relationship Id="rId20" Type="http://schemas.openxmlformats.org/officeDocument/2006/relationships/tags" Target="../tags/tag580.xml"/><Relationship Id="rId41" Type="http://schemas.openxmlformats.org/officeDocument/2006/relationships/tags" Target="../tags/tag601.xml"/><Relationship Id="rId54" Type="http://schemas.openxmlformats.org/officeDocument/2006/relationships/slideLayout" Target="../slideLayouts/slideLayout1.xml"/><Relationship Id="rId1" Type="http://schemas.openxmlformats.org/officeDocument/2006/relationships/tags" Target="../tags/tag563.xml"/><Relationship Id="rId6" Type="http://schemas.openxmlformats.org/officeDocument/2006/relationships/tags" Target="../tags/tag566.xml"/><Relationship Id="rId15" Type="http://schemas.openxmlformats.org/officeDocument/2006/relationships/tags" Target="../tags/tag575.xml"/><Relationship Id="rId23" Type="http://schemas.openxmlformats.org/officeDocument/2006/relationships/tags" Target="../tags/tag583.xml"/><Relationship Id="rId28" Type="http://schemas.openxmlformats.org/officeDocument/2006/relationships/tags" Target="../tags/tag588.xml"/><Relationship Id="rId36" Type="http://schemas.openxmlformats.org/officeDocument/2006/relationships/tags" Target="../tags/tag596.xml"/><Relationship Id="rId49" Type="http://schemas.openxmlformats.org/officeDocument/2006/relationships/tags" Target="../tags/tag609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tags" Target="../tags/tag63.xml"/><Relationship Id="rId18" Type="http://schemas.openxmlformats.org/officeDocument/2006/relationships/tags" Target="../tags/tag68.xml"/><Relationship Id="rId26" Type="http://schemas.openxmlformats.org/officeDocument/2006/relationships/tags" Target="../tags/tag76.xml"/><Relationship Id="rId39" Type="http://schemas.openxmlformats.org/officeDocument/2006/relationships/tags" Target="../tags/tag89.xml"/><Relationship Id="rId21" Type="http://schemas.openxmlformats.org/officeDocument/2006/relationships/tags" Target="../tags/tag71.xml"/><Relationship Id="rId34" Type="http://schemas.openxmlformats.org/officeDocument/2006/relationships/tags" Target="../tags/tag84.xml"/><Relationship Id="rId42" Type="http://schemas.openxmlformats.org/officeDocument/2006/relationships/tags" Target="../tags/tag92.xml"/><Relationship Id="rId47" Type="http://schemas.openxmlformats.org/officeDocument/2006/relationships/tags" Target="../tags/tag97.xml"/><Relationship Id="rId50" Type="http://schemas.openxmlformats.org/officeDocument/2006/relationships/tags" Target="../tags/tag100.xml"/><Relationship Id="rId55" Type="http://schemas.openxmlformats.org/officeDocument/2006/relationships/image" Target="../media/image1.png"/><Relationship Id="rId7" Type="http://schemas.openxmlformats.org/officeDocument/2006/relationships/tags" Target="../tags/tag57.xml"/><Relationship Id="rId2" Type="http://schemas.openxmlformats.org/officeDocument/2006/relationships/tags" Target="../tags/tag54.xml"/><Relationship Id="rId16" Type="http://schemas.openxmlformats.org/officeDocument/2006/relationships/tags" Target="../tags/tag66.xml"/><Relationship Id="rId29" Type="http://schemas.openxmlformats.org/officeDocument/2006/relationships/tags" Target="../tags/tag79.xml"/><Relationship Id="rId11" Type="http://schemas.openxmlformats.org/officeDocument/2006/relationships/tags" Target="../tags/tag61.xml"/><Relationship Id="rId24" Type="http://schemas.openxmlformats.org/officeDocument/2006/relationships/tags" Target="../tags/tag74.xml"/><Relationship Id="rId32" Type="http://schemas.openxmlformats.org/officeDocument/2006/relationships/tags" Target="../tags/tag82.xml"/><Relationship Id="rId37" Type="http://schemas.openxmlformats.org/officeDocument/2006/relationships/tags" Target="../tags/tag87.xml"/><Relationship Id="rId40" Type="http://schemas.openxmlformats.org/officeDocument/2006/relationships/tags" Target="../tags/tag90.xml"/><Relationship Id="rId45" Type="http://schemas.openxmlformats.org/officeDocument/2006/relationships/tags" Target="../tags/tag95.xml"/><Relationship Id="rId53" Type="http://schemas.openxmlformats.org/officeDocument/2006/relationships/tags" Target="../tags/tag103.xml"/><Relationship Id="rId5" Type="http://schemas.openxmlformats.org/officeDocument/2006/relationships/tags" Target="../tags/tag55.xml"/><Relationship Id="rId10" Type="http://schemas.openxmlformats.org/officeDocument/2006/relationships/tags" Target="../tags/tag60.xml"/><Relationship Id="rId19" Type="http://schemas.openxmlformats.org/officeDocument/2006/relationships/tags" Target="../tags/tag69.xml"/><Relationship Id="rId31" Type="http://schemas.openxmlformats.org/officeDocument/2006/relationships/tags" Target="../tags/tag81.xml"/><Relationship Id="rId44" Type="http://schemas.openxmlformats.org/officeDocument/2006/relationships/tags" Target="../tags/tag94.xml"/><Relationship Id="rId52" Type="http://schemas.openxmlformats.org/officeDocument/2006/relationships/tags" Target="../tags/tag102.xml"/><Relationship Id="rId4" Type="http://schemas.openxmlformats.org/officeDocument/2006/relationships/audio" Target="../media/media3.mp3"/><Relationship Id="rId9" Type="http://schemas.openxmlformats.org/officeDocument/2006/relationships/tags" Target="../tags/tag59.xml"/><Relationship Id="rId14" Type="http://schemas.openxmlformats.org/officeDocument/2006/relationships/tags" Target="../tags/tag64.xml"/><Relationship Id="rId22" Type="http://schemas.openxmlformats.org/officeDocument/2006/relationships/tags" Target="../tags/tag72.xml"/><Relationship Id="rId27" Type="http://schemas.openxmlformats.org/officeDocument/2006/relationships/tags" Target="../tags/tag77.xml"/><Relationship Id="rId30" Type="http://schemas.openxmlformats.org/officeDocument/2006/relationships/tags" Target="../tags/tag80.xml"/><Relationship Id="rId35" Type="http://schemas.openxmlformats.org/officeDocument/2006/relationships/tags" Target="../tags/tag85.xml"/><Relationship Id="rId43" Type="http://schemas.openxmlformats.org/officeDocument/2006/relationships/tags" Target="../tags/tag93.xml"/><Relationship Id="rId48" Type="http://schemas.openxmlformats.org/officeDocument/2006/relationships/tags" Target="../tags/tag98.xml"/><Relationship Id="rId8" Type="http://schemas.openxmlformats.org/officeDocument/2006/relationships/tags" Target="../tags/tag58.xml"/><Relationship Id="rId51" Type="http://schemas.openxmlformats.org/officeDocument/2006/relationships/tags" Target="../tags/tag101.xml"/><Relationship Id="rId3" Type="http://schemas.microsoft.com/office/2007/relationships/media" Target="../media/media3.mp3"/><Relationship Id="rId12" Type="http://schemas.openxmlformats.org/officeDocument/2006/relationships/tags" Target="../tags/tag62.xml"/><Relationship Id="rId17" Type="http://schemas.openxmlformats.org/officeDocument/2006/relationships/tags" Target="../tags/tag67.xml"/><Relationship Id="rId25" Type="http://schemas.openxmlformats.org/officeDocument/2006/relationships/tags" Target="../tags/tag75.xml"/><Relationship Id="rId33" Type="http://schemas.openxmlformats.org/officeDocument/2006/relationships/tags" Target="../tags/tag83.xml"/><Relationship Id="rId38" Type="http://schemas.openxmlformats.org/officeDocument/2006/relationships/tags" Target="../tags/tag88.xml"/><Relationship Id="rId46" Type="http://schemas.openxmlformats.org/officeDocument/2006/relationships/tags" Target="../tags/tag96.xml"/><Relationship Id="rId20" Type="http://schemas.openxmlformats.org/officeDocument/2006/relationships/tags" Target="../tags/tag70.xml"/><Relationship Id="rId41" Type="http://schemas.openxmlformats.org/officeDocument/2006/relationships/tags" Target="../tags/tag91.xml"/><Relationship Id="rId54" Type="http://schemas.openxmlformats.org/officeDocument/2006/relationships/slideLayout" Target="../slideLayouts/slideLayout1.xml"/><Relationship Id="rId1" Type="http://schemas.openxmlformats.org/officeDocument/2006/relationships/tags" Target="../tags/tag53.xml"/><Relationship Id="rId6" Type="http://schemas.openxmlformats.org/officeDocument/2006/relationships/tags" Target="../tags/tag56.xml"/><Relationship Id="rId15" Type="http://schemas.openxmlformats.org/officeDocument/2006/relationships/tags" Target="../tags/tag65.xml"/><Relationship Id="rId23" Type="http://schemas.openxmlformats.org/officeDocument/2006/relationships/tags" Target="../tags/tag73.xml"/><Relationship Id="rId28" Type="http://schemas.openxmlformats.org/officeDocument/2006/relationships/tags" Target="../tags/tag78.xml"/><Relationship Id="rId36" Type="http://schemas.openxmlformats.org/officeDocument/2006/relationships/tags" Target="../tags/tag86.xml"/><Relationship Id="rId49" Type="http://schemas.openxmlformats.org/officeDocument/2006/relationships/tags" Target="../tags/tag99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3" Type="http://schemas.openxmlformats.org/officeDocument/2006/relationships/tags" Target="../tags/tag624.xml"/><Relationship Id="rId18" Type="http://schemas.openxmlformats.org/officeDocument/2006/relationships/tags" Target="../tags/tag629.xml"/><Relationship Id="rId26" Type="http://schemas.openxmlformats.org/officeDocument/2006/relationships/tags" Target="../tags/tag637.xml"/><Relationship Id="rId39" Type="http://schemas.openxmlformats.org/officeDocument/2006/relationships/tags" Target="../tags/tag650.xml"/><Relationship Id="rId21" Type="http://schemas.openxmlformats.org/officeDocument/2006/relationships/tags" Target="../tags/tag632.xml"/><Relationship Id="rId34" Type="http://schemas.openxmlformats.org/officeDocument/2006/relationships/tags" Target="../tags/tag645.xml"/><Relationship Id="rId42" Type="http://schemas.openxmlformats.org/officeDocument/2006/relationships/tags" Target="../tags/tag653.xml"/><Relationship Id="rId47" Type="http://schemas.openxmlformats.org/officeDocument/2006/relationships/tags" Target="../tags/tag658.xml"/><Relationship Id="rId50" Type="http://schemas.openxmlformats.org/officeDocument/2006/relationships/tags" Target="../tags/tag661.xml"/><Relationship Id="rId55" Type="http://schemas.openxmlformats.org/officeDocument/2006/relationships/image" Target="../media/image1.png"/><Relationship Id="rId7" Type="http://schemas.openxmlformats.org/officeDocument/2006/relationships/tags" Target="../tags/tag618.xml"/><Relationship Id="rId2" Type="http://schemas.openxmlformats.org/officeDocument/2006/relationships/tags" Target="../tags/tag615.xml"/><Relationship Id="rId16" Type="http://schemas.openxmlformats.org/officeDocument/2006/relationships/tags" Target="../tags/tag627.xml"/><Relationship Id="rId29" Type="http://schemas.openxmlformats.org/officeDocument/2006/relationships/tags" Target="../tags/tag640.xml"/><Relationship Id="rId11" Type="http://schemas.openxmlformats.org/officeDocument/2006/relationships/tags" Target="../tags/tag622.xml"/><Relationship Id="rId24" Type="http://schemas.openxmlformats.org/officeDocument/2006/relationships/tags" Target="../tags/tag635.xml"/><Relationship Id="rId32" Type="http://schemas.openxmlformats.org/officeDocument/2006/relationships/tags" Target="../tags/tag643.xml"/><Relationship Id="rId37" Type="http://schemas.openxmlformats.org/officeDocument/2006/relationships/tags" Target="../tags/tag648.xml"/><Relationship Id="rId40" Type="http://schemas.openxmlformats.org/officeDocument/2006/relationships/tags" Target="../tags/tag651.xml"/><Relationship Id="rId45" Type="http://schemas.openxmlformats.org/officeDocument/2006/relationships/tags" Target="../tags/tag656.xml"/><Relationship Id="rId53" Type="http://schemas.openxmlformats.org/officeDocument/2006/relationships/tags" Target="../tags/tag664.xml"/><Relationship Id="rId5" Type="http://schemas.openxmlformats.org/officeDocument/2006/relationships/tags" Target="../tags/tag616.xml"/><Relationship Id="rId10" Type="http://schemas.openxmlformats.org/officeDocument/2006/relationships/tags" Target="../tags/tag621.xml"/><Relationship Id="rId19" Type="http://schemas.openxmlformats.org/officeDocument/2006/relationships/tags" Target="../tags/tag630.xml"/><Relationship Id="rId31" Type="http://schemas.openxmlformats.org/officeDocument/2006/relationships/tags" Target="../tags/tag642.xml"/><Relationship Id="rId44" Type="http://schemas.openxmlformats.org/officeDocument/2006/relationships/tags" Target="../tags/tag655.xml"/><Relationship Id="rId52" Type="http://schemas.openxmlformats.org/officeDocument/2006/relationships/tags" Target="../tags/tag663.xml"/><Relationship Id="rId4" Type="http://schemas.openxmlformats.org/officeDocument/2006/relationships/audio" Target="../media/media3.mp3"/><Relationship Id="rId9" Type="http://schemas.openxmlformats.org/officeDocument/2006/relationships/tags" Target="../tags/tag620.xml"/><Relationship Id="rId14" Type="http://schemas.openxmlformats.org/officeDocument/2006/relationships/tags" Target="../tags/tag625.xml"/><Relationship Id="rId22" Type="http://schemas.openxmlformats.org/officeDocument/2006/relationships/tags" Target="../tags/tag633.xml"/><Relationship Id="rId27" Type="http://schemas.openxmlformats.org/officeDocument/2006/relationships/tags" Target="../tags/tag638.xml"/><Relationship Id="rId30" Type="http://schemas.openxmlformats.org/officeDocument/2006/relationships/tags" Target="../tags/tag641.xml"/><Relationship Id="rId35" Type="http://schemas.openxmlformats.org/officeDocument/2006/relationships/tags" Target="../tags/tag646.xml"/><Relationship Id="rId43" Type="http://schemas.openxmlformats.org/officeDocument/2006/relationships/tags" Target="../tags/tag654.xml"/><Relationship Id="rId48" Type="http://schemas.openxmlformats.org/officeDocument/2006/relationships/tags" Target="../tags/tag659.xml"/><Relationship Id="rId8" Type="http://schemas.openxmlformats.org/officeDocument/2006/relationships/tags" Target="../tags/tag619.xml"/><Relationship Id="rId51" Type="http://schemas.openxmlformats.org/officeDocument/2006/relationships/tags" Target="../tags/tag662.xml"/><Relationship Id="rId3" Type="http://schemas.microsoft.com/office/2007/relationships/media" Target="../media/media3.mp3"/><Relationship Id="rId12" Type="http://schemas.openxmlformats.org/officeDocument/2006/relationships/tags" Target="../tags/tag623.xml"/><Relationship Id="rId17" Type="http://schemas.openxmlformats.org/officeDocument/2006/relationships/tags" Target="../tags/tag628.xml"/><Relationship Id="rId25" Type="http://schemas.openxmlformats.org/officeDocument/2006/relationships/tags" Target="../tags/tag636.xml"/><Relationship Id="rId33" Type="http://schemas.openxmlformats.org/officeDocument/2006/relationships/tags" Target="../tags/tag644.xml"/><Relationship Id="rId38" Type="http://schemas.openxmlformats.org/officeDocument/2006/relationships/tags" Target="../tags/tag649.xml"/><Relationship Id="rId46" Type="http://schemas.openxmlformats.org/officeDocument/2006/relationships/tags" Target="../tags/tag657.xml"/><Relationship Id="rId20" Type="http://schemas.openxmlformats.org/officeDocument/2006/relationships/tags" Target="../tags/tag631.xml"/><Relationship Id="rId41" Type="http://schemas.openxmlformats.org/officeDocument/2006/relationships/tags" Target="../tags/tag652.xml"/><Relationship Id="rId54" Type="http://schemas.openxmlformats.org/officeDocument/2006/relationships/slideLayout" Target="../slideLayouts/slideLayout1.xml"/><Relationship Id="rId1" Type="http://schemas.openxmlformats.org/officeDocument/2006/relationships/tags" Target="../tags/tag614.xml"/><Relationship Id="rId6" Type="http://schemas.openxmlformats.org/officeDocument/2006/relationships/tags" Target="../tags/tag617.xml"/><Relationship Id="rId15" Type="http://schemas.openxmlformats.org/officeDocument/2006/relationships/tags" Target="../tags/tag626.xml"/><Relationship Id="rId23" Type="http://schemas.openxmlformats.org/officeDocument/2006/relationships/tags" Target="../tags/tag634.xml"/><Relationship Id="rId28" Type="http://schemas.openxmlformats.org/officeDocument/2006/relationships/tags" Target="../tags/tag639.xml"/><Relationship Id="rId36" Type="http://schemas.openxmlformats.org/officeDocument/2006/relationships/tags" Target="../tags/tag647.xml"/><Relationship Id="rId49" Type="http://schemas.openxmlformats.org/officeDocument/2006/relationships/tags" Target="../tags/tag660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38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7.png"/></Relationships>
</file>

<file path=ppt/slides/_rels/slide148.xml.rels><?xml version="1.0" encoding="UTF-8" standalone="yes"?>
<Relationships xmlns="http://schemas.openxmlformats.org/package/2006/relationships"><Relationship Id="rId13" Type="http://schemas.openxmlformats.org/officeDocument/2006/relationships/tags" Target="../tags/tag675.xml"/><Relationship Id="rId18" Type="http://schemas.openxmlformats.org/officeDocument/2006/relationships/tags" Target="../tags/tag680.xml"/><Relationship Id="rId26" Type="http://schemas.openxmlformats.org/officeDocument/2006/relationships/tags" Target="../tags/tag688.xml"/><Relationship Id="rId39" Type="http://schemas.openxmlformats.org/officeDocument/2006/relationships/tags" Target="../tags/tag701.xml"/><Relationship Id="rId21" Type="http://schemas.openxmlformats.org/officeDocument/2006/relationships/tags" Target="../tags/tag683.xml"/><Relationship Id="rId34" Type="http://schemas.openxmlformats.org/officeDocument/2006/relationships/tags" Target="../tags/tag696.xml"/><Relationship Id="rId42" Type="http://schemas.openxmlformats.org/officeDocument/2006/relationships/tags" Target="../tags/tag704.xml"/><Relationship Id="rId47" Type="http://schemas.openxmlformats.org/officeDocument/2006/relationships/tags" Target="../tags/tag709.xml"/><Relationship Id="rId50" Type="http://schemas.openxmlformats.org/officeDocument/2006/relationships/tags" Target="../tags/tag712.xml"/><Relationship Id="rId55" Type="http://schemas.openxmlformats.org/officeDocument/2006/relationships/image" Target="../media/image1.png"/><Relationship Id="rId7" Type="http://schemas.openxmlformats.org/officeDocument/2006/relationships/tags" Target="../tags/tag669.xml"/><Relationship Id="rId2" Type="http://schemas.openxmlformats.org/officeDocument/2006/relationships/tags" Target="../tags/tag666.xml"/><Relationship Id="rId16" Type="http://schemas.openxmlformats.org/officeDocument/2006/relationships/tags" Target="../tags/tag678.xml"/><Relationship Id="rId29" Type="http://schemas.openxmlformats.org/officeDocument/2006/relationships/tags" Target="../tags/tag691.xml"/><Relationship Id="rId11" Type="http://schemas.openxmlformats.org/officeDocument/2006/relationships/tags" Target="../tags/tag673.xml"/><Relationship Id="rId24" Type="http://schemas.openxmlformats.org/officeDocument/2006/relationships/tags" Target="../tags/tag686.xml"/><Relationship Id="rId32" Type="http://schemas.openxmlformats.org/officeDocument/2006/relationships/tags" Target="../tags/tag694.xml"/><Relationship Id="rId37" Type="http://schemas.openxmlformats.org/officeDocument/2006/relationships/tags" Target="../tags/tag699.xml"/><Relationship Id="rId40" Type="http://schemas.openxmlformats.org/officeDocument/2006/relationships/tags" Target="../tags/tag702.xml"/><Relationship Id="rId45" Type="http://schemas.openxmlformats.org/officeDocument/2006/relationships/tags" Target="../tags/tag707.xml"/><Relationship Id="rId53" Type="http://schemas.openxmlformats.org/officeDocument/2006/relationships/tags" Target="../tags/tag715.xml"/><Relationship Id="rId5" Type="http://schemas.openxmlformats.org/officeDocument/2006/relationships/tags" Target="../tags/tag667.xml"/><Relationship Id="rId10" Type="http://schemas.openxmlformats.org/officeDocument/2006/relationships/tags" Target="../tags/tag672.xml"/><Relationship Id="rId19" Type="http://schemas.openxmlformats.org/officeDocument/2006/relationships/tags" Target="../tags/tag681.xml"/><Relationship Id="rId31" Type="http://schemas.openxmlformats.org/officeDocument/2006/relationships/tags" Target="../tags/tag693.xml"/><Relationship Id="rId44" Type="http://schemas.openxmlformats.org/officeDocument/2006/relationships/tags" Target="../tags/tag706.xml"/><Relationship Id="rId52" Type="http://schemas.openxmlformats.org/officeDocument/2006/relationships/tags" Target="../tags/tag714.xml"/><Relationship Id="rId4" Type="http://schemas.openxmlformats.org/officeDocument/2006/relationships/audio" Target="../media/media3.mp3"/><Relationship Id="rId9" Type="http://schemas.openxmlformats.org/officeDocument/2006/relationships/tags" Target="../tags/tag671.xml"/><Relationship Id="rId14" Type="http://schemas.openxmlformats.org/officeDocument/2006/relationships/tags" Target="../tags/tag676.xml"/><Relationship Id="rId22" Type="http://schemas.openxmlformats.org/officeDocument/2006/relationships/tags" Target="../tags/tag684.xml"/><Relationship Id="rId27" Type="http://schemas.openxmlformats.org/officeDocument/2006/relationships/tags" Target="../tags/tag689.xml"/><Relationship Id="rId30" Type="http://schemas.openxmlformats.org/officeDocument/2006/relationships/tags" Target="../tags/tag692.xml"/><Relationship Id="rId35" Type="http://schemas.openxmlformats.org/officeDocument/2006/relationships/tags" Target="../tags/tag697.xml"/><Relationship Id="rId43" Type="http://schemas.openxmlformats.org/officeDocument/2006/relationships/tags" Target="../tags/tag705.xml"/><Relationship Id="rId48" Type="http://schemas.openxmlformats.org/officeDocument/2006/relationships/tags" Target="../tags/tag710.xml"/><Relationship Id="rId8" Type="http://schemas.openxmlformats.org/officeDocument/2006/relationships/tags" Target="../tags/tag670.xml"/><Relationship Id="rId51" Type="http://schemas.openxmlformats.org/officeDocument/2006/relationships/tags" Target="../tags/tag713.xml"/><Relationship Id="rId3" Type="http://schemas.microsoft.com/office/2007/relationships/media" Target="../media/media3.mp3"/><Relationship Id="rId12" Type="http://schemas.openxmlformats.org/officeDocument/2006/relationships/tags" Target="../tags/tag674.xml"/><Relationship Id="rId17" Type="http://schemas.openxmlformats.org/officeDocument/2006/relationships/tags" Target="../tags/tag679.xml"/><Relationship Id="rId25" Type="http://schemas.openxmlformats.org/officeDocument/2006/relationships/tags" Target="../tags/tag687.xml"/><Relationship Id="rId33" Type="http://schemas.openxmlformats.org/officeDocument/2006/relationships/tags" Target="../tags/tag695.xml"/><Relationship Id="rId38" Type="http://schemas.openxmlformats.org/officeDocument/2006/relationships/tags" Target="../tags/tag700.xml"/><Relationship Id="rId46" Type="http://schemas.openxmlformats.org/officeDocument/2006/relationships/tags" Target="../tags/tag708.xml"/><Relationship Id="rId20" Type="http://schemas.openxmlformats.org/officeDocument/2006/relationships/tags" Target="../tags/tag682.xml"/><Relationship Id="rId41" Type="http://schemas.openxmlformats.org/officeDocument/2006/relationships/tags" Target="../tags/tag703.xml"/><Relationship Id="rId54" Type="http://schemas.openxmlformats.org/officeDocument/2006/relationships/slideLayout" Target="../slideLayouts/slideLayout1.xml"/><Relationship Id="rId1" Type="http://schemas.openxmlformats.org/officeDocument/2006/relationships/tags" Target="../tags/tag665.xml"/><Relationship Id="rId6" Type="http://schemas.openxmlformats.org/officeDocument/2006/relationships/tags" Target="../tags/tag668.xml"/><Relationship Id="rId15" Type="http://schemas.openxmlformats.org/officeDocument/2006/relationships/tags" Target="../tags/tag677.xml"/><Relationship Id="rId23" Type="http://schemas.openxmlformats.org/officeDocument/2006/relationships/tags" Target="../tags/tag685.xml"/><Relationship Id="rId28" Type="http://schemas.openxmlformats.org/officeDocument/2006/relationships/tags" Target="../tags/tag690.xml"/><Relationship Id="rId36" Type="http://schemas.openxmlformats.org/officeDocument/2006/relationships/tags" Target="../tags/tag698.xml"/><Relationship Id="rId49" Type="http://schemas.openxmlformats.org/officeDocument/2006/relationships/tags" Target="../tags/tag711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13" Type="http://schemas.openxmlformats.org/officeDocument/2006/relationships/tags" Target="../tags/tag726.xml"/><Relationship Id="rId18" Type="http://schemas.openxmlformats.org/officeDocument/2006/relationships/tags" Target="../tags/tag731.xml"/><Relationship Id="rId26" Type="http://schemas.openxmlformats.org/officeDocument/2006/relationships/tags" Target="../tags/tag739.xml"/><Relationship Id="rId39" Type="http://schemas.openxmlformats.org/officeDocument/2006/relationships/tags" Target="../tags/tag752.xml"/><Relationship Id="rId21" Type="http://schemas.openxmlformats.org/officeDocument/2006/relationships/tags" Target="../tags/tag734.xml"/><Relationship Id="rId34" Type="http://schemas.openxmlformats.org/officeDocument/2006/relationships/tags" Target="../tags/tag747.xml"/><Relationship Id="rId42" Type="http://schemas.openxmlformats.org/officeDocument/2006/relationships/tags" Target="../tags/tag755.xml"/><Relationship Id="rId47" Type="http://schemas.openxmlformats.org/officeDocument/2006/relationships/tags" Target="../tags/tag760.xml"/><Relationship Id="rId50" Type="http://schemas.openxmlformats.org/officeDocument/2006/relationships/tags" Target="../tags/tag763.xml"/><Relationship Id="rId55" Type="http://schemas.openxmlformats.org/officeDocument/2006/relationships/image" Target="../media/image1.png"/><Relationship Id="rId7" Type="http://schemas.openxmlformats.org/officeDocument/2006/relationships/tags" Target="../tags/tag720.xml"/><Relationship Id="rId2" Type="http://schemas.openxmlformats.org/officeDocument/2006/relationships/tags" Target="../tags/tag717.xml"/><Relationship Id="rId16" Type="http://schemas.openxmlformats.org/officeDocument/2006/relationships/tags" Target="../tags/tag729.xml"/><Relationship Id="rId29" Type="http://schemas.openxmlformats.org/officeDocument/2006/relationships/tags" Target="../tags/tag742.xml"/><Relationship Id="rId11" Type="http://schemas.openxmlformats.org/officeDocument/2006/relationships/tags" Target="../tags/tag724.xml"/><Relationship Id="rId24" Type="http://schemas.openxmlformats.org/officeDocument/2006/relationships/tags" Target="../tags/tag737.xml"/><Relationship Id="rId32" Type="http://schemas.openxmlformats.org/officeDocument/2006/relationships/tags" Target="../tags/tag745.xml"/><Relationship Id="rId37" Type="http://schemas.openxmlformats.org/officeDocument/2006/relationships/tags" Target="../tags/tag750.xml"/><Relationship Id="rId40" Type="http://schemas.openxmlformats.org/officeDocument/2006/relationships/tags" Target="../tags/tag753.xml"/><Relationship Id="rId45" Type="http://schemas.openxmlformats.org/officeDocument/2006/relationships/tags" Target="../tags/tag758.xml"/><Relationship Id="rId53" Type="http://schemas.openxmlformats.org/officeDocument/2006/relationships/tags" Target="../tags/tag766.xml"/><Relationship Id="rId5" Type="http://schemas.openxmlformats.org/officeDocument/2006/relationships/tags" Target="../tags/tag718.xml"/><Relationship Id="rId10" Type="http://schemas.openxmlformats.org/officeDocument/2006/relationships/tags" Target="../tags/tag723.xml"/><Relationship Id="rId19" Type="http://schemas.openxmlformats.org/officeDocument/2006/relationships/tags" Target="../tags/tag732.xml"/><Relationship Id="rId31" Type="http://schemas.openxmlformats.org/officeDocument/2006/relationships/tags" Target="../tags/tag744.xml"/><Relationship Id="rId44" Type="http://schemas.openxmlformats.org/officeDocument/2006/relationships/tags" Target="../tags/tag757.xml"/><Relationship Id="rId52" Type="http://schemas.openxmlformats.org/officeDocument/2006/relationships/tags" Target="../tags/tag765.xml"/><Relationship Id="rId4" Type="http://schemas.openxmlformats.org/officeDocument/2006/relationships/audio" Target="../media/media3.mp3"/><Relationship Id="rId9" Type="http://schemas.openxmlformats.org/officeDocument/2006/relationships/tags" Target="../tags/tag722.xml"/><Relationship Id="rId14" Type="http://schemas.openxmlformats.org/officeDocument/2006/relationships/tags" Target="../tags/tag727.xml"/><Relationship Id="rId22" Type="http://schemas.openxmlformats.org/officeDocument/2006/relationships/tags" Target="../tags/tag735.xml"/><Relationship Id="rId27" Type="http://schemas.openxmlformats.org/officeDocument/2006/relationships/tags" Target="../tags/tag740.xml"/><Relationship Id="rId30" Type="http://schemas.openxmlformats.org/officeDocument/2006/relationships/tags" Target="../tags/tag743.xml"/><Relationship Id="rId35" Type="http://schemas.openxmlformats.org/officeDocument/2006/relationships/tags" Target="../tags/tag748.xml"/><Relationship Id="rId43" Type="http://schemas.openxmlformats.org/officeDocument/2006/relationships/tags" Target="../tags/tag756.xml"/><Relationship Id="rId48" Type="http://schemas.openxmlformats.org/officeDocument/2006/relationships/tags" Target="../tags/tag761.xml"/><Relationship Id="rId8" Type="http://schemas.openxmlformats.org/officeDocument/2006/relationships/tags" Target="../tags/tag721.xml"/><Relationship Id="rId51" Type="http://schemas.openxmlformats.org/officeDocument/2006/relationships/tags" Target="../tags/tag764.xml"/><Relationship Id="rId3" Type="http://schemas.microsoft.com/office/2007/relationships/media" Target="../media/media3.mp3"/><Relationship Id="rId12" Type="http://schemas.openxmlformats.org/officeDocument/2006/relationships/tags" Target="../tags/tag725.xml"/><Relationship Id="rId17" Type="http://schemas.openxmlformats.org/officeDocument/2006/relationships/tags" Target="../tags/tag730.xml"/><Relationship Id="rId25" Type="http://schemas.openxmlformats.org/officeDocument/2006/relationships/tags" Target="../tags/tag738.xml"/><Relationship Id="rId33" Type="http://schemas.openxmlformats.org/officeDocument/2006/relationships/tags" Target="../tags/tag746.xml"/><Relationship Id="rId38" Type="http://schemas.openxmlformats.org/officeDocument/2006/relationships/tags" Target="../tags/tag751.xml"/><Relationship Id="rId46" Type="http://schemas.openxmlformats.org/officeDocument/2006/relationships/tags" Target="../tags/tag759.xml"/><Relationship Id="rId20" Type="http://schemas.openxmlformats.org/officeDocument/2006/relationships/tags" Target="../tags/tag733.xml"/><Relationship Id="rId41" Type="http://schemas.openxmlformats.org/officeDocument/2006/relationships/tags" Target="../tags/tag754.xml"/><Relationship Id="rId54" Type="http://schemas.openxmlformats.org/officeDocument/2006/relationships/slideLayout" Target="../slideLayouts/slideLayout1.xml"/><Relationship Id="rId1" Type="http://schemas.openxmlformats.org/officeDocument/2006/relationships/tags" Target="../tags/tag716.xml"/><Relationship Id="rId6" Type="http://schemas.openxmlformats.org/officeDocument/2006/relationships/tags" Target="../tags/tag719.xml"/><Relationship Id="rId15" Type="http://schemas.openxmlformats.org/officeDocument/2006/relationships/tags" Target="../tags/tag728.xml"/><Relationship Id="rId23" Type="http://schemas.openxmlformats.org/officeDocument/2006/relationships/tags" Target="../tags/tag736.xml"/><Relationship Id="rId28" Type="http://schemas.openxmlformats.org/officeDocument/2006/relationships/tags" Target="../tags/tag741.xml"/><Relationship Id="rId36" Type="http://schemas.openxmlformats.org/officeDocument/2006/relationships/tags" Target="../tags/tag749.xml"/><Relationship Id="rId49" Type="http://schemas.openxmlformats.org/officeDocument/2006/relationships/tags" Target="../tags/tag762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13" Type="http://schemas.openxmlformats.org/officeDocument/2006/relationships/tags" Target="../tags/tag777.xml"/><Relationship Id="rId18" Type="http://schemas.openxmlformats.org/officeDocument/2006/relationships/tags" Target="../tags/tag782.xml"/><Relationship Id="rId26" Type="http://schemas.openxmlformats.org/officeDocument/2006/relationships/tags" Target="../tags/tag790.xml"/><Relationship Id="rId39" Type="http://schemas.openxmlformats.org/officeDocument/2006/relationships/tags" Target="../tags/tag803.xml"/><Relationship Id="rId21" Type="http://schemas.openxmlformats.org/officeDocument/2006/relationships/tags" Target="../tags/tag785.xml"/><Relationship Id="rId34" Type="http://schemas.openxmlformats.org/officeDocument/2006/relationships/tags" Target="../tags/tag798.xml"/><Relationship Id="rId42" Type="http://schemas.openxmlformats.org/officeDocument/2006/relationships/tags" Target="../tags/tag806.xml"/><Relationship Id="rId47" Type="http://schemas.openxmlformats.org/officeDocument/2006/relationships/tags" Target="../tags/tag811.xml"/><Relationship Id="rId50" Type="http://schemas.openxmlformats.org/officeDocument/2006/relationships/tags" Target="../tags/tag814.xml"/><Relationship Id="rId55" Type="http://schemas.openxmlformats.org/officeDocument/2006/relationships/image" Target="../media/image1.png"/><Relationship Id="rId7" Type="http://schemas.openxmlformats.org/officeDocument/2006/relationships/tags" Target="../tags/tag771.xml"/><Relationship Id="rId2" Type="http://schemas.openxmlformats.org/officeDocument/2006/relationships/tags" Target="../tags/tag768.xml"/><Relationship Id="rId16" Type="http://schemas.openxmlformats.org/officeDocument/2006/relationships/tags" Target="../tags/tag780.xml"/><Relationship Id="rId29" Type="http://schemas.openxmlformats.org/officeDocument/2006/relationships/tags" Target="../tags/tag793.xml"/><Relationship Id="rId11" Type="http://schemas.openxmlformats.org/officeDocument/2006/relationships/tags" Target="../tags/tag775.xml"/><Relationship Id="rId24" Type="http://schemas.openxmlformats.org/officeDocument/2006/relationships/tags" Target="../tags/tag788.xml"/><Relationship Id="rId32" Type="http://schemas.openxmlformats.org/officeDocument/2006/relationships/tags" Target="../tags/tag796.xml"/><Relationship Id="rId37" Type="http://schemas.openxmlformats.org/officeDocument/2006/relationships/tags" Target="../tags/tag801.xml"/><Relationship Id="rId40" Type="http://schemas.openxmlformats.org/officeDocument/2006/relationships/tags" Target="../tags/tag804.xml"/><Relationship Id="rId45" Type="http://schemas.openxmlformats.org/officeDocument/2006/relationships/tags" Target="../tags/tag809.xml"/><Relationship Id="rId53" Type="http://schemas.openxmlformats.org/officeDocument/2006/relationships/tags" Target="../tags/tag817.xml"/><Relationship Id="rId5" Type="http://schemas.openxmlformats.org/officeDocument/2006/relationships/tags" Target="../tags/tag769.xml"/><Relationship Id="rId10" Type="http://schemas.openxmlformats.org/officeDocument/2006/relationships/tags" Target="../tags/tag774.xml"/><Relationship Id="rId19" Type="http://schemas.openxmlformats.org/officeDocument/2006/relationships/tags" Target="../tags/tag783.xml"/><Relationship Id="rId31" Type="http://schemas.openxmlformats.org/officeDocument/2006/relationships/tags" Target="../tags/tag795.xml"/><Relationship Id="rId44" Type="http://schemas.openxmlformats.org/officeDocument/2006/relationships/tags" Target="../tags/tag808.xml"/><Relationship Id="rId52" Type="http://schemas.openxmlformats.org/officeDocument/2006/relationships/tags" Target="../tags/tag816.xml"/><Relationship Id="rId4" Type="http://schemas.openxmlformats.org/officeDocument/2006/relationships/audio" Target="../media/media3.mp3"/><Relationship Id="rId9" Type="http://schemas.openxmlformats.org/officeDocument/2006/relationships/tags" Target="../tags/tag773.xml"/><Relationship Id="rId14" Type="http://schemas.openxmlformats.org/officeDocument/2006/relationships/tags" Target="../tags/tag778.xml"/><Relationship Id="rId22" Type="http://schemas.openxmlformats.org/officeDocument/2006/relationships/tags" Target="../tags/tag786.xml"/><Relationship Id="rId27" Type="http://schemas.openxmlformats.org/officeDocument/2006/relationships/tags" Target="../tags/tag791.xml"/><Relationship Id="rId30" Type="http://schemas.openxmlformats.org/officeDocument/2006/relationships/tags" Target="../tags/tag794.xml"/><Relationship Id="rId35" Type="http://schemas.openxmlformats.org/officeDocument/2006/relationships/tags" Target="../tags/tag799.xml"/><Relationship Id="rId43" Type="http://schemas.openxmlformats.org/officeDocument/2006/relationships/tags" Target="../tags/tag807.xml"/><Relationship Id="rId48" Type="http://schemas.openxmlformats.org/officeDocument/2006/relationships/tags" Target="../tags/tag812.xml"/><Relationship Id="rId8" Type="http://schemas.openxmlformats.org/officeDocument/2006/relationships/tags" Target="../tags/tag772.xml"/><Relationship Id="rId51" Type="http://schemas.openxmlformats.org/officeDocument/2006/relationships/tags" Target="../tags/tag815.xml"/><Relationship Id="rId3" Type="http://schemas.microsoft.com/office/2007/relationships/media" Target="../media/media3.mp3"/><Relationship Id="rId12" Type="http://schemas.openxmlformats.org/officeDocument/2006/relationships/tags" Target="../tags/tag776.xml"/><Relationship Id="rId17" Type="http://schemas.openxmlformats.org/officeDocument/2006/relationships/tags" Target="../tags/tag781.xml"/><Relationship Id="rId25" Type="http://schemas.openxmlformats.org/officeDocument/2006/relationships/tags" Target="../tags/tag789.xml"/><Relationship Id="rId33" Type="http://schemas.openxmlformats.org/officeDocument/2006/relationships/tags" Target="../tags/tag797.xml"/><Relationship Id="rId38" Type="http://schemas.openxmlformats.org/officeDocument/2006/relationships/tags" Target="../tags/tag802.xml"/><Relationship Id="rId46" Type="http://schemas.openxmlformats.org/officeDocument/2006/relationships/tags" Target="../tags/tag810.xml"/><Relationship Id="rId20" Type="http://schemas.openxmlformats.org/officeDocument/2006/relationships/tags" Target="../tags/tag784.xml"/><Relationship Id="rId41" Type="http://schemas.openxmlformats.org/officeDocument/2006/relationships/tags" Target="../tags/tag805.xml"/><Relationship Id="rId54" Type="http://schemas.openxmlformats.org/officeDocument/2006/relationships/slideLayout" Target="../slideLayouts/slideLayout1.xml"/><Relationship Id="rId1" Type="http://schemas.openxmlformats.org/officeDocument/2006/relationships/tags" Target="../tags/tag767.xml"/><Relationship Id="rId6" Type="http://schemas.openxmlformats.org/officeDocument/2006/relationships/tags" Target="../tags/tag770.xml"/><Relationship Id="rId15" Type="http://schemas.openxmlformats.org/officeDocument/2006/relationships/tags" Target="../tags/tag779.xml"/><Relationship Id="rId23" Type="http://schemas.openxmlformats.org/officeDocument/2006/relationships/tags" Target="../tags/tag787.xml"/><Relationship Id="rId28" Type="http://schemas.openxmlformats.org/officeDocument/2006/relationships/tags" Target="../tags/tag792.xml"/><Relationship Id="rId36" Type="http://schemas.openxmlformats.org/officeDocument/2006/relationships/tags" Target="../tags/tag800.xml"/><Relationship Id="rId49" Type="http://schemas.openxmlformats.org/officeDocument/2006/relationships/tags" Target="../tags/tag813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13" Type="http://schemas.openxmlformats.org/officeDocument/2006/relationships/tags" Target="../tags/tag828.xml"/><Relationship Id="rId18" Type="http://schemas.openxmlformats.org/officeDocument/2006/relationships/tags" Target="../tags/tag833.xml"/><Relationship Id="rId26" Type="http://schemas.openxmlformats.org/officeDocument/2006/relationships/tags" Target="../tags/tag841.xml"/><Relationship Id="rId39" Type="http://schemas.openxmlformats.org/officeDocument/2006/relationships/tags" Target="../tags/tag854.xml"/><Relationship Id="rId21" Type="http://schemas.openxmlformats.org/officeDocument/2006/relationships/tags" Target="../tags/tag836.xml"/><Relationship Id="rId34" Type="http://schemas.openxmlformats.org/officeDocument/2006/relationships/tags" Target="../tags/tag849.xml"/><Relationship Id="rId42" Type="http://schemas.openxmlformats.org/officeDocument/2006/relationships/tags" Target="../tags/tag857.xml"/><Relationship Id="rId47" Type="http://schemas.openxmlformats.org/officeDocument/2006/relationships/tags" Target="../tags/tag862.xml"/><Relationship Id="rId50" Type="http://schemas.openxmlformats.org/officeDocument/2006/relationships/tags" Target="../tags/tag865.xml"/><Relationship Id="rId55" Type="http://schemas.openxmlformats.org/officeDocument/2006/relationships/image" Target="../media/image1.png"/><Relationship Id="rId7" Type="http://schemas.openxmlformats.org/officeDocument/2006/relationships/tags" Target="../tags/tag822.xml"/><Relationship Id="rId2" Type="http://schemas.openxmlformats.org/officeDocument/2006/relationships/tags" Target="../tags/tag819.xml"/><Relationship Id="rId16" Type="http://schemas.openxmlformats.org/officeDocument/2006/relationships/tags" Target="../tags/tag831.xml"/><Relationship Id="rId29" Type="http://schemas.openxmlformats.org/officeDocument/2006/relationships/tags" Target="../tags/tag844.xml"/><Relationship Id="rId11" Type="http://schemas.openxmlformats.org/officeDocument/2006/relationships/tags" Target="../tags/tag826.xml"/><Relationship Id="rId24" Type="http://schemas.openxmlformats.org/officeDocument/2006/relationships/tags" Target="../tags/tag839.xml"/><Relationship Id="rId32" Type="http://schemas.openxmlformats.org/officeDocument/2006/relationships/tags" Target="../tags/tag847.xml"/><Relationship Id="rId37" Type="http://schemas.openxmlformats.org/officeDocument/2006/relationships/tags" Target="../tags/tag852.xml"/><Relationship Id="rId40" Type="http://schemas.openxmlformats.org/officeDocument/2006/relationships/tags" Target="../tags/tag855.xml"/><Relationship Id="rId45" Type="http://schemas.openxmlformats.org/officeDocument/2006/relationships/tags" Target="../tags/tag860.xml"/><Relationship Id="rId53" Type="http://schemas.openxmlformats.org/officeDocument/2006/relationships/tags" Target="../tags/tag868.xml"/><Relationship Id="rId5" Type="http://schemas.openxmlformats.org/officeDocument/2006/relationships/tags" Target="../tags/tag820.xml"/><Relationship Id="rId10" Type="http://schemas.openxmlformats.org/officeDocument/2006/relationships/tags" Target="../tags/tag825.xml"/><Relationship Id="rId19" Type="http://schemas.openxmlformats.org/officeDocument/2006/relationships/tags" Target="../tags/tag834.xml"/><Relationship Id="rId31" Type="http://schemas.openxmlformats.org/officeDocument/2006/relationships/tags" Target="../tags/tag846.xml"/><Relationship Id="rId44" Type="http://schemas.openxmlformats.org/officeDocument/2006/relationships/tags" Target="../tags/tag859.xml"/><Relationship Id="rId52" Type="http://schemas.openxmlformats.org/officeDocument/2006/relationships/tags" Target="../tags/tag867.xml"/><Relationship Id="rId4" Type="http://schemas.openxmlformats.org/officeDocument/2006/relationships/audio" Target="../media/media3.mp3"/><Relationship Id="rId9" Type="http://schemas.openxmlformats.org/officeDocument/2006/relationships/tags" Target="../tags/tag824.xml"/><Relationship Id="rId14" Type="http://schemas.openxmlformats.org/officeDocument/2006/relationships/tags" Target="../tags/tag829.xml"/><Relationship Id="rId22" Type="http://schemas.openxmlformats.org/officeDocument/2006/relationships/tags" Target="../tags/tag837.xml"/><Relationship Id="rId27" Type="http://schemas.openxmlformats.org/officeDocument/2006/relationships/tags" Target="../tags/tag842.xml"/><Relationship Id="rId30" Type="http://schemas.openxmlformats.org/officeDocument/2006/relationships/tags" Target="../tags/tag845.xml"/><Relationship Id="rId35" Type="http://schemas.openxmlformats.org/officeDocument/2006/relationships/tags" Target="../tags/tag850.xml"/><Relationship Id="rId43" Type="http://schemas.openxmlformats.org/officeDocument/2006/relationships/tags" Target="../tags/tag858.xml"/><Relationship Id="rId48" Type="http://schemas.openxmlformats.org/officeDocument/2006/relationships/tags" Target="../tags/tag863.xml"/><Relationship Id="rId8" Type="http://schemas.openxmlformats.org/officeDocument/2006/relationships/tags" Target="../tags/tag823.xml"/><Relationship Id="rId51" Type="http://schemas.openxmlformats.org/officeDocument/2006/relationships/tags" Target="../tags/tag866.xml"/><Relationship Id="rId3" Type="http://schemas.microsoft.com/office/2007/relationships/media" Target="../media/media3.mp3"/><Relationship Id="rId12" Type="http://schemas.openxmlformats.org/officeDocument/2006/relationships/tags" Target="../tags/tag827.xml"/><Relationship Id="rId17" Type="http://schemas.openxmlformats.org/officeDocument/2006/relationships/tags" Target="../tags/tag832.xml"/><Relationship Id="rId25" Type="http://schemas.openxmlformats.org/officeDocument/2006/relationships/tags" Target="../tags/tag840.xml"/><Relationship Id="rId33" Type="http://schemas.openxmlformats.org/officeDocument/2006/relationships/tags" Target="../tags/tag848.xml"/><Relationship Id="rId38" Type="http://schemas.openxmlformats.org/officeDocument/2006/relationships/tags" Target="../tags/tag853.xml"/><Relationship Id="rId46" Type="http://schemas.openxmlformats.org/officeDocument/2006/relationships/tags" Target="../tags/tag861.xml"/><Relationship Id="rId20" Type="http://schemas.openxmlformats.org/officeDocument/2006/relationships/tags" Target="../tags/tag835.xml"/><Relationship Id="rId41" Type="http://schemas.openxmlformats.org/officeDocument/2006/relationships/tags" Target="../tags/tag856.xml"/><Relationship Id="rId54" Type="http://schemas.openxmlformats.org/officeDocument/2006/relationships/slideLayout" Target="../slideLayouts/slideLayout1.xml"/><Relationship Id="rId1" Type="http://schemas.openxmlformats.org/officeDocument/2006/relationships/tags" Target="../tags/tag818.xml"/><Relationship Id="rId6" Type="http://schemas.openxmlformats.org/officeDocument/2006/relationships/tags" Target="../tags/tag821.xml"/><Relationship Id="rId15" Type="http://schemas.openxmlformats.org/officeDocument/2006/relationships/tags" Target="../tags/tag830.xml"/><Relationship Id="rId23" Type="http://schemas.openxmlformats.org/officeDocument/2006/relationships/tags" Target="../tags/tag838.xml"/><Relationship Id="rId28" Type="http://schemas.openxmlformats.org/officeDocument/2006/relationships/tags" Target="../tags/tag843.xml"/><Relationship Id="rId36" Type="http://schemas.openxmlformats.org/officeDocument/2006/relationships/tags" Target="../tags/tag851.xml"/><Relationship Id="rId49" Type="http://schemas.openxmlformats.org/officeDocument/2006/relationships/tags" Target="../tags/tag864.xml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sv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13" Type="http://schemas.openxmlformats.org/officeDocument/2006/relationships/tags" Target="../tags/tag879.xml"/><Relationship Id="rId18" Type="http://schemas.openxmlformats.org/officeDocument/2006/relationships/tags" Target="../tags/tag884.xml"/><Relationship Id="rId26" Type="http://schemas.openxmlformats.org/officeDocument/2006/relationships/tags" Target="../tags/tag892.xml"/><Relationship Id="rId39" Type="http://schemas.openxmlformats.org/officeDocument/2006/relationships/tags" Target="../tags/tag905.xml"/><Relationship Id="rId21" Type="http://schemas.openxmlformats.org/officeDocument/2006/relationships/tags" Target="../tags/tag887.xml"/><Relationship Id="rId34" Type="http://schemas.openxmlformats.org/officeDocument/2006/relationships/tags" Target="../tags/tag900.xml"/><Relationship Id="rId42" Type="http://schemas.openxmlformats.org/officeDocument/2006/relationships/tags" Target="../tags/tag908.xml"/><Relationship Id="rId47" Type="http://schemas.openxmlformats.org/officeDocument/2006/relationships/tags" Target="../tags/tag913.xml"/><Relationship Id="rId50" Type="http://schemas.openxmlformats.org/officeDocument/2006/relationships/tags" Target="../tags/tag916.xml"/><Relationship Id="rId55" Type="http://schemas.openxmlformats.org/officeDocument/2006/relationships/image" Target="../media/image1.png"/><Relationship Id="rId7" Type="http://schemas.openxmlformats.org/officeDocument/2006/relationships/tags" Target="../tags/tag873.xml"/><Relationship Id="rId2" Type="http://schemas.openxmlformats.org/officeDocument/2006/relationships/tags" Target="../tags/tag870.xml"/><Relationship Id="rId16" Type="http://schemas.openxmlformats.org/officeDocument/2006/relationships/tags" Target="../tags/tag882.xml"/><Relationship Id="rId29" Type="http://schemas.openxmlformats.org/officeDocument/2006/relationships/tags" Target="../tags/tag895.xml"/><Relationship Id="rId11" Type="http://schemas.openxmlformats.org/officeDocument/2006/relationships/tags" Target="../tags/tag877.xml"/><Relationship Id="rId24" Type="http://schemas.openxmlformats.org/officeDocument/2006/relationships/tags" Target="../tags/tag890.xml"/><Relationship Id="rId32" Type="http://schemas.openxmlformats.org/officeDocument/2006/relationships/tags" Target="../tags/tag898.xml"/><Relationship Id="rId37" Type="http://schemas.openxmlformats.org/officeDocument/2006/relationships/tags" Target="../tags/tag903.xml"/><Relationship Id="rId40" Type="http://schemas.openxmlformats.org/officeDocument/2006/relationships/tags" Target="../tags/tag906.xml"/><Relationship Id="rId45" Type="http://schemas.openxmlformats.org/officeDocument/2006/relationships/tags" Target="../tags/tag911.xml"/><Relationship Id="rId53" Type="http://schemas.openxmlformats.org/officeDocument/2006/relationships/tags" Target="../tags/tag919.xml"/><Relationship Id="rId5" Type="http://schemas.openxmlformats.org/officeDocument/2006/relationships/tags" Target="../tags/tag871.xml"/><Relationship Id="rId10" Type="http://schemas.openxmlformats.org/officeDocument/2006/relationships/tags" Target="../tags/tag876.xml"/><Relationship Id="rId19" Type="http://schemas.openxmlformats.org/officeDocument/2006/relationships/tags" Target="../tags/tag885.xml"/><Relationship Id="rId31" Type="http://schemas.openxmlformats.org/officeDocument/2006/relationships/tags" Target="../tags/tag897.xml"/><Relationship Id="rId44" Type="http://schemas.openxmlformats.org/officeDocument/2006/relationships/tags" Target="../tags/tag910.xml"/><Relationship Id="rId52" Type="http://schemas.openxmlformats.org/officeDocument/2006/relationships/tags" Target="../tags/tag918.xml"/><Relationship Id="rId4" Type="http://schemas.openxmlformats.org/officeDocument/2006/relationships/audio" Target="../media/media3.mp3"/><Relationship Id="rId9" Type="http://schemas.openxmlformats.org/officeDocument/2006/relationships/tags" Target="../tags/tag875.xml"/><Relationship Id="rId14" Type="http://schemas.openxmlformats.org/officeDocument/2006/relationships/tags" Target="../tags/tag880.xml"/><Relationship Id="rId22" Type="http://schemas.openxmlformats.org/officeDocument/2006/relationships/tags" Target="../tags/tag888.xml"/><Relationship Id="rId27" Type="http://schemas.openxmlformats.org/officeDocument/2006/relationships/tags" Target="../tags/tag893.xml"/><Relationship Id="rId30" Type="http://schemas.openxmlformats.org/officeDocument/2006/relationships/tags" Target="../tags/tag896.xml"/><Relationship Id="rId35" Type="http://schemas.openxmlformats.org/officeDocument/2006/relationships/tags" Target="../tags/tag901.xml"/><Relationship Id="rId43" Type="http://schemas.openxmlformats.org/officeDocument/2006/relationships/tags" Target="../tags/tag909.xml"/><Relationship Id="rId48" Type="http://schemas.openxmlformats.org/officeDocument/2006/relationships/tags" Target="../tags/tag914.xml"/><Relationship Id="rId8" Type="http://schemas.openxmlformats.org/officeDocument/2006/relationships/tags" Target="../tags/tag874.xml"/><Relationship Id="rId51" Type="http://schemas.openxmlformats.org/officeDocument/2006/relationships/tags" Target="../tags/tag917.xml"/><Relationship Id="rId3" Type="http://schemas.microsoft.com/office/2007/relationships/media" Target="../media/media3.mp3"/><Relationship Id="rId12" Type="http://schemas.openxmlformats.org/officeDocument/2006/relationships/tags" Target="../tags/tag878.xml"/><Relationship Id="rId17" Type="http://schemas.openxmlformats.org/officeDocument/2006/relationships/tags" Target="../tags/tag883.xml"/><Relationship Id="rId25" Type="http://schemas.openxmlformats.org/officeDocument/2006/relationships/tags" Target="../tags/tag891.xml"/><Relationship Id="rId33" Type="http://schemas.openxmlformats.org/officeDocument/2006/relationships/tags" Target="../tags/tag899.xml"/><Relationship Id="rId38" Type="http://schemas.openxmlformats.org/officeDocument/2006/relationships/tags" Target="../tags/tag904.xml"/><Relationship Id="rId46" Type="http://schemas.openxmlformats.org/officeDocument/2006/relationships/tags" Target="../tags/tag912.xml"/><Relationship Id="rId20" Type="http://schemas.openxmlformats.org/officeDocument/2006/relationships/tags" Target="../tags/tag886.xml"/><Relationship Id="rId41" Type="http://schemas.openxmlformats.org/officeDocument/2006/relationships/tags" Target="../tags/tag907.xml"/><Relationship Id="rId54" Type="http://schemas.openxmlformats.org/officeDocument/2006/relationships/slideLayout" Target="../slideLayouts/slideLayout1.xml"/><Relationship Id="rId1" Type="http://schemas.openxmlformats.org/officeDocument/2006/relationships/tags" Target="../tags/tag869.xml"/><Relationship Id="rId6" Type="http://schemas.openxmlformats.org/officeDocument/2006/relationships/tags" Target="../tags/tag872.xml"/><Relationship Id="rId15" Type="http://schemas.openxmlformats.org/officeDocument/2006/relationships/tags" Target="../tags/tag881.xml"/><Relationship Id="rId23" Type="http://schemas.openxmlformats.org/officeDocument/2006/relationships/tags" Target="../tags/tag889.xml"/><Relationship Id="rId28" Type="http://schemas.openxmlformats.org/officeDocument/2006/relationships/tags" Target="../tags/tag894.xml"/><Relationship Id="rId36" Type="http://schemas.openxmlformats.org/officeDocument/2006/relationships/tags" Target="../tags/tag902.xml"/><Relationship Id="rId49" Type="http://schemas.openxmlformats.org/officeDocument/2006/relationships/tags" Target="../tags/tag915.xml"/></Relationships>
</file>

<file path=ppt/slides/_rels/slide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.png"/></Relationships>
</file>

<file path=ppt/slides/_rels/slide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13" Type="http://schemas.openxmlformats.org/officeDocument/2006/relationships/tags" Target="../tags/tag930.xml"/><Relationship Id="rId18" Type="http://schemas.openxmlformats.org/officeDocument/2006/relationships/tags" Target="../tags/tag935.xml"/><Relationship Id="rId26" Type="http://schemas.openxmlformats.org/officeDocument/2006/relationships/tags" Target="../tags/tag943.xml"/><Relationship Id="rId39" Type="http://schemas.openxmlformats.org/officeDocument/2006/relationships/tags" Target="../tags/tag956.xml"/><Relationship Id="rId21" Type="http://schemas.openxmlformats.org/officeDocument/2006/relationships/tags" Target="../tags/tag938.xml"/><Relationship Id="rId34" Type="http://schemas.openxmlformats.org/officeDocument/2006/relationships/tags" Target="../tags/tag951.xml"/><Relationship Id="rId42" Type="http://schemas.openxmlformats.org/officeDocument/2006/relationships/tags" Target="../tags/tag959.xml"/><Relationship Id="rId47" Type="http://schemas.openxmlformats.org/officeDocument/2006/relationships/tags" Target="../tags/tag964.xml"/><Relationship Id="rId50" Type="http://schemas.openxmlformats.org/officeDocument/2006/relationships/tags" Target="../tags/tag967.xml"/><Relationship Id="rId55" Type="http://schemas.openxmlformats.org/officeDocument/2006/relationships/image" Target="../media/image1.png"/><Relationship Id="rId7" Type="http://schemas.openxmlformats.org/officeDocument/2006/relationships/tags" Target="../tags/tag924.xml"/><Relationship Id="rId2" Type="http://schemas.openxmlformats.org/officeDocument/2006/relationships/tags" Target="../tags/tag921.xml"/><Relationship Id="rId16" Type="http://schemas.openxmlformats.org/officeDocument/2006/relationships/tags" Target="../tags/tag933.xml"/><Relationship Id="rId29" Type="http://schemas.openxmlformats.org/officeDocument/2006/relationships/tags" Target="../tags/tag946.xml"/><Relationship Id="rId11" Type="http://schemas.openxmlformats.org/officeDocument/2006/relationships/tags" Target="../tags/tag928.xml"/><Relationship Id="rId24" Type="http://schemas.openxmlformats.org/officeDocument/2006/relationships/tags" Target="../tags/tag941.xml"/><Relationship Id="rId32" Type="http://schemas.openxmlformats.org/officeDocument/2006/relationships/tags" Target="../tags/tag949.xml"/><Relationship Id="rId37" Type="http://schemas.openxmlformats.org/officeDocument/2006/relationships/tags" Target="../tags/tag954.xml"/><Relationship Id="rId40" Type="http://schemas.openxmlformats.org/officeDocument/2006/relationships/tags" Target="../tags/tag957.xml"/><Relationship Id="rId45" Type="http://schemas.openxmlformats.org/officeDocument/2006/relationships/tags" Target="../tags/tag962.xml"/><Relationship Id="rId53" Type="http://schemas.openxmlformats.org/officeDocument/2006/relationships/tags" Target="../tags/tag970.xml"/><Relationship Id="rId5" Type="http://schemas.openxmlformats.org/officeDocument/2006/relationships/tags" Target="../tags/tag922.xml"/><Relationship Id="rId10" Type="http://schemas.openxmlformats.org/officeDocument/2006/relationships/tags" Target="../tags/tag927.xml"/><Relationship Id="rId19" Type="http://schemas.openxmlformats.org/officeDocument/2006/relationships/tags" Target="../tags/tag936.xml"/><Relationship Id="rId31" Type="http://schemas.openxmlformats.org/officeDocument/2006/relationships/tags" Target="../tags/tag948.xml"/><Relationship Id="rId44" Type="http://schemas.openxmlformats.org/officeDocument/2006/relationships/tags" Target="../tags/tag961.xml"/><Relationship Id="rId52" Type="http://schemas.openxmlformats.org/officeDocument/2006/relationships/tags" Target="../tags/tag969.xml"/><Relationship Id="rId4" Type="http://schemas.openxmlformats.org/officeDocument/2006/relationships/audio" Target="../media/media3.mp3"/><Relationship Id="rId9" Type="http://schemas.openxmlformats.org/officeDocument/2006/relationships/tags" Target="../tags/tag926.xml"/><Relationship Id="rId14" Type="http://schemas.openxmlformats.org/officeDocument/2006/relationships/tags" Target="../tags/tag931.xml"/><Relationship Id="rId22" Type="http://schemas.openxmlformats.org/officeDocument/2006/relationships/tags" Target="../tags/tag939.xml"/><Relationship Id="rId27" Type="http://schemas.openxmlformats.org/officeDocument/2006/relationships/tags" Target="../tags/tag944.xml"/><Relationship Id="rId30" Type="http://schemas.openxmlformats.org/officeDocument/2006/relationships/tags" Target="../tags/tag947.xml"/><Relationship Id="rId35" Type="http://schemas.openxmlformats.org/officeDocument/2006/relationships/tags" Target="../tags/tag952.xml"/><Relationship Id="rId43" Type="http://schemas.openxmlformats.org/officeDocument/2006/relationships/tags" Target="../tags/tag960.xml"/><Relationship Id="rId48" Type="http://schemas.openxmlformats.org/officeDocument/2006/relationships/tags" Target="../tags/tag965.xml"/><Relationship Id="rId8" Type="http://schemas.openxmlformats.org/officeDocument/2006/relationships/tags" Target="../tags/tag925.xml"/><Relationship Id="rId51" Type="http://schemas.openxmlformats.org/officeDocument/2006/relationships/tags" Target="../tags/tag968.xml"/><Relationship Id="rId3" Type="http://schemas.microsoft.com/office/2007/relationships/media" Target="../media/media3.mp3"/><Relationship Id="rId12" Type="http://schemas.openxmlformats.org/officeDocument/2006/relationships/tags" Target="../tags/tag929.xml"/><Relationship Id="rId17" Type="http://schemas.openxmlformats.org/officeDocument/2006/relationships/tags" Target="../tags/tag934.xml"/><Relationship Id="rId25" Type="http://schemas.openxmlformats.org/officeDocument/2006/relationships/tags" Target="../tags/tag942.xml"/><Relationship Id="rId33" Type="http://schemas.openxmlformats.org/officeDocument/2006/relationships/tags" Target="../tags/tag950.xml"/><Relationship Id="rId38" Type="http://schemas.openxmlformats.org/officeDocument/2006/relationships/tags" Target="../tags/tag955.xml"/><Relationship Id="rId46" Type="http://schemas.openxmlformats.org/officeDocument/2006/relationships/tags" Target="../tags/tag963.xml"/><Relationship Id="rId20" Type="http://schemas.openxmlformats.org/officeDocument/2006/relationships/tags" Target="../tags/tag937.xml"/><Relationship Id="rId41" Type="http://schemas.openxmlformats.org/officeDocument/2006/relationships/tags" Target="../tags/tag958.xml"/><Relationship Id="rId54" Type="http://schemas.openxmlformats.org/officeDocument/2006/relationships/slideLayout" Target="../slideLayouts/slideLayout1.xml"/><Relationship Id="rId1" Type="http://schemas.openxmlformats.org/officeDocument/2006/relationships/tags" Target="../tags/tag920.xml"/><Relationship Id="rId6" Type="http://schemas.openxmlformats.org/officeDocument/2006/relationships/tags" Target="../tags/tag923.xml"/><Relationship Id="rId15" Type="http://schemas.openxmlformats.org/officeDocument/2006/relationships/tags" Target="../tags/tag932.xml"/><Relationship Id="rId23" Type="http://schemas.openxmlformats.org/officeDocument/2006/relationships/tags" Target="../tags/tag940.xml"/><Relationship Id="rId28" Type="http://schemas.openxmlformats.org/officeDocument/2006/relationships/tags" Target="../tags/tag945.xml"/><Relationship Id="rId36" Type="http://schemas.openxmlformats.org/officeDocument/2006/relationships/tags" Target="../tags/tag953.xml"/><Relationship Id="rId49" Type="http://schemas.openxmlformats.org/officeDocument/2006/relationships/tags" Target="../tags/tag966.xml"/></Relationships>
</file>

<file path=ppt/slides/_rels/slide2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2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2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3" Type="http://schemas.openxmlformats.org/officeDocument/2006/relationships/tags" Target="../tags/tag114.xml"/><Relationship Id="rId18" Type="http://schemas.openxmlformats.org/officeDocument/2006/relationships/tags" Target="../tags/tag119.xml"/><Relationship Id="rId26" Type="http://schemas.openxmlformats.org/officeDocument/2006/relationships/tags" Target="../tags/tag127.xml"/><Relationship Id="rId39" Type="http://schemas.openxmlformats.org/officeDocument/2006/relationships/tags" Target="../tags/tag140.xml"/><Relationship Id="rId21" Type="http://schemas.openxmlformats.org/officeDocument/2006/relationships/tags" Target="../tags/tag122.xml"/><Relationship Id="rId34" Type="http://schemas.openxmlformats.org/officeDocument/2006/relationships/tags" Target="../tags/tag135.xml"/><Relationship Id="rId42" Type="http://schemas.openxmlformats.org/officeDocument/2006/relationships/tags" Target="../tags/tag143.xml"/><Relationship Id="rId47" Type="http://schemas.openxmlformats.org/officeDocument/2006/relationships/tags" Target="../tags/tag148.xml"/><Relationship Id="rId50" Type="http://schemas.openxmlformats.org/officeDocument/2006/relationships/tags" Target="../tags/tag151.xml"/><Relationship Id="rId55" Type="http://schemas.openxmlformats.org/officeDocument/2006/relationships/image" Target="../media/image1.png"/><Relationship Id="rId7" Type="http://schemas.openxmlformats.org/officeDocument/2006/relationships/tags" Target="../tags/tag108.xml"/><Relationship Id="rId2" Type="http://schemas.openxmlformats.org/officeDocument/2006/relationships/tags" Target="../tags/tag105.xml"/><Relationship Id="rId16" Type="http://schemas.openxmlformats.org/officeDocument/2006/relationships/tags" Target="../tags/tag117.xml"/><Relationship Id="rId29" Type="http://schemas.openxmlformats.org/officeDocument/2006/relationships/tags" Target="../tags/tag130.xml"/><Relationship Id="rId11" Type="http://schemas.openxmlformats.org/officeDocument/2006/relationships/tags" Target="../tags/tag112.xml"/><Relationship Id="rId24" Type="http://schemas.openxmlformats.org/officeDocument/2006/relationships/tags" Target="../tags/tag125.xml"/><Relationship Id="rId32" Type="http://schemas.openxmlformats.org/officeDocument/2006/relationships/tags" Target="../tags/tag133.xml"/><Relationship Id="rId37" Type="http://schemas.openxmlformats.org/officeDocument/2006/relationships/tags" Target="../tags/tag138.xml"/><Relationship Id="rId40" Type="http://schemas.openxmlformats.org/officeDocument/2006/relationships/tags" Target="../tags/tag141.xml"/><Relationship Id="rId45" Type="http://schemas.openxmlformats.org/officeDocument/2006/relationships/tags" Target="../tags/tag146.xml"/><Relationship Id="rId53" Type="http://schemas.openxmlformats.org/officeDocument/2006/relationships/tags" Target="../tags/tag154.xml"/><Relationship Id="rId5" Type="http://schemas.openxmlformats.org/officeDocument/2006/relationships/tags" Target="../tags/tag106.xml"/><Relationship Id="rId10" Type="http://schemas.openxmlformats.org/officeDocument/2006/relationships/tags" Target="../tags/tag111.xml"/><Relationship Id="rId19" Type="http://schemas.openxmlformats.org/officeDocument/2006/relationships/tags" Target="../tags/tag120.xml"/><Relationship Id="rId31" Type="http://schemas.openxmlformats.org/officeDocument/2006/relationships/tags" Target="../tags/tag132.xml"/><Relationship Id="rId44" Type="http://schemas.openxmlformats.org/officeDocument/2006/relationships/tags" Target="../tags/tag145.xml"/><Relationship Id="rId52" Type="http://schemas.openxmlformats.org/officeDocument/2006/relationships/tags" Target="../tags/tag153.xml"/><Relationship Id="rId4" Type="http://schemas.openxmlformats.org/officeDocument/2006/relationships/audio" Target="../media/media3.mp3"/><Relationship Id="rId9" Type="http://schemas.openxmlformats.org/officeDocument/2006/relationships/tags" Target="../tags/tag110.xml"/><Relationship Id="rId14" Type="http://schemas.openxmlformats.org/officeDocument/2006/relationships/tags" Target="../tags/tag115.xml"/><Relationship Id="rId22" Type="http://schemas.openxmlformats.org/officeDocument/2006/relationships/tags" Target="../tags/tag123.xml"/><Relationship Id="rId27" Type="http://schemas.openxmlformats.org/officeDocument/2006/relationships/tags" Target="../tags/tag128.xml"/><Relationship Id="rId30" Type="http://schemas.openxmlformats.org/officeDocument/2006/relationships/tags" Target="../tags/tag131.xml"/><Relationship Id="rId35" Type="http://schemas.openxmlformats.org/officeDocument/2006/relationships/tags" Target="../tags/tag136.xml"/><Relationship Id="rId43" Type="http://schemas.openxmlformats.org/officeDocument/2006/relationships/tags" Target="../tags/tag144.xml"/><Relationship Id="rId48" Type="http://schemas.openxmlformats.org/officeDocument/2006/relationships/tags" Target="../tags/tag149.xml"/><Relationship Id="rId8" Type="http://schemas.openxmlformats.org/officeDocument/2006/relationships/tags" Target="../tags/tag109.xml"/><Relationship Id="rId51" Type="http://schemas.openxmlformats.org/officeDocument/2006/relationships/tags" Target="../tags/tag152.xml"/><Relationship Id="rId3" Type="http://schemas.microsoft.com/office/2007/relationships/media" Target="../media/media3.mp3"/><Relationship Id="rId12" Type="http://schemas.openxmlformats.org/officeDocument/2006/relationships/tags" Target="../tags/tag113.xml"/><Relationship Id="rId17" Type="http://schemas.openxmlformats.org/officeDocument/2006/relationships/tags" Target="../tags/tag118.xml"/><Relationship Id="rId25" Type="http://schemas.openxmlformats.org/officeDocument/2006/relationships/tags" Target="../tags/tag126.xml"/><Relationship Id="rId33" Type="http://schemas.openxmlformats.org/officeDocument/2006/relationships/tags" Target="../tags/tag134.xml"/><Relationship Id="rId38" Type="http://schemas.openxmlformats.org/officeDocument/2006/relationships/tags" Target="../tags/tag139.xml"/><Relationship Id="rId46" Type="http://schemas.openxmlformats.org/officeDocument/2006/relationships/tags" Target="../tags/tag147.xml"/><Relationship Id="rId20" Type="http://schemas.openxmlformats.org/officeDocument/2006/relationships/tags" Target="../tags/tag121.xml"/><Relationship Id="rId41" Type="http://schemas.openxmlformats.org/officeDocument/2006/relationships/tags" Target="../tags/tag142.xml"/><Relationship Id="rId54" Type="http://schemas.openxmlformats.org/officeDocument/2006/relationships/slideLayout" Target="../slideLayouts/slideLayout1.xml"/><Relationship Id="rId1" Type="http://schemas.openxmlformats.org/officeDocument/2006/relationships/tags" Target="../tags/tag104.xml"/><Relationship Id="rId6" Type="http://schemas.openxmlformats.org/officeDocument/2006/relationships/tags" Target="../tags/tag107.xml"/><Relationship Id="rId15" Type="http://schemas.openxmlformats.org/officeDocument/2006/relationships/tags" Target="../tags/tag116.xml"/><Relationship Id="rId23" Type="http://schemas.openxmlformats.org/officeDocument/2006/relationships/tags" Target="../tags/tag124.xml"/><Relationship Id="rId28" Type="http://schemas.openxmlformats.org/officeDocument/2006/relationships/tags" Target="../tags/tag129.xml"/><Relationship Id="rId36" Type="http://schemas.openxmlformats.org/officeDocument/2006/relationships/tags" Target="../tags/tag137.xml"/><Relationship Id="rId49" Type="http://schemas.openxmlformats.org/officeDocument/2006/relationships/tags" Target="../tags/tag150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tags" Target="../tags/tag12.xml"/><Relationship Id="rId18" Type="http://schemas.openxmlformats.org/officeDocument/2006/relationships/tags" Target="../tags/tag17.xml"/><Relationship Id="rId26" Type="http://schemas.openxmlformats.org/officeDocument/2006/relationships/tags" Target="../tags/tag25.xml"/><Relationship Id="rId39" Type="http://schemas.openxmlformats.org/officeDocument/2006/relationships/tags" Target="../tags/tag38.xml"/><Relationship Id="rId21" Type="http://schemas.openxmlformats.org/officeDocument/2006/relationships/tags" Target="../tags/tag20.xml"/><Relationship Id="rId34" Type="http://schemas.openxmlformats.org/officeDocument/2006/relationships/tags" Target="../tags/tag33.xml"/><Relationship Id="rId42" Type="http://schemas.openxmlformats.org/officeDocument/2006/relationships/tags" Target="../tags/tag41.xml"/><Relationship Id="rId47" Type="http://schemas.openxmlformats.org/officeDocument/2006/relationships/tags" Target="../tags/tag46.xml"/><Relationship Id="rId50" Type="http://schemas.openxmlformats.org/officeDocument/2006/relationships/tags" Target="../tags/tag49.xml"/><Relationship Id="rId55" Type="http://schemas.openxmlformats.org/officeDocument/2006/relationships/image" Target="../media/image1.png"/><Relationship Id="rId7" Type="http://schemas.openxmlformats.org/officeDocument/2006/relationships/tags" Target="../tags/tag6.xml"/><Relationship Id="rId2" Type="http://schemas.openxmlformats.org/officeDocument/2006/relationships/tags" Target="../tags/tag3.xml"/><Relationship Id="rId16" Type="http://schemas.openxmlformats.org/officeDocument/2006/relationships/tags" Target="../tags/tag15.xml"/><Relationship Id="rId29" Type="http://schemas.openxmlformats.org/officeDocument/2006/relationships/tags" Target="../tags/tag28.xml"/><Relationship Id="rId11" Type="http://schemas.openxmlformats.org/officeDocument/2006/relationships/tags" Target="../tags/tag10.xml"/><Relationship Id="rId24" Type="http://schemas.openxmlformats.org/officeDocument/2006/relationships/tags" Target="../tags/tag23.xml"/><Relationship Id="rId32" Type="http://schemas.openxmlformats.org/officeDocument/2006/relationships/tags" Target="../tags/tag31.xml"/><Relationship Id="rId37" Type="http://schemas.openxmlformats.org/officeDocument/2006/relationships/tags" Target="../tags/tag36.xml"/><Relationship Id="rId40" Type="http://schemas.openxmlformats.org/officeDocument/2006/relationships/tags" Target="../tags/tag39.xml"/><Relationship Id="rId45" Type="http://schemas.openxmlformats.org/officeDocument/2006/relationships/tags" Target="../tags/tag44.xml"/><Relationship Id="rId53" Type="http://schemas.openxmlformats.org/officeDocument/2006/relationships/tags" Target="../tags/tag52.xml"/><Relationship Id="rId5" Type="http://schemas.openxmlformats.org/officeDocument/2006/relationships/tags" Target="../tags/tag4.xml"/><Relationship Id="rId10" Type="http://schemas.openxmlformats.org/officeDocument/2006/relationships/tags" Target="../tags/tag9.xml"/><Relationship Id="rId19" Type="http://schemas.openxmlformats.org/officeDocument/2006/relationships/tags" Target="../tags/tag18.xml"/><Relationship Id="rId31" Type="http://schemas.openxmlformats.org/officeDocument/2006/relationships/tags" Target="../tags/tag30.xml"/><Relationship Id="rId44" Type="http://schemas.openxmlformats.org/officeDocument/2006/relationships/tags" Target="../tags/tag43.xml"/><Relationship Id="rId52" Type="http://schemas.openxmlformats.org/officeDocument/2006/relationships/tags" Target="../tags/tag51.xml"/><Relationship Id="rId4" Type="http://schemas.openxmlformats.org/officeDocument/2006/relationships/audio" Target="../media/media3.mp3"/><Relationship Id="rId9" Type="http://schemas.openxmlformats.org/officeDocument/2006/relationships/tags" Target="../tags/tag8.xml"/><Relationship Id="rId14" Type="http://schemas.openxmlformats.org/officeDocument/2006/relationships/tags" Target="../tags/tag13.xml"/><Relationship Id="rId22" Type="http://schemas.openxmlformats.org/officeDocument/2006/relationships/tags" Target="../tags/tag21.xml"/><Relationship Id="rId27" Type="http://schemas.openxmlformats.org/officeDocument/2006/relationships/tags" Target="../tags/tag26.xml"/><Relationship Id="rId30" Type="http://schemas.openxmlformats.org/officeDocument/2006/relationships/tags" Target="../tags/tag29.xml"/><Relationship Id="rId35" Type="http://schemas.openxmlformats.org/officeDocument/2006/relationships/tags" Target="../tags/tag34.xml"/><Relationship Id="rId43" Type="http://schemas.openxmlformats.org/officeDocument/2006/relationships/tags" Target="../tags/tag42.xml"/><Relationship Id="rId48" Type="http://schemas.openxmlformats.org/officeDocument/2006/relationships/tags" Target="../tags/tag47.xml"/><Relationship Id="rId8" Type="http://schemas.openxmlformats.org/officeDocument/2006/relationships/tags" Target="../tags/tag7.xml"/><Relationship Id="rId51" Type="http://schemas.openxmlformats.org/officeDocument/2006/relationships/tags" Target="../tags/tag50.xml"/><Relationship Id="rId3" Type="http://schemas.microsoft.com/office/2007/relationships/media" Target="../media/media3.mp3"/><Relationship Id="rId12" Type="http://schemas.openxmlformats.org/officeDocument/2006/relationships/tags" Target="../tags/tag11.xml"/><Relationship Id="rId17" Type="http://schemas.openxmlformats.org/officeDocument/2006/relationships/tags" Target="../tags/tag16.xml"/><Relationship Id="rId25" Type="http://schemas.openxmlformats.org/officeDocument/2006/relationships/tags" Target="../tags/tag24.xml"/><Relationship Id="rId33" Type="http://schemas.openxmlformats.org/officeDocument/2006/relationships/tags" Target="../tags/tag32.xml"/><Relationship Id="rId38" Type="http://schemas.openxmlformats.org/officeDocument/2006/relationships/tags" Target="../tags/tag37.xml"/><Relationship Id="rId46" Type="http://schemas.openxmlformats.org/officeDocument/2006/relationships/tags" Target="../tags/tag45.xml"/><Relationship Id="rId20" Type="http://schemas.openxmlformats.org/officeDocument/2006/relationships/tags" Target="../tags/tag19.xml"/><Relationship Id="rId41" Type="http://schemas.openxmlformats.org/officeDocument/2006/relationships/tags" Target="../tags/tag40.xml"/><Relationship Id="rId54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6" Type="http://schemas.openxmlformats.org/officeDocument/2006/relationships/tags" Target="../tags/tag5.xml"/><Relationship Id="rId15" Type="http://schemas.openxmlformats.org/officeDocument/2006/relationships/tags" Target="../tags/tag14.xml"/><Relationship Id="rId23" Type="http://schemas.openxmlformats.org/officeDocument/2006/relationships/tags" Target="../tags/tag22.xml"/><Relationship Id="rId28" Type="http://schemas.openxmlformats.org/officeDocument/2006/relationships/tags" Target="../tags/tag27.xml"/><Relationship Id="rId36" Type="http://schemas.openxmlformats.org/officeDocument/2006/relationships/tags" Target="../tags/tag35.xml"/><Relationship Id="rId49" Type="http://schemas.openxmlformats.org/officeDocument/2006/relationships/tags" Target="../tags/tag48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3" Type="http://schemas.openxmlformats.org/officeDocument/2006/relationships/tags" Target="../tags/tag165.xml"/><Relationship Id="rId18" Type="http://schemas.openxmlformats.org/officeDocument/2006/relationships/tags" Target="../tags/tag170.xml"/><Relationship Id="rId26" Type="http://schemas.openxmlformats.org/officeDocument/2006/relationships/tags" Target="../tags/tag178.xml"/><Relationship Id="rId39" Type="http://schemas.openxmlformats.org/officeDocument/2006/relationships/tags" Target="../tags/tag191.xml"/><Relationship Id="rId21" Type="http://schemas.openxmlformats.org/officeDocument/2006/relationships/tags" Target="../tags/tag173.xml"/><Relationship Id="rId34" Type="http://schemas.openxmlformats.org/officeDocument/2006/relationships/tags" Target="../tags/tag186.xml"/><Relationship Id="rId42" Type="http://schemas.openxmlformats.org/officeDocument/2006/relationships/tags" Target="../tags/tag194.xml"/><Relationship Id="rId47" Type="http://schemas.openxmlformats.org/officeDocument/2006/relationships/tags" Target="../tags/tag199.xml"/><Relationship Id="rId50" Type="http://schemas.openxmlformats.org/officeDocument/2006/relationships/tags" Target="../tags/tag202.xml"/><Relationship Id="rId55" Type="http://schemas.openxmlformats.org/officeDocument/2006/relationships/image" Target="../media/image1.png"/><Relationship Id="rId7" Type="http://schemas.openxmlformats.org/officeDocument/2006/relationships/tags" Target="../tags/tag159.xml"/><Relationship Id="rId2" Type="http://schemas.openxmlformats.org/officeDocument/2006/relationships/tags" Target="../tags/tag156.xml"/><Relationship Id="rId16" Type="http://schemas.openxmlformats.org/officeDocument/2006/relationships/tags" Target="../tags/tag168.xml"/><Relationship Id="rId29" Type="http://schemas.openxmlformats.org/officeDocument/2006/relationships/tags" Target="../tags/tag181.xml"/><Relationship Id="rId11" Type="http://schemas.openxmlformats.org/officeDocument/2006/relationships/tags" Target="../tags/tag163.xml"/><Relationship Id="rId24" Type="http://schemas.openxmlformats.org/officeDocument/2006/relationships/tags" Target="../tags/tag176.xml"/><Relationship Id="rId32" Type="http://schemas.openxmlformats.org/officeDocument/2006/relationships/tags" Target="../tags/tag184.xml"/><Relationship Id="rId37" Type="http://schemas.openxmlformats.org/officeDocument/2006/relationships/tags" Target="../tags/tag189.xml"/><Relationship Id="rId40" Type="http://schemas.openxmlformats.org/officeDocument/2006/relationships/tags" Target="../tags/tag192.xml"/><Relationship Id="rId45" Type="http://schemas.openxmlformats.org/officeDocument/2006/relationships/tags" Target="../tags/tag197.xml"/><Relationship Id="rId53" Type="http://schemas.openxmlformats.org/officeDocument/2006/relationships/tags" Target="../tags/tag205.xml"/><Relationship Id="rId5" Type="http://schemas.openxmlformats.org/officeDocument/2006/relationships/tags" Target="../tags/tag157.xml"/><Relationship Id="rId10" Type="http://schemas.openxmlformats.org/officeDocument/2006/relationships/tags" Target="../tags/tag162.xml"/><Relationship Id="rId19" Type="http://schemas.openxmlformats.org/officeDocument/2006/relationships/tags" Target="../tags/tag171.xml"/><Relationship Id="rId31" Type="http://schemas.openxmlformats.org/officeDocument/2006/relationships/tags" Target="../tags/tag183.xml"/><Relationship Id="rId44" Type="http://schemas.openxmlformats.org/officeDocument/2006/relationships/tags" Target="../tags/tag196.xml"/><Relationship Id="rId52" Type="http://schemas.openxmlformats.org/officeDocument/2006/relationships/tags" Target="../tags/tag204.xml"/><Relationship Id="rId4" Type="http://schemas.openxmlformats.org/officeDocument/2006/relationships/audio" Target="../media/media3.mp3"/><Relationship Id="rId9" Type="http://schemas.openxmlformats.org/officeDocument/2006/relationships/tags" Target="../tags/tag161.xml"/><Relationship Id="rId14" Type="http://schemas.openxmlformats.org/officeDocument/2006/relationships/tags" Target="../tags/tag166.xml"/><Relationship Id="rId22" Type="http://schemas.openxmlformats.org/officeDocument/2006/relationships/tags" Target="../tags/tag174.xml"/><Relationship Id="rId27" Type="http://schemas.openxmlformats.org/officeDocument/2006/relationships/tags" Target="../tags/tag179.xml"/><Relationship Id="rId30" Type="http://schemas.openxmlformats.org/officeDocument/2006/relationships/tags" Target="../tags/tag182.xml"/><Relationship Id="rId35" Type="http://schemas.openxmlformats.org/officeDocument/2006/relationships/tags" Target="../tags/tag187.xml"/><Relationship Id="rId43" Type="http://schemas.openxmlformats.org/officeDocument/2006/relationships/tags" Target="../tags/tag195.xml"/><Relationship Id="rId48" Type="http://schemas.openxmlformats.org/officeDocument/2006/relationships/tags" Target="../tags/tag200.xml"/><Relationship Id="rId8" Type="http://schemas.openxmlformats.org/officeDocument/2006/relationships/tags" Target="../tags/tag160.xml"/><Relationship Id="rId51" Type="http://schemas.openxmlformats.org/officeDocument/2006/relationships/tags" Target="../tags/tag203.xml"/><Relationship Id="rId3" Type="http://schemas.microsoft.com/office/2007/relationships/media" Target="../media/media3.mp3"/><Relationship Id="rId12" Type="http://schemas.openxmlformats.org/officeDocument/2006/relationships/tags" Target="../tags/tag164.xml"/><Relationship Id="rId17" Type="http://schemas.openxmlformats.org/officeDocument/2006/relationships/tags" Target="../tags/tag169.xml"/><Relationship Id="rId25" Type="http://schemas.openxmlformats.org/officeDocument/2006/relationships/tags" Target="../tags/tag177.xml"/><Relationship Id="rId33" Type="http://schemas.openxmlformats.org/officeDocument/2006/relationships/tags" Target="../tags/tag185.xml"/><Relationship Id="rId38" Type="http://schemas.openxmlformats.org/officeDocument/2006/relationships/tags" Target="../tags/tag190.xml"/><Relationship Id="rId46" Type="http://schemas.openxmlformats.org/officeDocument/2006/relationships/tags" Target="../tags/tag198.xml"/><Relationship Id="rId20" Type="http://schemas.openxmlformats.org/officeDocument/2006/relationships/tags" Target="../tags/tag172.xml"/><Relationship Id="rId41" Type="http://schemas.openxmlformats.org/officeDocument/2006/relationships/tags" Target="../tags/tag193.xml"/><Relationship Id="rId54" Type="http://schemas.openxmlformats.org/officeDocument/2006/relationships/slideLayout" Target="../slideLayouts/slideLayout1.xml"/><Relationship Id="rId1" Type="http://schemas.openxmlformats.org/officeDocument/2006/relationships/tags" Target="../tags/tag155.xml"/><Relationship Id="rId6" Type="http://schemas.openxmlformats.org/officeDocument/2006/relationships/tags" Target="../tags/tag158.xml"/><Relationship Id="rId15" Type="http://schemas.openxmlformats.org/officeDocument/2006/relationships/tags" Target="../tags/tag167.xml"/><Relationship Id="rId23" Type="http://schemas.openxmlformats.org/officeDocument/2006/relationships/tags" Target="../tags/tag175.xml"/><Relationship Id="rId28" Type="http://schemas.openxmlformats.org/officeDocument/2006/relationships/tags" Target="../tags/tag180.xml"/><Relationship Id="rId36" Type="http://schemas.openxmlformats.org/officeDocument/2006/relationships/tags" Target="../tags/tag188.xml"/><Relationship Id="rId49" Type="http://schemas.openxmlformats.org/officeDocument/2006/relationships/tags" Target="../tags/tag20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3" Type="http://schemas.openxmlformats.org/officeDocument/2006/relationships/tags" Target="../tags/tag216.xml"/><Relationship Id="rId18" Type="http://schemas.openxmlformats.org/officeDocument/2006/relationships/tags" Target="../tags/tag221.xml"/><Relationship Id="rId26" Type="http://schemas.openxmlformats.org/officeDocument/2006/relationships/tags" Target="../tags/tag229.xml"/><Relationship Id="rId39" Type="http://schemas.openxmlformats.org/officeDocument/2006/relationships/tags" Target="../tags/tag242.xml"/><Relationship Id="rId21" Type="http://schemas.openxmlformats.org/officeDocument/2006/relationships/tags" Target="../tags/tag224.xml"/><Relationship Id="rId34" Type="http://schemas.openxmlformats.org/officeDocument/2006/relationships/tags" Target="../tags/tag237.xml"/><Relationship Id="rId42" Type="http://schemas.openxmlformats.org/officeDocument/2006/relationships/tags" Target="../tags/tag245.xml"/><Relationship Id="rId47" Type="http://schemas.openxmlformats.org/officeDocument/2006/relationships/tags" Target="../tags/tag250.xml"/><Relationship Id="rId50" Type="http://schemas.openxmlformats.org/officeDocument/2006/relationships/tags" Target="../tags/tag253.xml"/><Relationship Id="rId55" Type="http://schemas.openxmlformats.org/officeDocument/2006/relationships/image" Target="../media/image1.png"/><Relationship Id="rId7" Type="http://schemas.openxmlformats.org/officeDocument/2006/relationships/tags" Target="../tags/tag210.xml"/><Relationship Id="rId2" Type="http://schemas.openxmlformats.org/officeDocument/2006/relationships/tags" Target="../tags/tag207.xml"/><Relationship Id="rId16" Type="http://schemas.openxmlformats.org/officeDocument/2006/relationships/tags" Target="../tags/tag219.xml"/><Relationship Id="rId29" Type="http://schemas.openxmlformats.org/officeDocument/2006/relationships/tags" Target="../tags/tag232.xml"/><Relationship Id="rId11" Type="http://schemas.openxmlformats.org/officeDocument/2006/relationships/tags" Target="../tags/tag214.xml"/><Relationship Id="rId24" Type="http://schemas.openxmlformats.org/officeDocument/2006/relationships/tags" Target="../tags/tag227.xml"/><Relationship Id="rId32" Type="http://schemas.openxmlformats.org/officeDocument/2006/relationships/tags" Target="../tags/tag235.xml"/><Relationship Id="rId37" Type="http://schemas.openxmlformats.org/officeDocument/2006/relationships/tags" Target="../tags/tag240.xml"/><Relationship Id="rId40" Type="http://schemas.openxmlformats.org/officeDocument/2006/relationships/tags" Target="../tags/tag243.xml"/><Relationship Id="rId45" Type="http://schemas.openxmlformats.org/officeDocument/2006/relationships/tags" Target="../tags/tag248.xml"/><Relationship Id="rId53" Type="http://schemas.openxmlformats.org/officeDocument/2006/relationships/tags" Target="../tags/tag256.xml"/><Relationship Id="rId5" Type="http://schemas.openxmlformats.org/officeDocument/2006/relationships/tags" Target="../tags/tag208.xml"/><Relationship Id="rId10" Type="http://schemas.openxmlformats.org/officeDocument/2006/relationships/tags" Target="../tags/tag213.xml"/><Relationship Id="rId19" Type="http://schemas.openxmlformats.org/officeDocument/2006/relationships/tags" Target="../tags/tag222.xml"/><Relationship Id="rId31" Type="http://schemas.openxmlformats.org/officeDocument/2006/relationships/tags" Target="../tags/tag234.xml"/><Relationship Id="rId44" Type="http://schemas.openxmlformats.org/officeDocument/2006/relationships/tags" Target="../tags/tag247.xml"/><Relationship Id="rId52" Type="http://schemas.openxmlformats.org/officeDocument/2006/relationships/tags" Target="../tags/tag255.xml"/><Relationship Id="rId4" Type="http://schemas.openxmlformats.org/officeDocument/2006/relationships/audio" Target="../media/media3.mp3"/><Relationship Id="rId9" Type="http://schemas.openxmlformats.org/officeDocument/2006/relationships/tags" Target="../tags/tag212.xml"/><Relationship Id="rId14" Type="http://schemas.openxmlformats.org/officeDocument/2006/relationships/tags" Target="../tags/tag217.xml"/><Relationship Id="rId22" Type="http://schemas.openxmlformats.org/officeDocument/2006/relationships/tags" Target="../tags/tag225.xml"/><Relationship Id="rId27" Type="http://schemas.openxmlformats.org/officeDocument/2006/relationships/tags" Target="../tags/tag230.xml"/><Relationship Id="rId30" Type="http://schemas.openxmlformats.org/officeDocument/2006/relationships/tags" Target="../tags/tag233.xml"/><Relationship Id="rId35" Type="http://schemas.openxmlformats.org/officeDocument/2006/relationships/tags" Target="../tags/tag238.xml"/><Relationship Id="rId43" Type="http://schemas.openxmlformats.org/officeDocument/2006/relationships/tags" Target="../tags/tag246.xml"/><Relationship Id="rId48" Type="http://schemas.openxmlformats.org/officeDocument/2006/relationships/tags" Target="../tags/tag251.xml"/><Relationship Id="rId8" Type="http://schemas.openxmlformats.org/officeDocument/2006/relationships/tags" Target="../tags/tag211.xml"/><Relationship Id="rId51" Type="http://schemas.openxmlformats.org/officeDocument/2006/relationships/tags" Target="../tags/tag254.xml"/><Relationship Id="rId3" Type="http://schemas.microsoft.com/office/2007/relationships/media" Target="../media/media3.mp3"/><Relationship Id="rId12" Type="http://schemas.openxmlformats.org/officeDocument/2006/relationships/tags" Target="../tags/tag215.xml"/><Relationship Id="rId17" Type="http://schemas.openxmlformats.org/officeDocument/2006/relationships/tags" Target="../tags/tag220.xml"/><Relationship Id="rId25" Type="http://schemas.openxmlformats.org/officeDocument/2006/relationships/tags" Target="../tags/tag228.xml"/><Relationship Id="rId33" Type="http://schemas.openxmlformats.org/officeDocument/2006/relationships/tags" Target="../tags/tag236.xml"/><Relationship Id="rId38" Type="http://schemas.openxmlformats.org/officeDocument/2006/relationships/tags" Target="../tags/tag241.xml"/><Relationship Id="rId46" Type="http://schemas.openxmlformats.org/officeDocument/2006/relationships/tags" Target="../tags/tag249.xml"/><Relationship Id="rId20" Type="http://schemas.openxmlformats.org/officeDocument/2006/relationships/tags" Target="../tags/tag223.xml"/><Relationship Id="rId41" Type="http://schemas.openxmlformats.org/officeDocument/2006/relationships/tags" Target="../tags/tag244.xml"/><Relationship Id="rId54" Type="http://schemas.openxmlformats.org/officeDocument/2006/relationships/slideLayout" Target="../slideLayouts/slideLayout1.xml"/><Relationship Id="rId1" Type="http://schemas.openxmlformats.org/officeDocument/2006/relationships/tags" Target="../tags/tag206.xml"/><Relationship Id="rId6" Type="http://schemas.openxmlformats.org/officeDocument/2006/relationships/tags" Target="../tags/tag209.xml"/><Relationship Id="rId15" Type="http://schemas.openxmlformats.org/officeDocument/2006/relationships/tags" Target="../tags/tag218.xml"/><Relationship Id="rId23" Type="http://schemas.openxmlformats.org/officeDocument/2006/relationships/tags" Target="../tags/tag226.xml"/><Relationship Id="rId28" Type="http://schemas.openxmlformats.org/officeDocument/2006/relationships/tags" Target="../tags/tag231.xml"/><Relationship Id="rId36" Type="http://schemas.openxmlformats.org/officeDocument/2006/relationships/tags" Target="../tags/tag239.xml"/><Relationship Id="rId49" Type="http://schemas.openxmlformats.org/officeDocument/2006/relationships/tags" Target="../tags/tag2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3" Type="http://schemas.openxmlformats.org/officeDocument/2006/relationships/tags" Target="../tags/tag267.xml"/><Relationship Id="rId18" Type="http://schemas.openxmlformats.org/officeDocument/2006/relationships/tags" Target="../tags/tag272.xml"/><Relationship Id="rId26" Type="http://schemas.openxmlformats.org/officeDocument/2006/relationships/tags" Target="../tags/tag280.xml"/><Relationship Id="rId39" Type="http://schemas.openxmlformats.org/officeDocument/2006/relationships/tags" Target="../tags/tag293.xml"/><Relationship Id="rId21" Type="http://schemas.openxmlformats.org/officeDocument/2006/relationships/tags" Target="../tags/tag275.xml"/><Relationship Id="rId34" Type="http://schemas.openxmlformats.org/officeDocument/2006/relationships/tags" Target="../tags/tag288.xml"/><Relationship Id="rId42" Type="http://schemas.openxmlformats.org/officeDocument/2006/relationships/tags" Target="../tags/tag296.xml"/><Relationship Id="rId47" Type="http://schemas.openxmlformats.org/officeDocument/2006/relationships/tags" Target="../tags/tag301.xml"/><Relationship Id="rId50" Type="http://schemas.openxmlformats.org/officeDocument/2006/relationships/tags" Target="../tags/tag304.xml"/><Relationship Id="rId55" Type="http://schemas.openxmlformats.org/officeDocument/2006/relationships/image" Target="../media/image1.png"/><Relationship Id="rId7" Type="http://schemas.openxmlformats.org/officeDocument/2006/relationships/tags" Target="../tags/tag261.xml"/><Relationship Id="rId2" Type="http://schemas.openxmlformats.org/officeDocument/2006/relationships/tags" Target="../tags/tag258.xml"/><Relationship Id="rId16" Type="http://schemas.openxmlformats.org/officeDocument/2006/relationships/tags" Target="../tags/tag270.xml"/><Relationship Id="rId29" Type="http://schemas.openxmlformats.org/officeDocument/2006/relationships/tags" Target="../tags/tag283.xml"/><Relationship Id="rId11" Type="http://schemas.openxmlformats.org/officeDocument/2006/relationships/tags" Target="../tags/tag265.xml"/><Relationship Id="rId24" Type="http://schemas.openxmlformats.org/officeDocument/2006/relationships/tags" Target="../tags/tag278.xml"/><Relationship Id="rId32" Type="http://schemas.openxmlformats.org/officeDocument/2006/relationships/tags" Target="../tags/tag286.xml"/><Relationship Id="rId37" Type="http://schemas.openxmlformats.org/officeDocument/2006/relationships/tags" Target="../tags/tag291.xml"/><Relationship Id="rId40" Type="http://schemas.openxmlformats.org/officeDocument/2006/relationships/tags" Target="../tags/tag294.xml"/><Relationship Id="rId45" Type="http://schemas.openxmlformats.org/officeDocument/2006/relationships/tags" Target="../tags/tag299.xml"/><Relationship Id="rId53" Type="http://schemas.openxmlformats.org/officeDocument/2006/relationships/tags" Target="../tags/tag307.xml"/><Relationship Id="rId5" Type="http://schemas.openxmlformats.org/officeDocument/2006/relationships/tags" Target="../tags/tag259.xml"/><Relationship Id="rId10" Type="http://schemas.openxmlformats.org/officeDocument/2006/relationships/tags" Target="../tags/tag264.xml"/><Relationship Id="rId19" Type="http://schemas.openxmlformats.org/officeDocument/2006/relationships/tags" Target="../tags/tag273.xml"/><Relationship Id="rId31" Type="http://schemas.openxmlformats.org/officeDocument/2006/relationships/tags" Target="../tags/tag285.xml"/><Relationship Id="rId44" Type="http://schemas.openxmlformats.org/officeDocument/2006/relationships/tags" Target="../tags/tag298.xml"/><Relationship Id="rId52" Type="http://schemas.openxmlformats.org/officeDocument/2006/relationships/tags" Target="../tags/tag306.xml"/><Relationship Id="rId4" Type="http://schemas.openxmlformats.org/officeDocument/2006/relationships/audio" Target="../media/media3.mp3"/><Relationship Id="rId9" Type="http://schemas.openxmlformats.org/officeDocument/2006/relationships/tags" Target="../tags/tag263.xml"/><Relationship Id="rId14" Type="http://schemas.openxmlformats.org/officeDocument/2006/relationships/tags" Target="../tags/tag268.xml"/><Relationship Id="rId22" Type="http://schemas.openxmlformats.org/officeDocument/2006/relationships/tags" Target="../tags/tag276.xml"/><Relationship Id="rId27" Type="http://schemas.openxmlformats.org/officeDocument/2006/relationships/tags" Target="../tags/tag281.xml"/><Relationship Id="rId30" Type="http://schemas.openxmlformats.org/officeDocument/2006/relationships/tags" Target="../tags/tag284.xml"/><Relationship Id="rId35" Type="http://schemas.openxmlformats.org/officeDocument/2006/relationships/tags" Target="../tags/tag289.xml"/><Relationship Id="rId43" Type="http://schemas.openxmlformats.org/officeDocument/2006/relationships/tags" Target="../tags/tag297.xml"/><Relationship Id="rId48" Type="http://schemas.openxmlformats.org/officeDocument/2006/relationships/tags" Target="../tags/tag302.xml"/><Relationship Id="rId8" Type="http://schemas.openxmlformats.org/officeDocument/2006/relationships/tags" Target="../tags/tag262.xml"/><Relationship Id="rId51" Type="http://schemas.openxmlformats.org/officeDocument/2006/relationships/tags" Target="../tags/tag305.xml"/><Relationship Id="rId3" Type="http://schemas.microsoft.com/office/2007/relationships/media" Target="../media/media3.mp3"/><Relationship Id="rId12" Type="http://schemas.openxmlformats.org/officeDocument/2006/relationships/tags" Target="../tags/tag266.xml"/><Relationship Id="rId17" Type="http://schemas.openxmlformats.org/officeDocument/2006/relationships/tags" Target="../tags/tag271.xml"/><Relationship Id="rId25" Type="http://schemas.openxmlformats.org/officeDocument/2006/relationships/tags" Target="../tags/tag279.xml"/><Relationship Id="rId33" Type="http://schemas.openxmlformats.org/officeDocument/2006/relationships/tags" Target="../tags/tag287.xml"/><Relationship Id="rId38" Type="http://schemas.openxmlformats.org/officeDocument/2006/relationships/tags" Target="../tags/tag292.xml"/><Relationship Id="rId46" Type="http://schemas.openxmlformats.org/officeDocument/2006/relationships/tags" Target="../tags/tag300.xml"/><Relationship Id="rId20" Type="http://schemas.openxmlformats.org/officeDocument/2006/relationships/tags" Target="../tags/tag274.xml"/><Relationship Id="rId41" Type="http://schemas.openxmlformats.org/officeDocument/2006/relationships/tags" Target="../tags/tag295.xml"/><Relationship Id="rId54" Type="http://schemas.openxmlformats.org/officeDocument/2006/relationships/slideLayout" Target="../slideLayouts/slideLayout1.xml"/><Relationship Id="rId1" Type="http://schemas.openxmlformats.org/officeDocument/2006/relationships/tags" Target="../tags/tag257.xml"/><Relationship Id="rId6" Type="http://schemas.openxmlformats.org/officeDocument/2006/relationships/tags" Target="../tags/tag260.xml"/><Relationship Id="rId15" Type="http://schemas.openxmlformats.org/officeDocument/2006/relationships/tags" Target="../tags/tag269.xml"/><Relationship Id="rId23" Type="http://schemas.openxmlformats.org/officeDocument/2006/relationships/tags" Target="../tags/tag277.xml"/><Relationship Id="rId28" Type="http://schemas.openxmlformats.org/officeDocument/2006/relationships/tags" Target="../tags/tag282.xml"/><Relationship Id="rId36" Type="http://schemas.openxmlformats.org/officeDocument/2006/relationships/tags" Target="../tags/tag290.xml"/><Relationship Id="rId49" Type="http://schemas.openxmlformats.org/officeDocument/2006/relationships/tags" Target="../tags/tag30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3" Type="http://schemas.openxmlformats.org/officeDocument/2006/relationships/tags" Target="../tags/tag318.xml"/><Relationship Id="rId18" Type="http://schemas.openxmlformats.org/officeDocument/2006/relationships/tags" Target="../tags/tag323.xml"/><Relationship Id="rId26" Type="http://schemas.openxmlformats.org/officeDocument/2006/relationships/tags" Target="../tags/tag331.xml"/><Relationship Id="rId39" Type="http://schemas.openxmlformats.org/officeDocument/2006/relationships/tags" Target="../tags/tag344.xml"/><Relationship Id="rId21" Type="http://schemas.openxmlformats.org/officeDocument/2006/relationships/tags" Target="../tags/tag326.xml"/><Relationship Id="rId34" Type="http://schemas.openxmlformats.org/officeDocument/2006/relationships/tags" Target="../tags/tag339.xml"/><Relationship Id="rId42" Type="http://schemas.openxmlformats.org/officeDocument/2006/relationships/tags" Target="../tags/tag347.xml"/><Relationship Id="rId47" Type="http://schemas.openxmlformats.org/officeDocument/2006/relationships/tags" Target="../tags/tag352.xml"/><Relationship Id="rId50" Type="http://schemas.openxmlformats.org/officeDocument/2006/relationships/tags" Target="../tags/tag355.xml"/><Relationship Id="rId55" Type="http://schemas.openxmlformats.org/officeDocument/2006/relationships/image" Target="../media/image1.png"/><Relationship Id="rId7" Type="http://schemas.openxmlformats.org/officeDocument/2006/relationships/tags" Target="../tags/tag312.xml"/><Relationship Id="rId2" Type="http://schemas.openxmlformats.org/officeDocument/2006/relationships/tags" Target="../tags/tag309.xml"/><Relationship Id="rId16" Type="http://schemas.openxmlformats.org/officeDocument/2006/relationships/tags" Target="../tags/tag321.xml"/><Relationship Id="rId29" Type="http://schemas.openxmlformats.org/officeDocument/2006/relationships/tags" Target="../tags/tag334.xml"/><Relationship Id="rId11" Type="http://schemas.openxmlformats.org/officeDocument/2006/relationships/tags" Target="../tags/tag316.xml"/><Relationship Id="rId24" Type="http://schemas.openxmlformats.org/officeDocument/2006/relationships/tags" Target="../tags/tag329.xml"/><Relationship Id="rId32" Type="http://schemas.openxmlformats.org/officeDocument/2006/relationships/tags" Target="../tags/tag337.xml"/><Relationship Id="rId37" Type="http://schemas.openxmlformats.org/officeDocument/2006/relationships/tags" Target="../tags/tag342.xml"/><Relationship Id="rId40" Type="http://schemas.openxmlformats.org/officeDocument/2006/relationships/tags" Target="../tags/tag345.xml"/><Relationship Id="rId45" Type="http://schemas.openxmlformats.org/officeDocument/2006/relationships/tags" Target="../tags/tag350.xml"/><Relationship Id="rId53" Type="http://schemas.openxmlformats.org/officeDocument/2006/relationships/tags" Target="../tags/tag358.xml"/><Relationship Id="rId5" Type="http://schemas.openxmlformats.org/officeDocument/2006/relationships/tags" Target="../tags/tag310.xml"/><Relationship Id="rId10" Type="http://schemas.openxmlformats.org/officeDocument/2006/relationships/tags" Target="../tags/tag315.xml"/><Relationship Id="rId19" Type="http://schemas.openxmlformats.org/officeDocument/2006/relationships/tags" Target="../tags/tag324.xml"/><Relationship Id="rId31" Type="http://schemas.openxmlformats.org/officeDocument/2006/relationships/tags" Target="../tags/tag336.xml"/><Relationship Id="rId44" Type="http://schemas.openxmlformats.org/officeDocument/2006/relationships/tags" Target="../tags/tag349.xml"/><Relationship Id="rId52" Type="http://schemas.openxmlformats.org/officeDocument/2006/relationships/tags" Target="../tags/tag357.xml"/><Relationship Id="rId4" Type="http://schemas.openxmlformats.org/officeDocument/2006/relationships/audio" Target="../media/media3.mp3"/><Relationship Id="rId9" Type="http://schemas.openxmlformats.org/officeDocument/2006/relationships/tags" Target="../tags/tag314.xml"/><Relationship Id="rId14" Type="http://schemas.openxmlformats.org/officeDocument/2006/relationships/tags" Target="../tags/tag319.xml"/><Relationship Id="rId22" Type="http://schemas.openxmlformats.org/officeDocument/2006/relationships/tags" Target="../tags/tag327.xml"/><Relationship Id="rId27" Type="http://schemas.openxmlformats.org/officeDocument/2006/relationships/tags" Target="../tags/tag332.xml"/><Relationship Id="rId30" Type="http://schemas.openxmlformats.org/officeDocument/2006/relationships/tags" Target="../tags/tag335.xml"/><Relationship Id="rId35" Type="http://schemas.openxmlformats.org/officeDocument/2006/relationships/tags" Target="../tags/tag340.xml"/><Relationship Id="rId43" Type="http://schemas.openxmlformats.org/officeDocument/2006/relationships/tags" Target="../tags/tag348.xml"/><Relationship Id="rId48" Type="http://schemas.openxmlformats.org/officeDocument/2006/relationships/tags" Target="../tags/tag353.xml"/><Relationship Id="rId8" Type="http://schemas.openxmlformats.org/officeDocument/2006/relationships/tags" Target="../tags/tag313.xml"/><Relationship Id="rId51" Type="http://schemas.openxmlformats.org/officeDocument/2006/relationships/tags" Target="../tags/tag356.xml"/><Relationship Id="rId3" Type="http://schemas.microsoft.com/office/2007/relationships/media" Target="../media/media3.mp3"/><Relationship Id="rId12" Type="http://schemas.openxmlformats.org/officeDocument/2006/relationships/tags" Target="../tags/tag317.xml"/><Relationship Id="rId17" Type="http://schemas.openxmlformats.org/officeDocument/2006/relationships/tags" Target="../tags/tag322.xml"/><Relationship Id="rId25" Type="http://schemas.openxmlformats.org/officeDocument/2006/relationships/tags" Target="../tags/tag330.xml"/><Relationship Id="rId33" Type="http://schemas.openxmlformats.org/officeDocument/2006/relationships/tags" Target="../tags/tag338.xml"/><Relationship Id="rId38" Type="http://schemas.openxmlformats.org/officeDocument/2006/relationships/tags" Target="../tags/tag343.xml"/><Relationship Id="rId46" Type="http://schemas.openxmlformats.org/officeDocument/2006/relationships/tags" Target="../tags/tag351.xml"/><Relationship Id="rId20" Type="http://schemas.openxmlformats.org/officeDocument/2006/relationships/tags" Target="../tags/tag325.xml"/><Relationship Id="rId41" Type="http://schemas.openxmlformats.org/officeDocument/2006/relationships/tags" Target="../tags/tag346.xml"/><Relationship Id="rId54" Type="http://schemas.openxmlformats.org/officeDocument/2006/relationships/slideLayout" Target="../slideLayouts/slideLayout1.xml"/><Relationship Id="rId1" Type="http://schemas.openxmlformats.org/officeDocument/2006/relationships/tags" Target="../tags/tag308.xml"/><Relationship Id="rId6" Type="http://schemas.openxmlformats.org/officeDocument/2006/relationships/tags" Target="../tags/tag311.xml"/><Relationship Id="rId15" Type="http://schemas.openxmlformats.org/officeDocument/2006/relationships/tags" Target="../tags/tag320.xml"/><Relationship Id="rId23" Type="http://schemas.openxmlformats.org/officeDocument/2006/relationships/tags" Target="../tags/tag328.xml"/><Relationship Id="rId28" Type="http://schemas.openxmlformats.org/officeDocument/2006/relationships/tags" Target="../tags/tag333.xml"/><Relationship Id="rId36" Type="http://schemas.openxmlformats.org/officeDocument/2006/relationships/tags" Target="../tags/tag341.xml"/><Relationship Id="rId49" Type="http://schemas.openxmlformats.org/officeDocument/2006/relationships/tags" Target="../tags/tag354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3" Type="http://schemas.openxmlformats.org/officeDocument/2006/relationships/tags" Target="../tags/tag369.xml"/><Relationship Id="rId18" Type="http://schemas.openxmlformats.org/officeDocument/2006/relationships/tags" Target="../tags/tag374.xml"/><Relationship Id="rId26" Type="http://schemas.openxmlformats.org/officeDocument/2006/relationships/tags" Target="../tags/tag382.xml"/><Relationship Id="rId39" Type="http://schemas.openxmlformats.org/officeDocument/2006/relationships/tags" Target="../tags/tag395.xml"/><Relationship Id="rId21" Type="http://schemas.openxmlformats.org/officeDocument/2006/relationships/tags" Target="../tags/tag377.xml"/><Relationship Id="rId34" Type="http://schemas.openxmlformats.org/officeDocument/2006/relationships/tags" Target="../tags/tag390.xml"/><Relationship Id="rId42" Type="http://schemas.openxmlformats.org/officeDocument/2006/relationships/tags" Target="../tags/tag398.xml"/><Relationship Id="rId47" Type="http://schemas.openxmlformats.org/officeDocument/2006/relationships/tags" Target="../tags/tag403.xml"/><Relationship Id="rId50" Type="http://schemas.openxmlformats.org/officeDocument/2006/relationships/tags" Target="../tags/tag406.xml"/><Relationship Id="rId55" Type="http://schemas.openxmlformats.org/officeDocument/2006/relationships/image" Target="../media/image1.png"/><Relationship Id="rId7" Type="http://schemas.openxmlformats.org/officeDocument/2006/relationships/tags" Target="../tags/tag363.xml"/><Relationship Id="rId2" Type="http://schemas.openxmlformats.org/officeDocument/2006/relationships/tags" Target="../tags/tag360.xml"/><Relationship Id="rId16" Type="http://schemas.openxmlformats.org/officeDocument/2006/relationships/tags" Target="../tags/tag372.xml"/><Relationship Id="rId29" Type="http://schemas.openxmlformats.org/officeDocument/2006/relationships/tags" Target="../tags/tag385.xml"/><Relationship Id="rId11" Type="http://schemas.openxmlformats.org/officeDocument/2006/relationships/tags" Target="../tags/tag367.xml"/><Relationship Id="rId24" Type="http://schemas.openxmlformats.org/officeDocument/2006/relationships/tags" Target="../tags/tag380.xml"/><Relationship Id="rId32" Type="http://schemas.openxmlformats.org/officeDocument/2006/relationships/tags" Target="../tags/tag388.xml"/><Relationship Id="rId37" Type="http://schemas.openxmlformats.org/officeDocument/2006/relationships/tags" Target="../tags/tag393.xml"/><Relationship Id="rId40" Type="http://schemas.openxmlformats.org/officeDocument/2006/relationships/tags" Target="../tags/tag396.xml"/><Relationship Id="rId45" Type="http://schemas.openxmlformats.org/officeDocument/2006/relationships/tags" Target="../tags/tag401.xml"/><Relationship Id="rId53" Type="http://schemas.openxmlformats.org/officeDocument/2006/relationships/tags" Target="../tags/tag409.xml"/><Relationship Id="rId5" Type="http://schemas.openxmlformats.org/officeDocument/2006/relationships/tags" Target="../tags/tag361.xml"/><Relationship Id="rId10" Type="http://schemas.openxmlformats.org/officeDocument/2006/relationships/tags" Target="../tags/tag366.xml"/><Relationship Id="rId19" Type="http://schemas.openxmlformats.org/officeDocument/2006/relationships/tags" Target="../tags/tag375.xml"/><Relationship Id="rId31" Type="http://schemas.openxmlformats.org/officeDocument/2006/relationships/tags" Target="../tags/tag387.xml"/><Relationship Id="rId44" Type="http://schemas.openxmlformats.org/officeDocument/2006/relationships/tags" Target="../tags/tag400.xml"/><Relationship Id="rId52" Type="http://schemas.openxmlformats.org/officeDocument/2006/relationships/tags" Target="../tags/tag408.xml"/><Relationship Id="rId4" Type="http://schemas.openxmlformats.org/officeDocument/2006/relationships/audio" Target="../media/media3.mp3"/><Relationship Id="rId9" Type="http://schemas.openxmlformats.org/officeDocument/2006/relationships/tags" Target="../tags/tag365.xml"/><Relationship Id="rId14" Type="http://schemas.openxmlformats.org/officeDocument/2006/relationships/tags" Target="../tags/tag370.xml"/><Relationship Id="rId22" Type="http://schemas.openxmlformats.org/officeDocument/2006/relationships/tags" Target="../tags/tag378.xml"/><Relationship Id="rId27" Type="http://schemas.openxmlformats.org/officeDocument/2006/relationships/tags" Target="../tags/tag383.xml"/><Relationship Id="rId30" Type="http://schemas.openxmlformats.org/officeDocument/2006/relationships/tags" Target="../tags/tag386.xml"/><Relationship Id="rId35" Type="http://schemas.openxmlformats.org/officeDocument/2006/relationships/tags" Target="../tags/tag391.xml"/><Relationship Id="rId43" Type="http://schemas.openxmlformats.org/officeDocument/2006/relationships/tags" Target="../tags/tag399.xml"/><Relationship Id="rId48" Type="http://schemas.openxmlformats.org/officeDocument/2006/relationships/tags" Target="../tags/tag404.xml"/><Relationship Id="rId8" Type="http://schemas.openxmlformats.org/officeDocument/2006/relationships/tags" Target="../tags/tag364.xml"/><Relationship Id="rId51" Type="http://schemas.openxmlformats.org/officeDocument/2006/relationships/tags" Target="../tags/tag407.xml"/><Relationship Id="rId3" Type="http://schemas.microsoft.com/office/2007/relationships/media" Target="../media/media3.mp3"/><Relationship Id="rId12" Type="http://schemas.openxmlformats.org/officeDocument/2006/relationships/tags" Target="../tags/tag368.xml"/><Relationship Id="rId17" Type="http://schemas.openxmlformats.org/officeDocument/2006/relationships/tags" Target="../tags/tag373.xml"/><Relationship Id="rId25" Type="http://schemas.openxmlformats.org/officeDocument/2006/relationships/tags" Target="../tags/tag381.xml"/><Relationship Id="rId33" Type="http://schemas.openxmlformats.org/officeDocument/2006/relationships/tags" Target="../tags/tag389.xml"/><Relationship Id="rId38" Type="http://schemas.openxmlformats.org/officeDocument/2006/relationships/tags" Target="../tags/tag394.xml"/><Relationship Id="rId46" Type="http://schemas.openxmlformats.org/officeDocument/2006/relationships/tags" Target="../tags/tag402.xml"/><Relationship Id="rId20" Type="http://schemas.openxmlformats.org/officeDocument/2006/relationships/tags" Target="../tags/tag376.xml"/><Relationship Id="rId41" Type="http://schemas.openxmlformats.org/officeDocument/2006/relationships/tags" Target="../tags/tag397.xml"/><Relationship Id="rId54" Type="http://schemas.openxmlformats.org/officeDocument/2006/relationships/slideLayout" Target="../slideLayouts/slideLayout1.xml"/><Relationship Id="rId1" Type="http://schemas.openxmlformats.org/officeDocument/2006/relationships/tags" Target="../tags/tag359.xml"/><Relationship Id="rId6" Type="http://schemas.openxmlformats.org/officeDocument/2006/relationships/tags" Target="../tags/tag362.xml"/><Relationship Id="rId15" Type="http://schemas.openxmlformats.org/officeDocument/2006/relationships/tags" Target="../tags/tag371.xml"/><Relationship Id="rId23" Type="http://schemas.openxmlformats.org/officeDocument/2006/relationships/tags" Target="../tags/tag379.xml"/><Relationship Id="rId28" Type="http://schemas.openxmlformats.org/officeDocument/2006/relationships/tags" Target="../tags/tag384.xml"/><Relationship Id="rId36" Type="http://schemas.openxmlformats.org/officeDocument/2006/relationships/tags" Target="../tags/tag392.xml"/><Relationship Id="rId49" Type="http://schemas.openxmlformats.org/officeDocument/2006/relationships/tags" Target="../tags/tag405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3" Type="http://schemas.openxmlformats.org/officeDocument/2006/relationships/tags" Target="../tags/tag420.xml"/><Relationship Id="rId18" Type="http://schemas.openxmlformats.org/officeDocument/2006/relationships/tags" Target="../tags/tag425.xml"/><Relationship Id="rId26" Type="http://schemas.openxmlformats.org/officeDocument/2006/relationships/tags" Target="../tags/tag433.xml"/><Relationship Id="rId39" Type="http://schemas.openxmlformats.org/officeDocument/2006/relationships/tags" Target="../tags/tag446.xml"/><Relationship Id="rId21" Type="http://schemas.openxmlformats.org/officeDocument/2006/relationships/tags" Target="../tags/tag428.xml"/><Relationship Id="rId34" Type="http://schemas.openxmlformats.org/officeDocument/2006/relationships/tags" Target="../tags/tag441.xml"/><Relationship Id="rId42" Type="http://schemas.openxmlformats.org/officeDocument/2006/relationships/tags" Target="../tags/tag449.xml"/><Relationship Id="rId47" Type="http://schemas.openxmlformats.org/officeDocument/2006/relationships/tags" Target="../tags/tag454.xml"/><Relationship Id="rId50" Type="http://schemas.openxmlformats.org/officeDocument/2006/relationships/tags" Target="../tags/tag457.xml"/><Relationship Id="rId55" Type="http://schemas.openxmlformats.org/officeDocument/2006/relationships/image" Target="../media/image1.png"/><Relationship Id="rId7" Type="http://schemas.openxmlformats.org/officeDocument/2006/relationships/tags" Target="../tags/tag414.xml"/><Relationship Id="rId2" Type="http://schemas.openxmlformats.org/officeDocument/2006/relationships/tags" Target="../tags/tag411.xml"/><Relationship Id="rId16" Type="http://schemas.openxmlformats.org/officeDocument/2006/relationships/tags" Target="../tags/tag423.xml"/><Relationship Id="rId29" Type="http://schemas.openxmlformats.org/officeDocument/2006/relationships/tags" Target="../tags/tag436.xml"/><Relationship Id="rId11" Type="http://schemas.openxmlformats.org/officeDocument/2006/relationships/tags" Target="../tags/tag418.xml"/><Relationship Id="rId24" Type="http://schemas.openxmlformats.org/officeDocument/2006/relationships/tags" Target="../tags/tag431.xml"/><Relationship Id="rId32" Type="http://schemas.openxmlformats.org/officeDocument/2006/relationships/tags" Target="../tags/tag439.xml"/><Relationship Id="rId37" Type="http://schemas.openxmlformats.org/officeDocument/2006/relationships/tags" Target="../tags/tag444.xml"/><Relationship Id="rId40" Type="http://schemas.openxmlformats.org/officeDocument/2006/relationships/tags" Target="../tags/tag447.xml"/><Relationship Id="rId45" Type="http://schemas.openxmlformats.org/officeDocument/2006/relationships/tags" Target="../tags/tag452.xml"/><Relationship Id="rId53" Type="http://schemas.openxmlformats.org/officeDocument/2006/relationships/tags" Target="../tags/tag460.xml"/><Relationship Id="rId5" Type="http://schemas.openxmlformats.org/officeDocument/2006/relationships/tags" Target="../tags/tag412.xml"/><Relationship Id="rId10" Type="http://schemas.openxmlformats.org/officeDocument/2006/relationships/tags" Target="../tags/tag417.xml"/><Relationship Id="rId19" Type="http://schemas.openxmlformats.org/officeDocument/2006/relationships/tags" Target="../tags/tag426.xml"/><Relationship Id="rId31" Type="http://schemas.openxmlformats.org/officeDocument/2006/relationships/tags" Target="../tags/tag438.xml"/><Relationship Id="rId44" Type="http://schemas.openxmlformats.org/officeDocument/2006/relationships/tags" Target="../tags/tag451.xml"/><Relationship Id="rId52" Type="http://schemas.openxmlformats.org/officeDocument/2006/relationships/tags" Target="../tags/tag459.xml"/><Relationship Id="rId4" Type="http://schemas.openxmlformats.org/officeDocument/2006/relationships/audio" Target="../media/media3.mp3"/><Relationship Id="rId9" Type="http://schemas.openxmlformats.org/officeDocument/2006/relationships/tags" Target="../tags/tag416.xml"/><Relationship Id="rId14" Type="http://schemas.openxmlformats.org/officeDocument/2006/relationships/tags" Target="../tags/tag421.xml"/><Relationship Id="rId22" Type="http://schemas.openxmlformats.org/officeDocument/2006/relationships/tags" Target="../tags/tag429.xml"/><Relationship Id="rId27" Type="http://schemas.openxmlformats.org/officeDocument/2006/relationships/tags" Target="../tags/tag434.xml"/><Relationship Id="rId30" Type="http://schemas.openxmlformats.org/officeDocument/2006/relationships/tags" Target="../tags/tag437.xml"/><Relationship Id="rId35" Type="http://schemas.openxmlformats.org/officeDocument/2006/relationships/tags" Target="../tags/tag442.xml"/><Relationship Id="rId43" Type="http://schemas.openxmlformats.org/officeDocument/2006/relationships/tags" Target="../tags/tag450.xml"/><Relationship Id="rId48" Type="http://schemas.openxmlformats.org/officeDocument/2006/relationships/tags" Target="../tags/tag455.xml"/><Relationship Id="rId8" Type="http://schemas.openxmlformats.org/officeDocument/2006/relationships/tags" Target="../tags/tag415.xml"/><Relationship Id="rId51" Type="http://schemas.openxmlformats.org/officeDocument/2006/relationships/tags" Target="../tags/tag458.xml"/><Relationship Id="rId3" Type="http://schemas.microsoft.com/office/2007/relationships/media" Target="../media/media3.mp3"/><Relationship Id="rId12" Type="http://schemas.openxmlformats.org/officeDocument/2006/relationships/tags" Target="../tags/tag419.xml"/><Relationship Id="rId17" Type="http://schemas.openxmlformats.org/officeDocument/2006/relationships/tags" Target="../tags/tag424.xml"/><Relationship Id="rId25" Type="http://schemas.openxmlformats.org/officeDocument/2006/relationships/tags" Target="../tags/tag432.xml"/><Relationship Id="rId33" Type="http://schemas.openxmlformats.org/officeDocument/2006/relationships/tags" Target="../tags/tag440.xml"/><Relationship Id="rId38" Type="http://schemas.openxmlformats.org/officeDocument/2006/relationships/tags" Target="../tags/tag445.xml"/><Relationship Id="rId46" Type="http://schemas.openxmlformats.org/officeDocument/2006/relationships/tags" Target="../tags/tag453.xml"/><Relationship Id="rId20" Type="http://schemas.openxmlformats.org/officeDocument/2006/relationships/tags" Target="../tags/tag427.xml"/><Relationship Id="rId41" Type="http://schemas.openxmlformats.org/officeDocument/2006/relationships/tags" Target="../tags/tag448.xml"/><Relationship Id="rId54" Type="http://schemas.openxmlformats.org/officeDocument/2006/relationships/slideLayout" Target="../slideLayouts/slideLayout1.xml"/><Relationship Id="rId1" Type="http://schemas.openxmlformats.org/officeDocument/2006/relationships/tags" Target="../tags/tag410.xml"/><Relationship Id="rId6" Type="http://schemas.openxmlformats.org/officeDocument/2006/relationships/tags" Target="../tags/tag413.xml"/><Relationship Id="rId15" Type="http://schemas.openxmlformats.org/officeDocument/2006/relationships/tags" Target="../tags/tag422.xml"/><Relationship Id="rId23" Type="http://schemas.openxmlformats.org/officeDocument/2006/relationships/tags" Target="../tags/tag430.xml"/><Relationship Id="rId28" Type="http://schemas.openxmlformats.org/officeDocument/2006/relationships/tags" Target="../tags/tag435.xml"/><Relationship Id="rId36" Type="http://schemas.openxmlformats.org/officeDocument/2006/relationships/tags" Target="../tags/tag443.xml"/><Relationship Id="rId49" Type="http://schemas.openxmlformats.org/officeDocument/2006/relationships/tags" Target="../tags/tag456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顶角 3">
            <a:extLst>
              <a:ext uri="{FF2B5EF4-FFF2-40B4-BE49-F238E27FC236}">
                <a16:creationId xmlns:a16="http://schemas.microsoft.com/office/drawing/2014/main" id="{3DA1AD83-6BA7-40B2-871F-28CE0729A836}"/>
              </a:ext>
            </a:extLst>
          </p:cNvPr>
          <p:cNvSpPr/>
          <p:nvPr/>
        </p:nvSpPr>
        <p:spPr>
          <a:xfrm>
            <a:off x="2202748" y="0"/>
            <a:ext cx="679822" cy="3807004"/>
          </a:xfrm>
          <a:prstGeom prst="round2SameRect">
            <a:avLst>
              <a:gd name="adj1" fmla="val 0"/>
              <a:gd name="adj2" fmla="val 17195"/>
            </a:avLst>
          </a:prstGeom>
          <a:solidFill>
            <a:srgbClr val="FFFFFF"/>
          </a:solidFill>
          <a:ln>
            <a:solidFill>
              <a:srgbClr val="6D6D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: 圆顶角 5">
            <a:extLst>
              <a:ext uri="{FF2B5EF4-FFF2-40B4-BE49-F238E27FC236}">
                <a16:creationId xmlns:a16="http://schemas.microsoft.com/office/drawing/2014/main" id="{E4808AEF-D808-4789-B14E-35A5F5BEB318}"/>
              </a:ext>
            </a:extLst>
          </p:cNvPr>
          <p:cNvSpPr/>
          <p:nvPr/>
        </p:nvSpPr>
        <p:spPr>
          <a:xfrm>
            <a:off x="2869330" y="0"/>
            <a:ext cx="679822" cy="3807004"/>
          </a:xfrm>
          <a:prstGeom prst="round2SameRect">
            <a:avLst>
              <a:gd name="adj1" fmla="val 0"/>
              <a:gd name="adj2" fmla="val 17195"/>
            </a:avLst>
          </a:prstGeom>
          <a:solidFill>
            <a:srgbClr val="FFFFFF"/>
          </a:solidFill>
          <a:ln>
            <a:solidFill>
              <a:srgbClr val="6D6D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: 圆顶角 6">
            <a:extLst>
              <a:ext uri="{FF2B5EF4-FFF2-40B4-BE49-F238E27FC236}">
                <a16:creationId xmlns:a16="http://schemas.microsoft.com/office/drawing/2014/main" id="{3C2E197D-4541-4FDC-BF6F-05E960C78334}"/>
              </a:ext>
            </a:extLst>
          </p:cNvPr>
          <p:cNvSpPr/>
          <p:nvPr/>
        </p:nvSpPr>
        <p:spPr>
          <a:xfrm>
            <a:off x="3549153" y="0"/>
            <a:ext cx="679822" cy="3807004"/>
          </a:xfrm>
          <a:prstGeom prst="round2SameRect">
            <a:avLst>
              <a:gd name="adj1" fmla="val 0"/>
              <a:gd name="adj2" fmla="val 17195"/>
            </a:avLst>
          </a:prstGeom>
          <a:solidFill>
            <a:srgbClr val="FFFFFF"/>
          </a:solidFill>
          <a:ln>
            <a:solidFill>
              <a:srgbClr val="6D6D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顶角 7">
            <a:extLst>
              <a:ext uri="{FF2B5EF4-FFF2-40B4-BE49-F238E27FC236}">
                <a16:creationId xmlns:a16="http://schemas.microsoft.com/office/drawing/2014/main" id="{F20346FF-9B9B-4B40-90D0-B4CA3BD3FF26}"/>
              </a:ext>
            </a:extLst>
          </p:cNvPr>
          <p:cNvSpPr/>
          <p:nvPr/>
        </p:nvSpPr>
        <p:spPr>
          <a:xfrm>
            <a:off x="4228975" y="0"/>
            <a:ext cx="679822" cy="3807004"/>
          </a:xfrm>
          <a:prstGeom prst="round2SameRect">
            <a:avLst>
              <a:gd name="adj1" fmla="val 0"/>
              <a:gd name="adj2" fmla="val 17195"/>
            </a:avLst>
          </a:prstGeom>
          <a:solidFill>
            <a:srgbClr val="FFFFFF"/>
          </a:solidFill>
          <a:ln>
            <a:solidFill>
              <a:srgbClr val="6D6D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顶角 8">
            <a:extLst>
              <a:ext uri="{FF2B5EF4-FFF2-40B4-BE49-F238E27FC236}">
                <a16:creationId xmlns:a16="http://schemas.microsoft.com/office/drawing/2014/main" id="{1699613F-5AD2-4166-BA60-A84097F38DE2}"/>
              </a:ext>
            </a:extLst>
          </p:cNvPr>
          <p:cNvSpPr/>
          <p:nvPr/>
        </p:nvSpPr>
        <p:spPr>
          <a:xfrm>
            <a:off x="4908797" y="0"/>
            <a:ext cx="679822" cy="3807004"/>
          </a:xfrm>
          <a:prstGeom prst="round2SameRect">
            <a:avLst>
              <a:gd name="adj1" fmla="val 0"/>
              <a:gd name="adj2" fmla="val 17195"/>
            </a:avLst>
          </a:prstGeom>
          <a:solidFill>
            <a:srgbClr val="FFFFFF"/>
          </a:solidFill>
          <a:ln>
            <a:solidFill>
              <a:srgbClr val="6D6D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: 圆顶角 9">
            <a:extLst>
              <a:ext uri="{FF2B5EF4-FFF2-40B4-BE49-F238E27FC236}">
                <a16:creationId xmlns:a16="http://schemas.microsoft.com/office/drawing/2014/main" id="{BC5A8ED2-FCD8-47B4-9A01-B119CDD02E45}"/>
              </a:ext>
            </a:extLst>
          </p:cNvPr>
          <p:cNvSpPr/>
          <p:nvPr/>
        </p:nvSpPr>
        <p:spPr>
          <a:xfrm>
            <a:off x="5588619" y="0"/>
            <a:ext cx="679822" cy="3807004"/>
          </a:xfrm>
          <a:prstGeom prst="round2SameRect">
            <a:avLst>
              <a:gd name="adj1" fmla="val 0"/>
              <a:gd name="adj2" fmla="val 17195"/>
            </a:avLst>
          </a:prstGeom>
          <a:solidFill>
            <a:srgbClr val="FFFFFF"/>
          </a:solidFill>
          <a:ln>
            <a:solidFill>
              <a:srgbClr val="6D6D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: 圆顶角 10">
            <a:extLst>
              <a:ext uri="{FF2B5EF4-FFF2-40B4-BE49-F238E27FC236}">
                <a16:creationId xmlns:a16="http://schemas.microsoft.com/office/drawing/2014/main" id="{7537C9FC-0342-4BA1-B74A-449BDE81DDBA}"/>
              </a:ext>
            </a:extLst>
          </p:cNvPr>
          <p:cNvSpPr/>
          <p:nvPr/>
        </p:nvSpPr>
        <p:spPr>
          <a:xfrm>
            <a:off x="6268442" y="0"/>
            <a:ext cx="679822" cy="3807004"/>
          </a:xfrm>
          <a:prstGeom prst="round2SameRect">
            <a:avLst>
              <a:gd name="adj1" fmla="val 0"/>
              <a:gd name="adj2" fmla="val 17195"/>
            </a:avLst>
          </a:prstGeom>
          <a:solidFill>
            <a:srgbClr val="FFFFFF"/>
          </a:solidFill>
          <a:ln>
            <a:solidFill>
              <a:srgbClr val="6D6D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B3C53EB1-CCF5-4648-AD7E-FFC54F3CA8DF}"/>
              </a:ext>
            </a:extLst>
          </p:cNvPr>
          <p:cNvGrpSpPr/>
          <p:nvPr/>
        </p:nvGrpSpPr>
        <p:grpSpPr>
          <a:xfrm>
            <a:off x="2406353" y="5452070"/>
            <a:ext cx="4369824" cy="708981"/>
            <a:chOff x="2406353" y="2913379"/>
            <a:chExt cx="4369824" cy="708981"/>
          </a:xfrm>
          <a:solidFill>
            <a:schemeClr val="bg1"/>
          </a:solidFill>
        </p:grpSpPr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360AB2C3-4185-4624-81A5-DF4638072A14}"/>
                </a:ext>
              </a:extLst>
            </p:cNvPr>
            <p:cNvSpPr txBox="1"/>
            <p:nvPr/>
          </p:nvSpPr>
          <p:spPr>
            <a:xfrm>
              <a:off x="2406353" y="3085264"/>
              <a:ext cx="272612" cy="376261"/>
            </a:xfrm>
            <a:custGeom>
              <a:avLst/>
              <a:gdLst/>
              <a:ahLst/>
              <a:cxnLst/>
              <a:rect l="l" t="t" r="r" b="b"/>
              <a:pathLst>
                <a:path w="144378" h="199271">
                  <a:moveTo>
                    <a:pt x="99636" y="0"/>
                  </a:moveTo>
                  <a:cubicBezTo>
                    <a:pt x="117074" y="0"/>
                    <a:pt x="131988" y="3097"/>
                    <a:pt x="144378" y="9292"/>
                  </a:cubicBezTo>
                  <a:lnTo>
                    <a:pt x="144378" y="42676"/>
                  </a:lnTo>
                  <a:cubicBezTo>
                    <a:pt x="130955" y="32810"/>
                    <a:pt x="116041" y="27877"/>
                    <a:pt x="99636" y="27877"/>
                  </a:cubicBezTo>
                  <a:cubicBezTo>
                    <a:pt x="80363" y="27877"/>
                    <a:pt x="64675" y="34560"/>
                    <a:pt x="52572" y="47925"/>
                  </a:cubicBezTo>
                  <a:cubicBezTo>
                    <a:pt x="40469" y="61290"/>
                    <a:pt x="34417" y="79100"/>
                    <a:pt x="34417" y="101356"/>
                  </a:cubicBezTo>
                  <a:cubicBezTo>
                    <a:pt x="34417" y="123268"/>
                    <a:pt x="40124" y="140419"/>
                    <a:pt x="51539" y="152809"/>
                  </a:cubicBezTo>
                  <a:cubicBezTo>
                    <a:pt x="62954" y="165199"/>
                    <a:pt x="78355" y="171394"/>
                    <a:pt x="97743" y="171394"/>
                  </a:cubicBezTo>
                  <a:cubicBezTo>
                    <a:pt x="114149" y="171394"/>
                    <a:pt x="129636" y="166002"/>
                    <a:pt x="144206" y="155218"/>
                  </a:cubicBezTo>
                  <a:lnTo>
                    <a:pt x="144206" y="186193"/>
                  </a:lnTo>
                  <a:cubicBezTo>
                    <a:pt x="129636" y="194912"/>
                    <a:pt x="112084" y="199271"/>
                    <a:pt x="91548" y="199271"/>
                  </a:cubicBezTo>
                  <a:cubicBezTo>
                    <a:pt x="64015" y="199271"/>
                    <a:pt x="41874" y="190438"/>
                    <a:pt x="25125" y="172771"/>
                  </a:cubicBezTo>
                  <a:cubicBezTo>
                    <a:pt x="8375" y="155103"/>
                    <a:pt x="0" y="132216"/>
                    <a:pt x="0" y="104110"/>
                  </a:cubicBezTo>
                  <a:cubicBezTo>
                    <a:pt x="0" y="72905"/>
                    <a:pt x="9035" y="47753"/>
                    <a:pt x="27103" y="28651"/>
                  </a:cubicBezTo>
                  <a:cubicBezTo>
                    <a:pt x="45172" y="9550"/>
                    <a:pt x="69350" y="0"/>
                    <a:pt x="99636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800">
                <a:solidFill>
                  <a:schemeClr val="bg1"/>
                </a:solidFill>
              </a:endParaRPr>
            </a:p>
          </p:txBody>
        </p: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3F5A431D-74EF-41E5-AFE4-2A11903185FC}"/>
                </a:ext>
              </a:extLst>
            </p:cNvPr>
            <p:cNvSpPr txBox="1"/>
            <p:nvPr/>
          </p:nvSpPr>
          <p:spPr>
            <a:xfrm>
              <a:off x="3041257" y="2921177"/>
              <a:ext cx="335970" cy="540348"/>
            </a:xfrm>
            <a:custGeom>
              <a:avLst/>
              <a:gdLst/>
              <a:ahLst/>
              <a:cxnLst/>
              <a:rect l="l" t="t" r="r" b="b"/>
              <a:pathLst>
                <a:path w="177933" h="286173">
                  <a:moveTo>
                    <a:pt x="92236" y="114779"/>
                  </a:moveTo>
                  <a:cubicBezTo>
                    <a:pt x="74340" y="114779"/>
                    <a:pt x="60229" y="121462"/>
                    <a:pt x="49904" y="134827"/>
                  </a:cubicBezTo>
                  <a:cubicBezTo>
                    <a:pt x="39579" y="148192"/>
                    <a:pt x="34416" y="166404"/>
                    <a:pt x="34416" y="189463"/>
                  </a:cubicBezTo>
                  <a:cubicBezTo>
                    <a:pt x="34416" y="210686"/>
                    <a:pt x="39378" y="227464"/>
                    <a:pt x="49302" y="239797"/>
                  </a:cubicBezTo>
                  <a:cubicBezTo>
                    <a:pt x="59225" y="252130"/>
                    <a:pt x="72447" y="258296"/>
                    <a:pt x="88967" y="258296"/>
                  </a:cubicBezTo>
                  <a:cubicBezTo>
                    <a:pt x="105257" y="258296"/>
                    <a:pt x="118565" y="252244"/>
                    <a:pt x="128890" y="240141"/>
                  </a:cubicBezTo>
                  <a:cubicBezTo>
                    <a:pt x="139215" y="228038"/>
                    <a:pt x="144377" y="212981"/>
                    <a:pt x="144377" y="194970"/>
                  </a:cubicBezTo>
                  <a:lnTo>
                    <a:pt x="144377" y="168469"/>
                  </a:lnTo>
                  <a:cubicBezTo>
                    <a:pt x="144377" y="153211"/>
                    <a:pt x="139358" y="140448"/>
                    <a:pt x="129320" y="130180"/>
                  </a:cubicBezTo>
                  <a:cubicBezTo>
                    <a:pt x="119282" y="119913"/>
                    <a:pt x="106921" y="114779"/>
                    <a:pt x="92236" y="114779"/>
                  </a:cubicBezTo>
                  <a:close/>
                  <a:moveTo>
                    <a:pt x="144205" y="0"/>
                  </a:moveTo>
                  <a:lnTo>
                    <a:pt x="177933" y="0"/>
                  </a:lnTo>
                  <a:lnTo>
                    <a:pt x="177933" y="281699"/>
                  </a:lnTo>
                  <a:lnTo>
                    <a:pt x="144205" y="281699"/>
                  </a:lnTo>
                  <a:lnTo>
                    <a:pt x="144205" y="250036"/>
                  </a:lnTo>
                  <a:lnTo>
                    <a:pt x="143517" y="250036"/>
                  </a:lnTo>
                  <a:cubicBezTo>
                    <a:pt x="129635" y="274128"/>
                    <a:pt x="108068" y="286173"/>
                    <a:pt x="78814" y="286173"/>
                  </a:cubicBezTo>
                  <a:cubicBezTo>
                    <a:pt x="54722" y="286173"/>
                    <a:pt x="35564" y="277598"/>
                    <a:pt x="21338" y="260447"/>
                  </a:cubicBezTo>
                  <a:cubicBezTo>
                    <a:pt x="7113" y="243296"/>
                    <a:pt x="0" y="220151"/>
                    <a:pt x="0" y="191012"/>
                  </a:cubicBezTo>
                  <a:cubicBezTo>
                    <a:pt x="0" y="159578"/>
                    <a:pt x="8030" y="134368"/>
                    <a:pt x="24092" y="115381"/>
                  </a:cubicBezTo>
                  <a:cubicBezTo>
                    <a:pt x="40153" y="96395"/>
                    <a:pt x="61147" y="86902"/>
                    <a:pt x="87074" y="86902"/>
                  </a:cubicBezTo>
                  <a:cubicBezTo>
                    <a:pt x="113001" y="86902"/>
                    <a:pt x="131815" y="96997"/>
                    <a:pt x="143517" y="117188"/>
                  </a:cubicBezTo>
                  <a:lnTo>
                    <a:pt x="144205" y="117188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800">
                <a:solidFill>
                  <a:schemeClr val="bg1"/>
                </a:solidFill>
              </a:endParaRPr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0B1785B8-A373-4AF8-80E9-8038290C2CB8}"/>
                </a:ext>
              </a:extLst>
            </p:cNvPr>
            <p:cNvSpPr txBox="1"/>
            <p:nvPr/>
          </p:nvSpPr>
          <p:spPr>
            <a:xfrm>
              <a:off x="3730664" y="3085264"/>
              <a:ext cx="316802" cy="376261"/>
            </a:xfrm>
            <a:custGeom>
              <a:avLst/>
              <a:gdLst/>
              <a:ahLst/>
              <a:cxnLst/>
              <a:rect l="l" t="t" r="r" b="b"/>
              <a:pathLst>
                <a:path w="167781" h="199271">
                  <a:moveTo>
                    <a:pt x="87934" y="27189"/>
                  </a:moveTo>
                  <a:cubicBezTo>
                    <a:pt x="74512" y="27189"/>
                    <a:pt x="62896" y="32179"/>
                    <a:pt x="53087" y="42160"/>
                  </a:cubicBezTo>
                  <a:cubicBezTo>
                    <a:pt x="43279" y="52141"/>
                    <a:pt x="37112" y="65162"/>
                    <a:pt x="34589" y="81223"/>
                  </a:cubicBezTo>
                  <a:lnTo>
                    <a:pt x="134052" y="81223"/>
                  </a:lnTo>
                  <a:cubicBezTo>
                    <a:pt x="133938" y="64014"/>
                    <a:pt x="129865" y="50707"/>
                    <a:pt x="121834" y="41300"/>
                  </a:cubicBezTo>
                  <a:cubicBezTo>
                    <a:pt x="113804" y="31892"/>
                    <a:pt x="102504" y="27189"/>
                    <a:pt x="87934" y="27189"/>
                  </a:cubicBezTo>
                  <a:close/>
                  <a:moveTo>
                    <a:pt x="88450" y="0"/>
                  </a:moveTo>
                  <a:cubicBezTo>
                    <a:pt x="113345" y="0"/>
                    <a:pt x="132790" y="8002"/>
                    <a:pt x="146786" y="24005"/>
                  </a:cubicBezTo>
                  <a:cubicBezTo>
                    <a:pt x="160783" y="40009"/>
                    <a:pt x="167781" y="62408"/>
                    <a:pt x="167781" y="91203"/>
                  </a:cubicBezTo>
                  <a:lnTo>
                    <a:pt x="167781" y="108240"/>
                  </a:lnTo>
                  <a:lnTo>
                    <a:pt x="34589" y="108240"/>
                  </a:lnTo>
                  <a:cubicBezTo>
                    <a:pt x="35162" y="128545"/>
                    <a:pt x="40726" y="144234"/>
                    <a:pt x="51281" y="155304"/>
                  </a:cubicBezTo>
                  <a:cubicBezTo>
                    <a:pt x="61835" y="166375"/>
                    <a:pt x="76577" y="171910"/>
                    <a:pt x="95506" y="171910"/>
                  </a:cubicBezTo>
                  <a:cubicBezTo>
                    <a:pt x="116844" y="171910"/>
                    <a:pt x="136404" y="165084"/>
                    <a:pt x="154186" y="151432"/>
                  </a:cubicBezTo>
                  <a:lnTo>
                    <a:pt x="154186" y="181547"/>
                  </a:lnTo>
                  <a:cubicBezTo>
                    <a:pt x="137437" y="193363"/>
                    <a:pt x="115238" y="199271"/>
                    <a:pt x="87590" y="199271"/>
                  </a:cubicBezTo>
                  <a:cubicBezTo>
                    <a:pt x="60057" y="199271"/>
                    <a:pt x="38575" y="190552"/>
                    <a:pt x="23145" y="173115"/>
                  </a:cubicBezTo>
                  <a:cubicBezTo>
                    <a:pt x="7715" y="155677"/>
                    <a:pt x="0" y="131471"/>
                    <a:pt x="0" y="100496"/>
                  </a:cubicBezTo>
                  <a:cubicBezTo>
                    <a:pt x="0" y="71357"/>
                    <a:pt x="8461" y="47322"/>
                    <a:pt x="25382" y="28393"/>
                  </a:cubicBezTo>
                  <a:cubicBezTo>
                    <a:pt x="42304" y="9464"/>
                    <a:pt x="63326" y="0"/>
                    <a:pt x="88450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800">
                <a:solidFill>
                  <a:schemeClr val="bg1"/>
                </a:solidFill>
              </a:endParaRPr>
            </a:p>
          </p:txBody>
        </p: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ECB74983-50FE-4BDF-9E0D-3EDDE2E06279}"/>
                </a:ext>
              </a:extLst>
            </p:cNvPr>
            <p:cNvSpPr txBox="1"/>
            <p:nvPr/>
          </p:nvSpPr>
          <p:spPr>
            <a:xfrm>
              <a:off x="4457438" y="2913379"/>
              <a:ext cx="222898" cy="539698"/>
            </a:xfrm>
            <a:custGeom>
              <a:avLst/>
              <a:gdLst/>
              <a:ahLst/>
              <a:cxnLst/>
              <a:rect l="l" t="t" r="r" b="b"/>
              <a:pathLst>
                <a:path w="118049" h="285829">
                  <a:moveTo>
                    <a:pt x="94990" y="0"/>
                  </a:moveTo>
                  <a:cubicBezTo>
                    <a:pt x="104627" y="0"/>
                    <a:pt x="112313" y="1090"/>
                    <a:pt x="118049" y="3270"/>
                  </a:cubicBezTo>
                  <a:lnTo>
                    <a:pt x="118049" y="32868"/>
                  </a:lnTo>
                  <a:cubicBezTo>
                    <a:pt x="111739" y="29541"/>
                    <a:pt x="104913" y="27877"/>
                    <a:pt x="97571" y="27877"/>
                  </a:cubicBezTo>
                  <a:cubicBezTo>
                    <a:pt x="76462" y="27877"/>
                    <a:pt x="65908" y="40956"/>
                    <a:pt x="65908" y="67112"/>
                  </a:cubicBezTo>
                  <a:lnTo>
                    <a:pt x="65908" y="95506"/>
                  </a:lnTo>
                  <a:lnTo>
                    <a:pt x="110477" y="95506"/>
                  </a:lnTo>
                  <a:lnTo>
                    <a:pt x="110477" y="123383"/>
                  </a:lnTo>
                  <a:lnTo>
                    <a:pt x="65908" y="123383"/>
                  </a:lnTo>
                  <a:lnTo>
                    <a:pt x="65908" y="285829"/>
                  </a:lnTo>
                  <a:lnTo>
                    <a:pt x="32524" y="285829"/>
                  </a:lnTo>
                  <a:lnTo>
                    <a:pt x="32524" y="123383"/>
                  </a:lnTo>
                  <a:lnTo>
                    <a:pt x="0" y="123383"/>
                  </a:lnTo>
                  <a:lnTo>
                    <a:pt x="0" y="95506"/>
                  </a:lnTo>
                  <a:lnTo>
                    <a:pt x="32524" y="95506"/>
                  </a:lnTo>
                  <a:lnTo>
                    <a:pt x="32524" y="65564"/>
                  </a:lnTo>
                  <a:cubicBezTo>
                    <a:pt x="32524" y="45143"/>
                    <a:pt x="38403" y="29111"/>
                    <a:pt x="50162" y="17466"/>
                  </a:cubicBezTo>
                  <a:cubicBezTo>
                    <a:pt x="61921" y="5822"/>
                    <a:pt x="76864" y="0"/>
                    <a:pt x="94990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800">
                <a:solidFill>
                  <a:schemeClr val="bg1"/>
                </a:solidFill>
              </a:endParaRPr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8AE6EF9A-207D-401E-B21B-BDE3E83BB9DB}"/>
                </a:ext>
              </a:extLst>
            </p:cNvPr>
            <p:cNvSpPr txBox="1"/>
            <p:nvPr/>
          </p:nvSpPr>
          <p:spPr>
            <a:xfrm>
              <a:off x="5080724" y="3085262"/>
              <a:ext cx="335970" cy="537098"/>
            </a:xfrm>
            <a:custGeom>
              <a:avLst/>
              <a:gdLst/>
              <a:ahLst/>
              <a:cxnLst/>
              <a:rect l="l" t="t" r="r" b="b"/>
              <a:pathLst>
                <a:path w="177933" h="284452">
                  <a:moveTo>
                    <a:pt x="92580" y="27877"/>
                  </a:moveTo>
                  <a:cubicBezTo>
                    <a:pt x="74225" y="27877"/>
                    <a:pt x="59942" y="34617"/>
                    <a:pt x="49732" y="48097"/>
                  </a:cubicBezTo>
                  <a:cubicBezTo>
                    <a:pt x="39522" y="61577"/>
                    <a:pt x="34417" y="80075"/>
                    <a:pt x="34417" y="103593"/>
                  </a:cubicBezTo>
                  <a:cubicBezTo>
                    <a:pt x="34417" y="123784"/>
                    <a:pt x="39350" y="140132"/>
                    <a:pt x="49216" y="152637"/>
                  </a:cubicBezTo>
                  <a:cubicBezTo>
                    <a:pt x="59082" y="165142"/>
                    <a:pt x="72160" y="171394"/>
                    <a:pt x="88450" y="171394"/>
                  </a:cubicBezTo>
                  <a:cubicBezTo>
                    <a:pt x="104856" y="171394"/>
                    <a:pt x="118278" y="165428"/>
                    <a:pt x="128718" y="153497"/>
                  </a:cubicBezTo>
                  <a:cubicBezTo>
                    <a:pt x="139157" y="141566"/>
                    <a:pt x="144320" y="126423"/>
                    <a:pt x="144205" y="108068"/>
                  </a:cubicBezTo>
                  <a:lnTo>
                    <a:pt x="144205" y="81567"/>
                  </a:lnTo>
                  <a:cubicBezTo>
                    <a:pt x="144320" y="66882"/>
                    <a:pt x="139387" y="54263"/>
                    <a:pt x="129406" y="43709"/>
                  </a:cubicBezTo>
                  <a:cubicBezTo>
                    <a:pt x="119425" y="33154"/>
                    <a:pt x="107150" y="27877"/>
                    <a:pt x="92580" y="27877"/>
                  </a:cubicBezTo>
                  <a:close/>
                  <a:moveTo>
                    <a:pt x="87074" y="0"/>
                  </a:moveTo>
                  <a:cubicBezTo>
                    <a:pt x="112427" y="0"/>
                    <a:pt x="131242" y="10095"/>
                    <a:pt x="143517" y="30286"/>
                  </a:cubicBezTo>
                  <a:lnTo>
                    <a:pt x="144205" y="30286"/>
                  </a:lnTo>
                  <a:lnTo>
                    <a:pt x="144205" y="4474"/>
                  </a:lnTo>
                  <a:lnTo>
                    <a:pt x="177933" y="4474"/>
                  </a:lnTo>
                  <a:lnTo>
                    <a:pt x="177933" y="178793"/>
                  </a:lnTo>
                  <a:cubicBezTo>
                    <a:pt x="177933" y="249233"/>
                    <a:pt x="143746" y="284452"/>
                    <a:pt x="75372" y="284452"/>
                  </a:cubicBezTo>
                  <a:cubicBezTo>
                    <a:pt x="51740" y="284452"/>
                    <a:pt x="31204" y="280035"/>
                    <a:pt x="13767" y="271202"/>
                  </a:cubicBezTo>
                  <a:lnTo>
                    <a:pt x="13767" y="238678"/>
                  </a:lnTo>
                  <a:cubicBezTo>
                    <a:pt x="34990" y="250494"/>
                    <a:pt x="55353" y="256403"/>
                    <a:pt x="74856" y="256403"/>
                  </a:cubicBezTo>
                  <a:cubicBezTo>
                    <a:pt x="121089" y="256403"/>
                    <a:pt x="144205" y="232082"/>
                    <a:pt x="144205" y="183440"/>
                  </a:cubicBezTo>
                  <a:lnTo>
                    <a:pt x="144205" y="163306"/>
                  </a:lnTo>
                  <a:lnTo>
                    <a:pt x="143517" y="163306"/>
                  </a:lnTo>
                  <a:cubicBezTo>
                    <a:pt x="129062" y="187283"/>
                    <a:pt x="107494" y="199271"/>
                    <a:pt x="78814" y="199271"/>
                  </a:cubicBezTo>
                  <a:cubicBezTo>
                    <a:pt x="54952" y="199271"/>
                    <a:pt x="35851" y="190725"/>
                    <a:pt x="21510" y="173631"/>
                  </a:cubicBezTo>
                  <a:cubicBezTo>
                    <a:pt x="7170" y="156537"/>
                    <a:pt x="0" y="133880"/>
                    <a:pt x="0" y="105658"/>
                  </a:cubicBezTo>
                  <a:cubicBezTo>
                    <a:pt x="0" y="73192"/>
                    <a:pt x="7916" y="47466"/>
                    <a:pt x="23747" y="28479"/>
                  </a:cubicBezTo>
                  <a:cubicBezTo>
                    <a:pt x="39579" y="9493"/>
                    <a:pt x="60688" y="0"/>
                    <a:pt x="87074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800">
                <a:solidFill>
                  <a:schemeClr val="bg1"/>
                </a:solidFill>
              </a:endParaRPr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EF259F8D-4C3E-4163-9DC8-B38A2FC841C9}"/>
                </a:ext>
              </a:extLst>
            </p:cNvPr>
            <p:cNvSpPr txBox="1"/>
            <p:nvPr/>
          </p:nvSpPr>
          <p:spPr>
            <a:xfrm>
              <a:off x="5784103" y="3085264"/>
              <a:ext cx="288856" cy="376261"/>
            </a:xfrm>
            <a:custGeom>
              <a:avLst/>
              <a:gdLst/>
              <a:ahLst/>
              <a:cxnLst/>
              <a:rect l="l" t="t" r="r" b="b"/>
              <a:pathLst>
                <a:path w="152981" h="199271">
                  <a:moveTo>
                    <a:pt x="119597" y="99291"/>
                  </a:moveTo>
                  <a:lnTo>
                    <a:pt x="75028" y="105314"/>
                  </a:lnTo>
                  <a:cubicBezTo>
                    <a:pt x="59426" y="107379"/>
                    <a:pt x="48671" y="111280"/>
                    <a:pt x="42762" y="117016"/>
                  </a:cubicBezTo>
                  <a:cubicBezTo>
                    <a:pt x="36854" y="122752"/>
                    <a:pt x="33900" y="130782"/>
                    <a:pt x="33900" y="141107"/>
                  </a:cubicBezTo>
                  <a:cubicBezTo>
                    <a:pt x="33900" y="150170"/>
                    <a:pt x="37112" y="157570"/>
                    <a:pt x="43537" y="163306"/>
                  </a:cubicBezTo>
                  <a:cubicBezTo>
                    <a:pt x="49961" y="169042"/>
                    <a:pt x="58451" y="171910"/>
                    <a:pt x="69005" y="171910"/>
                  </a:cubicBezTo>
                  <a:cubicBezTo>
                    <a:pt x="83689" y="171910"/>
                    <a:pt x="95793" y="166748"/>
                    <a:pt x="105314" y="156423"/>
                  </a:cubicBezTo>
                  <a:cubicBezTo>
                    <a:pt x="114836" y="146098"/>
                    <a:pt x="119597" y="133134"/>
                    <a:pt x="119597" y="117532"/>
                  </a:cubicBezTo>
                  <a:close/>
                  <a:moveTo>
                    <a:pt x="84148" y="0"/>
                  </a:moveTo>
                  <a:cubicBezTo>
                    <a:pt x="130037" y="0"/>
                    <a:pt x="152981" y="24091"/>
                    <a:pt x="152981" y="72274"/>
                  </a:cubicBezTo>
                  <a:lnTo>
                    <a:pt x="152981" y="194797"/>
                  </a:lnTo>
                  <a:lnTo>
                    <a:pt x="119597" y="194797"/>
                  </a:lnTo>
                  <a:lnTo>
                    <a:pt x="119597" y="165371"/>
                  </a:lnTo>
                  <a:lnTo>
                    <a:pt x="118737" y="165371"/>
                  </a:lnTo>
                  <a:cubicBezTo>
                    <a:pt x="105544" y="187971"/>
                    <a:pt x="86099" y="199271"/>
                    <a:pt x="60401" y="199271"/>
                  </a:cubicBezTo>
                  <a:cubicBezTo>
                    <a:pt x="41931" y="199271"/>
                    <a:pt x="27246" y="194281"/>
                    <a:pt x="16348" y="184300"/>
                  </a:cubicBezTo>
                  <a:cubicBezTo>
                    <a:pt x="5449" y="174319"/>
                    <a:pt x="0" y="160840"/>
                    <a:pt x="0" y="143861"/>
                  </a:cubicBezTo>
                  <a:cubicBezTo>
                    <a:pt x="0" y="108297"/>
                    <a:pt x="21051" y="87590"/>
                    <a:pt x="63154" y="81739"/>
                  </a:cubicBezTo>
                  <a:lnTo>
                    <a:pt x="119597" y="73823"/>
                  </a:lnTo>
                  <a:cubicBezTo>
                    <a:pt x="119597" y="42734"/>
                    <a:pt x="106748" y="27189"/>
                    <a:pt x="81051" y="27189"/>
                  </a:cubicBezTo>
                  <a:cubicBezTo>
                    <a:pt x="58221" y="27189"/>
                    <a:pt x="37399" y="34875"/>
                    <a:pt x="18585" y="50248"/>
                  </a:cubicBezTo>
                  <a:lnTo>
                    <a:pt x="18585" y="17724"/>
                  </a:lnTo>
                  <a:cubicBezTo>
                    <a:pt x="37514" y="5908"/>
                    <a:pt x="59368" y="0"/>
                    <a:pt x="84148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800">
                <a:solidFill>
                  <a:schemeClr val="bg1"/>
                </a:solidFill>
              </a:endParaRPr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1D0A4E05-7131-436B-A633-52CA3FD908CA}"/>
                </a:ext>
              </a:extLst>
            </p:cNvPr>
            <p:cNvSpPr txBox="1"/>
            <p:nvPr/>
          </p:nvSpPr>
          <p:spPr>
            <a:xfrm>
              <a:off x="6440531" y="2921177"/>
              <a:ext cx="335646" cy="540348"/>
            </a:xfrm>
            <a:custGeom>
              <a:avLst/>
              <a:gdLst/>
              <a:ahLst/>
              <a:cxnLst/>
              <a:rect l="l" t="t" r="r" b="b"/>
              <a:pathLst>
                <a:path w="177761" h="286173">
                  <a:moveTo>
                    <a:pt x="90516" y="114779"/>
                  </a:moveTo>
                  <a:cubicBezTo>
                    <a:pt x="73996" y="114779"/>
                    <a:pt x="60372" y="120687"/>
                    <a:pt x="49646" y="132504"/>
                  </a:cubicBezTo>
                  <a:cubicBezTo>
                    <a:pt x="38920" y="144320"/>
                    <a:pt x="33556" y="159348"/>
                    <a:pt x="33556" y="177589"/>
                  </a:cubicBezTo>
                  <a:lnTo>
                    <a:pt x="33556" y="203402"/>
                  </a:lnTo>
                  <a:cubicBezTo>
                    <a:pt x="33556" y="218774"/>
                    <a:pt x="38547" y="231767"/>
                    <a:pt x="48527" y="242378"/>
                  </a:cubicBezTo>
                  <a:cubicBezTo>
                    <a:pt x="58508" y="252990"/>
                    <a:pt x="71013" y="258296"/>
                    <a:pt x="86041" y="258296"/>
                  </a:cubicBezTo>
                  <a:cubicBezTo>
                    <a:pt x="103938" y="258296"/>
                    <a:pt x="117934" y="251413"/>
                    <a:pt x="128030" y="237646"/>
                  </a:cubicBezTo>
                  <a:cubicBezTo>
                    <a:pt x="138125" y="223879"/>
                    <a:pt x="143173" y="204836"/>
                    <a:pt x="143173" y="180515"/>
                  </a:cubicBezTo>
                  <a:cubicBezTo>
                    <a:pt x="143173" y="160438"/>
                    <a:pt x="138469" y="144463"/>
                    <a:pt x="129062" y="132590"/>
                  </a:cubicBezTo>
                  <a:cubicBezTo>
                    <a:pt x="119655" y="120716"/>
                    <a:pt x="106806" y="114779"/>
                    <a:pt x="90516" y="114779"/>
                  </a:cubicBezTo>
                  <a:close/>
                  <a:moveTo>
                    <a:pt x="0" y="0"/>
                  </a:moveTo>
                  <a:lnTo>
                    <a:pt x="33728" y="0"/>
                  </a:lnTo>
                  <a:lnTo>
                    <a:pt x="33728" y="124244"/>
                  </a:lnTo>
                  <a:lnTo>
                    <a:pt x="34417" y="124244"/>
                  </a:lnTo>
                  <a:cubicBezTo>
                    <a:pt x="49331" y="99349"/>
                    <a:pt x="71128" y="86902"/>
                    <a:pt x="99808" y="86902"/>
                  </a:cubicBezTo>
                  <a:cubicBezTo>
                    <a:pt x="123670" y="86902"/>
                    <a:pt x="142628" y="95305"/>
                    <a:pt x="156681" y="112112"/>
                  </a:cubicBezTo>
                  <a:cubicBezTo>
                    <a:pt x="170735" y="128919"/>
                    <a:pt x="177761" y="151892"/>
                    <a:pt x="177761" y="181031"/>
                  </a:cubicBezTo>
                  <a:cubicBezTo>
                    <a:pt x="177761" y="213153"/>
                    <a:pt x="169874" y="238707"/>
                    <a:pt x="154100" y="257694"/>
                  </a:cubicBezTo>
                  <a:cubicBezTo>
                    <a:pt x="138326" y="276680"/>
                    <a:pt x="117303" y="286173"/>
                    <a:pt x="91032" y="286173"/>
                  </a:cubicBezTo>
                  <a:cubicBezTo>
                    <a:pt x="66252" y="286173"/>
                    <a:pt x="47380" y="275734"/>
                    <a:pt x="34417" y="254854"/>
                  </a:cubicBezTo>
                  <a:lnTo>
                    <a:pt x="33728" y="254854"/>
                  </a:lnTo>
                  <a:lnTo>
                    <a:pt x="33728" y="281699"/>
                  </a:lnTo>
                  <a:lnTo>
                    <a:pt x="0" y="281699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800">
                <a:solidFill>
                  <a:schemeClr val="bg1"/>
                </a:solidFill>
              </a:endParaRPr>
            </a:p>
          </p:txBody>
        </p:sp>
      </p:grpSp>
      <p:sp>
        <p:nvSpPr>
          <p:cNvPr id="12" name="矩形: 圆顶角 11">
            <a:extLst>
              <a:ext uri="{FF2B5EF4-FFF2-40B4-BE49-F238E27FC236}">
                <a16:creationId xmlns:a16="http://schemas.microsoft.com/office/drawing/2014/main" id="{CE31A55B-64EC-44EB-9435-E9BAEE087FE6}"/>
              </a:ext>
            </a:extLst>
          </p:cNvPr>
          <p:cNvSpPr/>
          <p:nvPr/>
        </p:nvSpPr>
        <p:spPr>
          <a:xfrm>
            <a:off x="2584161" y="0"/>
            <a:ext cx="570338" cy="2175431"/>
          </a:xfrm>
          <a:prstGeom prst="round2SameRect">
            <a:avLst>
              <a:gd name="adj1" fmla="val 0"/>
              <a:gd name="adj2" fmla="val 17195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: 圆顶角 13">
            <a:extLst>
              <a:ext uri="{FF2B5EF4-FFF2-40B4-BE49-F238E27FC236}">
                <a16:creationId xmlns:a16="http://schemas.microsoft.com/office/drawing/2014/main" id="{2933AC98-4415-43F8-9245-21AF51C7FF2A}"/>
              </a:ext>
            </a:extLst>
          </p:cNvPr>
          <p:cNvSpPr/>
          <p:nvPr/>
        </p:nvSpPr>
        <p:spPr>
          <a:xfrm>
            <a:off x="3318726" y="0"/>
            <a:ext cx="570338" cy="2175431"/>
          </a:xfrm>
          <a:prstGeom prst="round2SameRect">
            <a:avLst>
              <a:gd name="adj1" fmla="val 0"/>
              <a:gd name="adj2" fmla="val 17195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: 圆顶角 14">
            <a:extLst>
              <a:ext uri="{FF2B5EF4-FFF2-40B4-BE49-F238E27FC236}">
                <a16:creationId xmlns:a16="http://schemas.microsoft.com/office/drawing/2014/main" id="{9F1B19AA-E94D-438A-9613-036F04FDC478}"/>
              </a:ext>
            </a:extLst>
          </p:cNvPr>
          <p:cNvSpPr/>
          <p:nvPr/>
        </p:nvSpPr>
        <p:spPr>
          <a:xfrm>
            <a:off x="4623628" y="0"/>
            <a:ext cx="570338" cy="2175431"/>
          </a:xfrm>
          <a:prstGeom prst="round2SameRect">
            <a:avLst>
              <a:gd name="adj1" fmla="val 0"/>
              <a:gd name="adj2" fmla="val 17195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: 圆顶角 15">
            <a:extLst>
              <a:ext uri="{FF2B5EF4-FFF2-40B4-BE49-F238E27FC236}">
                <a16:creationId xmlns:a16="http://schemas.microsoft.com/office/drawing/2014/main" id="{FB7FC704-234F-4670-B3C8-3232803CA8A4}"/>
              </a:ext>
            </a:extLst>
          </p:cNvPr>
          <p:cNvSpPr/>
          <p:nvPr/>
        </p:nvSpPr>
        <p:spPr>
          <a:xfrm>
            <a:off x="5303451" y="0"/>
            <a:ext cx="570338" cy="2175431"/>
          </a:xfrm>
          <a:prstGeom prst="round2SameRect">
            <a:avLst>
              <a:gd name="adj1" fmla="val 0"/>
              <a:gd name="adj2" fmla="val 17195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: 圆顶角 16">
            <a:extLst>
              <a:ext uri="{FF2B5EF4-FFF2-40B4-BE49-F238E27FC236}">
                <a16:creationId xmlns:a16="http://schemas.microsoft.com/office/drawing/2014/main" id="{50E81F14-CD27-4097-8C4B-02110492D0BB}"/>
              </a:ext>
            </a:extLst>
          </p:cNvPr>
          <p:cNvSpPr/>
          <p:nvPr/>
        </p:nvSpPr>
        <p:spPr>
          <a:xfrm>
            <a:off x="5983273" y="0"/>
            <a:ext cx="570338" cy="2175431"/>
          </a:xfrm>
          <a:prstGeom prst="round2SameRect">
            <a:avLst>
              <a:gd name="adj1" fmla="val 0"/>
              <a:gd name="adj2" fmla="val 17195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8" name="钢琴乐">
            <a:hlinkClick r:id="" action="ppaction://media"/>
            <a:extLst>
              <a:ext uri="{FF2B5EF4-FFF2-40B4-BE49-F238E27FC236}">
                <a16:creationId xmlns:a16="http://schemas.microsoft.com/office/drawing/2014/main" id="{2D9E0522-5D7B-418E-B385-AF69B08FA0EC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594" end="7798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7504" y="-625475"/>
            <a:ext cx="487362" cy="487362"/>
          </a:xfrm>
          <a:prstGeom prst="rect">
            <a:avLst/>
          </a:prstGeom>
        </p:spPr>
      </p:pic>
      <p:pic>
        <p:nvPicPr>
          <p:cNvPr id="50" name="钢琴乐">
            <a:hlinkClick r:id="" action="ppaction://media"/>
            <a:extLst>
              <a:ext uri="{FF2B5EF4-FFF2-40B4-BE49-F238E27FC236}">
                <a16:creationId xmlns:a16="http://schemas.microsoft.com/office/drawing/2014/main" id="{D2DA2FD5-BC8C-44C4-90CD-2E1E55F0E2F8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730" end="6746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27584" y="-625475"/>
            <a:ext cx="487362" cy="487362"/>
          </a:xfrm>
          <a:prstGeom prst="rect">
            <a:avLst/>
          </a:prstGeom>
        </p:spPr>
      </p:pic>
      <p:pic>
        <p:nvPicPr>
          <p:cNvPr id="51" name="钢琴乐">
            <a:hlinkClick r:id="" action="ppaction://media"/>
            <a:extLst>
              <a:ext uri="{FF2B5EF4-FFF2-40B4-BE49-F238E27FC236}">
                <a16:creationId xmlns:a16="http://schemas.microsoft.com/office/drawing/2014/main" id="{94C95730-A063-4606-A1FD-68C5C2D0C063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829" end="5601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47664" y="-625475"/>
            <a:ext cx="487362" cy="487362"/>
          </a:xfrm>
          <a:prstGeom prst="rect">
            <a:avLst/>
          </a:prstGeom>
        </p:spPr>
      </p:pic>
      <p:pic>
        <p:nvPicPr>
          <p:cNvPr id="52" name="钢琴乐">
            <a:hlinkClick r:id="" action="ppaction://media"/>
            <a:extLst>
              <a:ext uri="{FF2B5EF4-FFF2-40B4-BE49-F238E27FC236}">
                <a16:creationId xmlns:a16="http://schemas.microsoft.com/office/drawing/2014/main" id="{FB98E4BA-74F5-47A7-92CD-516EC19FA0B3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4753" end="4656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67744" y="-625475"/>
            <a:ext cx="487362" cy="487362"/>
          </a:xfrm>
          <a:prstGeom prst="rect">
            <a:avLst/>
          </a:prstGeom>
        </p:spPr>
      </p:pic>
      <p:pic>
        <p:nvPicPr>
          <p:cNvPr id="53" name="钢琴乐">
            <a:hlinkClick r:id="" action="ppaction://media"/>
            <a:extLst>
              <a:ext uri="{FF2B5EF4-FFF2-40B4-BE49-F238E27FC236}">
                <a16:creationId xmlns:a16="http://schemas.microsoft.com/office/drawing/2014/main" id="{1254FF0F-1F98-4673-BC59-AD34DBEA74B8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5715" end="3637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87824" y="-625475"/>
            <a:ext cx="487362" cy="487362"/>
          </a:xfrm>
          <a:prstGeom prst="rect">
            <a:avLst/>
          </a:prstGeom>
        </p:spPr>
      </p:pic>
      <p:pic>
        <p:nvPicPr>
          <p:cNvPr id="54" name="钢琴乐">
            <a:hlinkClick r:id="" action="ppaction://media"/>
            <a:extLst>
              <a:ext uri="{FF2B5EF4-FFF2-40B4-BE49-F238E27FC236}">
                <a16:creationId xmlns:a16="http://schemas.microsoft.com/office/drawing/2014/main" id="{C67C8EE4-D975-4E9A-A605-08A9B4EDF2AD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6727" end="2554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707904" y="-625475"/>
            <a:ext cx="487362" cy="487362"/>
          </a:xfrm>
          <a:prstGeom prst="rect">
            <a:avLst/>
          </a:prstGeom>
        </p:spPr>
      </p:pic>
      <p:pic>
        <p:nvPicPr>
          <p:cNvPr id="55" name="钢琴乐">
            <a:hlinkClick r:id="" action="ppaction://media"/>
            <a:extLst>
              <a:ext uri="{FF2B5EF4-FFF2-40B4-BE49-F238E27FC236}">
                <a16:creationId xmlns:a16="http://schemas.microsoft.com/office/drawing/2014/main" id="{CC8E5554-6CF3-4164-9B33-ECDAFAF6E13C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7706" end="1665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427984" y="-625475"/>
            <a:ext cx="487362" cy="487362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D33085D3-9E69-49A5-A276-5CE5510A17E3}"/>
              </a:ext>
            </a:extLst>
          </p:cNvPr>
          <p:cNvSpPr txBox="1"/>
          <p:nvPr/>
        </p:nvSpPr>
        <p:spPr>
          <a:xfrm>
            <a:off x="2981478" y="4227934"/>
            <a:ext cx="31810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《</a:t>
            </a:r>
            <a:r>
              <a:rPr lang="zh-CN" altLang="en-US" sz="1600" b="1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跟着孙兴华学习</a:t>
            </a:r>
            <a:r>
              <a:rPr lang="en-US" altLang="zh-CN" sz="1600" b="1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Python</a:t>
            </a:r>
            <a:r>
              <a:rPr lang="zh-CN" altLang="en-US" sz="1600" b="1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基础</a:t>
            </a:r>
            <a:r>
              <a:rPr lang="en-US" altLang="zh-CN" sz="1600" b="1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》</a:t>
            </a:r>
          </a:p>
        </p:txBody>
      </p:sp>
    </p:spTree>
    <p:extLst>
      <p:ext uri="{BB962C8B-B14F-4D97-AF65-F5344CB8AC3E}">
        <p14:creationId xmlns:p14="http://schemas.microsoft.com/office/powerpoint/2010/main" val="2140424277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8"/>
                </p:tgtEl>
              </p:cMediaNode>
            </p:video>
            <p:video>
              <p:cMediaNode vol="80000">
                <p:cTn id="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0"/>
                </p:tgtEl>
              </p:cMediaNode>
            </p:video>
            <p:video>
              <p:cMediaNode vol="80000">
                <p:cTn id="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1"/>
                </p:tgtEl>
              </p:cMediaNode>
            </p:video>
            <p:video>
              <p:cMediaNode vol="80000">
                <p:cTn id="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2"/>
                </p:tgtEl>
              </p:cMediaNode>
            </p:video>
            <p:video>
              <p:cMediaNode vol="80000">
                <p:cTn id="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3"/>
                </p:tgtEl>
              </p:cMediaNode>
            </p:video>
            <p:vide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4"/>
                </p:tgtEl>
              </p:cMediaNode>
            </p:video>
            <p:video>
              <p:cMediaNode vol="80000">
                <p:cTn id="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5"/>
                </p:tgtEl>
              </p:cMediaNode>
            </p:video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" dur="742" fill="hold"/>
                                        <p:tgtEl>
                                          <p:spTgt spid="4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4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5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595959"/>
                                      </p:to>
                                    </p:animClr>
                                    <p:animClr clrSpc="rgb" dir="cw">
                                      <p:cBhvr>
                                        <p:cTn id="16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595959"/>
                                      </p:to>
                                    </p:animClr>
                                    <p:set>
                                      <p:cBhvr>
                                        <p:cTn id="17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9" presetClass="emph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animClr clrSpc="rgb" dir="cw">
                                      <p:cBhvr>
                                        <p:cTn id="21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22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24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" fill="hold">
                      <p:stCondLst>
                        <p:cond delay="0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8" dur="658" fill="hold"/>
                                        <p:tgtEl>
                                          <p:spTgt spid="5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9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0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595959"/>
                                      </p:to>
                                    </p:animClr>
                                    <p:animClr clrSpc="rgb" dir="cw">
                                      <p:cBhvr>
                                        <p:cTn id="31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595959"/>
                                      </p:to>
                                    </p:animClr>
                                    <p:set>
                                      <p:cBhvr>
                                        <p:cTn id="32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3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9" presetClass="emph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5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animClr clrSpc="rgb" dir="cw">
                                      <p:cBhvr>
                                        <p:cTn id="36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3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39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0" fill="hold">
                      <p:stCondLst>
                        <p:cond delay="0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3" dur="704" fill="hold"/>
                                        <p:tgtEl>
                                          <p:spTgt spid="5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44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5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595959"/>
                                      </p:to>
                                    </p:animClr>
                                    <p:animClr clrSpc="rgb" dir="cw">
                                      <p:cBhvr>
                                        <p:cTn id="46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595959"/>
                                      </p:to>
                                    </p:animClr>
                                    <p:set>
                                      <p:cBhvr>
                                        <p:cTn id="47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8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9" presetClass="emph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0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animClr clrSpc="rgb" dir="cw">
                                      <p:cBhvr>
                                        <p:cTn id="51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52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3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seq concurrent="1" nextAc="seek">
              <p:cTn id="54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5" fill="hold">
                      <p:stCondLst>
                        <p:cond delay="0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8" dur="725" fill="hold"/>
                                        <p:tgtEl>
                                          <p:spTgt spid="5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59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0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595959"/>
                                      </p:to>
                                    </p:animClr>
                                    <p:animClr clrSpc="rgb" dir="cw">
                                      <p:cBhvr>
                                        <p:cTn id="61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595959"/>
                                      </p:to>
                                    </p:animClr>
                                    <p:set>
                                      <p:cBhvr>
                                        <p:cTn id="62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3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9" presetClass="emph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5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animClr clrSpc="rgb" dir="cw">
                                      <p:cBhvr>
                                        <p:cTn id="66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67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8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seq concurrent="1" nextAc="seek">
              <p:cTn id="69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0" fill="hold">
                      <p:stCondLst>
                        <p:cond delay="0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73" dur="782" fill="hold"/>
                                        <p:tgtEl>
                                          <p:spTgt spid="5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4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5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595959"/>
                                      </p:to>
                                    </p:animClr>
                                    <p:animClr clrSpc="rgb" dir="cw">
                                      <p:cBhvr>
                                        <p:cTn id="76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595959"/>
                                      </p:to>
                                    </p:animClr>
                                    <p:set>
                                      <p:cBhvr>
                                        <p:cTn id="77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8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9" presetClass="emph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0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animClr clrSpc="rgb" dir="cw">
                                      <p:cBhvr>
                                        <p:cTn id="81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82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3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seq concurrent="1" nextAc="seek">
              <p:cTn id="84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5" fill="hold">
                      <p:stCondLst>
                        <p:cond delay="0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8" dur="853" fill="hold"/>
                                        <p:tgtEl>
                                          <p:spTgt spid="5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89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0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595959"/>
                                      </p:to>
                                    </p:animClr>
                                    <p:animClr clrSpc="rgb" dir="cw">
                                      <p:cBhvr>
                                        <p:cTn id="91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595959"/>
                                      </p:to>
                                    </p:animClr>
                                    <p:set>
                                      <p:cBhvr>
                                        <p:cTn id="92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3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9" presetClass="emph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5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animClr clrSpc="rgb" dir="cw">
                                      <p:cBhvr>
                                        <p:cTn id="96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97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8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seq concurrent="1" nextAc="seek">
              <p:cTn id="99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0" fill="hold">
                      <p:stCondLst>
                        <p:cond delay="0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3" dur="763" fill="hold"/>
                                        <p:tgtEl>
                                          <p:spTgt spid="5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04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5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595959"/>
                                      </p:to>
                                    </p:animClr>
                                    <p:animClr clrSpc="rgb" dir="cw">
                                      <p:cBhvr>
                                        <p:cTn id="106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595959"/>
                                      </p:to>
                                    </p:animClr>
                                    <p:set>
                                      <p:cBhvr>
                                        <p:cTn id="107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8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9" presetClass="emph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0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animClr clrSpc="rgb" dir="cw">
                                      <p:cBhvr>
                                        <p:cTn id="111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12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3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FEF3B51-CBA3-4428-A77D-2133467D3D7D}"/>
              </a:ext>
            </a:extLst>
          </p:cNvPr>
          <p:cNvSpPr txBox="1"/>
          <p:nvPr/>
        </p:nvSpPr>
        <p:spPr>
          <a:xfrm>
            <a:off x="1317230" y="674390"/>
            <a:ext cx="67111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十、比较运算符（也叫关系运算符） </a:t>
            </a:r>
            <a:r>
              <a:rPr lang="zh-CN" altLang="en-US" sz="14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注意他返回的值是逻辑值</a:t>
            </a:r>
            <a:r>
              <a:rPr lang="en-US" altLang="zh-CN" sz="14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True</a:t>
            </a:r>
            <a:r>
              <a:rPr lang="zh-CN" altLang="en-US" sz="14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或</a:t>
            </a:r>
            <a:r>
              <a:rPr lang="en-US" altLang="zh-CN" sz="14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Flase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5C726F9-166E-4101-B728-BFC814A6AA39}"/>
              </a:ext>
            </a:extLst>
          </p:cNvPr>
          <p:cNvSpPr txBox="1"/>
          <p:nvPr/>
        </p:nvSpPr>
        <p:spPr>
          <a:xfrm>
            <a:off x="539552" y="267494"/>
            <a:ext cx="22322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Python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基础入门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6545314-91BE-4FC4-A3B5-EF8A53ED34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681" y="1031719"/>
            <a:ext cx="4870758" cy="3268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078531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4">
            <a:extLst>
              <a:ext uri="{FF2B5EF4-FFF2-40B4-BE49-F238E27FC236}">
                <a16:creationId xmlns:a16="http://schemas.microsoft.com/office/drawing/2014/main" id="{DD85281A-8130-44E8-9694-53EEF85D50E4}"/>
              </a:ext>
            </a:extLst>
          </p:cNvPr>
          <p:cNvSpPr txBox="1">
            <a:spLocks/>
          </p:cNvSpPr>
          <p:nvPr/>
        </p:nvSpPr>
        <p:spPr>
          <a:xfrm>
            <a:off x="457200" y="202332"/>
            <a:ext cx="1917513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09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函数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递归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zh-CN" altLang="en-US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898469F-A48D-4F14-8515-44B307492350}"/>
              </a:ext>
            </a:extLst>
          </p:cNvPr>
          <p:cNvSpPr txBox="1"/>
          <p:nvPr/>
        </p:nvSpPr>
        <p:spPr>
          <a:xfrm>
            <a:off x="831758" y="689669"/>
            <a:ext cx="6408712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>
                <a:solidFill>
                  <a:schemeClr val="bg1"/>
                </a:solidFill>
              </a:rPr>
              <a:t>实例：</a:t>
            </a:r>
            <a:r>
              <a:rPr lang="en-US" altLang="zh-CN" sz="1400" b="1">
                <a:solidFill>
                  <a:schemeClr val="bg1"/>
                </a:solidFill>
              </a:rPr>
              <a:t>1+2+3+4+5+……+100</a:t>
            </a:r>
          </a:p>
          <a:p>
            <a:r>
              <a:rPr lang="zh-CN" altLang="en-US" sz="1400" b="1">
                <a:solidFill>
                  <a:schemeClr val="bg1"/>
                </a:solidFill>
              </a:rPr>
              <a:t>把他看成：</a:t>
            </a:r>
            <a:r>
              <a:rPr lang="en-US" altLang="zh-CN" sz="1400" b="1">
                <a:solidFill>
                  <a:schemeClr val="bg1"/>
                </a:solidFill>
              </a:rPr>
              <a:t>100+99+98+97+…+1</a:t>
            </a:r>
          </a:p>
          <a:p>
            <a:endParaRPr lang="en-US" altLang="zh-CN" sz="1400" b="1">
              <a:solidFill>
                <a:schemeClr val="bg1"/>
              </a:solidFill>
            </a:endParaRPr>
          </a:p>
          <a:p>
            <a:r>
              <a:rPr lang="en-US" altLang="zh-CN" sz="1400" b="1">
                <a:solidFill>
                  <a:srgbClr val="FFFF00"/>
                </a:solidFill>
              </a:rPr>
              <a:t>def </a:t>
            </a:r>
            <a:r>
              <a:rPr lang="zh-CN" altLang="en-US" sz="1400" b="1">
                <a:solidFill>
                  <a:schemeClr val="bg1"/>
                </a:solidFill>
              </a:rPr>
              <a:t>函数名</a:t>
            </a:r>
            <a:r>
              <a:rPr lang="en-US" altLang="zh-CN" sz="1400" b="1">
                <a:solidFill>
                  <a:schemeClr val="bg1"/>
                </a:solidFill>
              </a:rPr>
              <a:t>(</a:t>
            </a:r>
            <a:r>
              <a:rPr lang="zh-CN" altLang="en-US" sz="1400" b="1">
                <a:solidFill>
                  <a:srgbClr val="FFFF00"/>
                </a:solidFill>
              </a:rPr>
              <a:t>形参</a:t>
            </a:r>
            <a:r>
              <a:rPr lang="en-US" altLang="zh-CN" sz="1400" b="1">
                <a:solidFill>
                  <a:schemeClr val="bg1"/>
                </a:solidFill>
              </a:rPr>
              <a:t>):</a:t>
            </a:r>
          </a:p>
          <a:p>
            <a:r>
              <a:rPr lang="en-US" altLang="zh-CN" sz="1400" b="1">
                <a:solidFill>
                  <a:schemeClr val="bg1"/>
                </a:solidFill>
              </a:rPr>
              <a:t>        if </a:t>
            </a:r>
            <a:r>
              <a:rPr lang="zh-CN" altLang="en-US" sz="1400" b="1">
                <a:solidFill>
                  <a:srgbClr val="FFFF00"/>
                </a:solidFill>
              </a:rPr>
              <a:t>形参</a:t>
            </a:r>
            <a:r>
              <a:rPr lang="zh-CN" altLang="en-US" sz="1400" b="1">
                <a:solidFill>
                  <a:schemeClr val="bg1"/>
                </a:solidFill>
              </a:rPr>
              <a:t> </a:t>
            </a:r>
            <a:r>
              <a:rPr lang="en-US" altLang="zh-CN" sz="1400" b="1">
                <a:solidFill>
                  <a:schemeClr val="bg1"/>
                </a:solidFill>
              </a:rPr>
              <a:t>== 1</a:t>
            </a:r>
            <a:r>
              <a:rPr lang="zh-CN" altLang="en-US" sz="1400" b="1">
                <a:solidFill>
                  <a:schemeClr val="bg1"/>
                </a:solidFill>
              </a:rPr>
              <a:t>：</a:t>
            </a:r>
            <a:r>
              <a:rPr lang="en-US" altLang="zh-CN" sz="1400" b="1">
                <a:solidFill>
                  <a:schemeClr val="bg1"/>
                </a:solidFill>
              </a:rPr>
              <a:t>		     </a:t>
            </a:r>
            <a:r>
              <a:rPr lang="en-US" altLang="zh-CN" sz="1400" b="1">
                <a:solidFill>
                  <a:schemeClr val="accent3">
                    <a:lumMod val="60000"/>
                    <a:lumOff val="40000"/>
                  </a:schemeClr>
                </a:solidFill>
              </a:rPr>
              <a:t># </a:t>
            </a:r>
            <a:r>
              <a:rPr lang="zh-CN" altLang="en-US" sz="1400" b="1">
                <a:solidFill>
                  <a:schemeClr val="accent3">
                    <a:lumMod val="60000"/>
                    <a:lumOff val="40000"/>
                  </a:schemeClr>
                </a:solidFill>
              </a:rPr>
              <a:t>如果是</a:t>
            </a:r>
            <a:r>
              <a:rPr lang="en-US" altLang="zh-CN" sz="1400" b="1">
                <a:solidFill>
                  <a:schemeClr val="accent3">
                    <a:lumMod val="60000"/>
                    <a:lumOff val="40000"/>
                  </a:schemeClr>
                </a:solidFill>
              </a:rPr>
              <a:t>1</a:t>
            </a:r>
            <a:r>
              <a:rPr lang="zh-CN" altLang="en-US" sz="1400" b="1">
                <a:solidFill>
                  <a:schemeClr val="accent3">
                    <a:lumMod val="60000"/>
                    <a:lumOff val="40000"/>
                  </a:schemeClr>
                </a:solidFill>
              </a:rPr>
              <a:t>，直接返回</a:t>
            </a:r>
            <a:r>
              <a:rPr lang="en-US" altLang="zh-CN" sz="1400" b="1">
                <a:solidFill>
                  <a:schemeClr val="accent3">
                    <a:lumMod val="60000"/>
                    <a:lumOff val="40000"/>
                  </a:schemeClr>
                </a:solidFill>
              </a:rPr>
              <a:t>1---</a:t>
            </a:r>
            <a:r>
              <a:rPr lang="zh-CN" altLang="en-US" sz="1400" b="1">
                <a:solidFill>
                  <a:schemeClr val="accent3">
                    <a:lumMod val="60000"/>
                    <a:lumOff val="40000"/>
                  </a:schemeClr>
                </a:solidFill>
              </a:rPr>
              <a:t>设置的出口</a:t>
            </a:r>
            <a:r>
              <a:rPr lang="en-US" altLang="zh-CN" sz="1400" b="1">
                <a:solidFill>
                  <a:schemeClr val="accent3">
                    <a:lumMod val="60000"/>
                    <a:lumOff val="40000"/>
                  </a:schemeClr>
                </a:solidFill>
              </a:rPr>
              <a:t> </a:t>
            </a:r>
          </a:p>
          <a:p>
            <a:r>
              <a:rPr lang="en-US" altLang="zh-CN" sz="1400" b="1">
                <a:solidFill>
                  <a:schemeClr val="bg1"/>
                </a:solidFill>
              </a:rPr>
              <a:t>                </a:t>
            </a:r>
            <a:r>
              <a:rPr lang="en-US" altLang="zh-CN" sz="1400" b="1">
                <a:solidFill>
                  <a:srgbClr val="FF0000"/>
                </a:solidFill>
              </a:rPr>
              <a:t>return</a:t>
            </a:r>
            <a:r>
              <a:rPr lang="en-US" altLang="zh-CN" sz="1400" b="1">
                <a:solidFill>
                  <a:schemeClr val="bg1"/>
                </a:solidFill>
              </a:rPr>
              <a:t> 1</a:t>
            </a:r>
          </a:p>
          <a:p>
            <a:r>
              <a:rPr lang="en-US" altLang="zh-CN" sz="1400" b="1">
                <a:solidFill>
                  <a:schemeClr val="bg1"/>
                </a:solidFill>
              </a:rPr>
              <a:t>        </a:t>
            </a:r>
            <a:r>
              <a:rPr lang="zh-CN" altLang="en-US" sz="1400" b="1">
                <a:solidFill>
                  <a:schemeClr val="bg1"/>
                </a:solidFill>
              </a:rPr>
              <a:t>结果 </a:t>
            </a:r>
            <a:r>
              <a:rPr lang="en-US" altLang="zh-CN" sz="1400" b="1">
                <a:solidFill>
                  <a:schemeClr val="bg1"/>
                </a:solidFill>
              </a:rPr>
              <a:t>= </a:t>
            </a:r>
            <a:r>
              <a:rPr lang="zh-CN" altLang="en-US" sz="1400" b="1">
                <a:solidFill>
                  <a:srgbClr val="FFFF00"/>
                </a:solidFill>
              </a:rPr>
              <a:t>形参</a:t>
            </a:r>
            <a:r>
              <a:rPr lang="zh-CN" altLang="en-US" sz="1400" b="1">
                <a:solidFill>
                  <a:schemeClr val="bg1"/>
                </a:solidFill>
              </a:rPr>
              <a:t> </a:t>
            </a:r>
            <a:r>
              <a:rPr lang="en-US" altLang="zh-CN" sz="1400" b="1">
                <a:solidFill>
                  <a:schemeClr val="bg1"/>
                </a:solidFill>
              </a:rPr>
              <a:t>+ </a:t>
            </a:r>
            <a:r>
              <a:rPr lang="zh-CN" altLang="en-US" sz="1400" b="1">
                <a:solidFill>
                  <a:schemeClr val="bg1"/>
                </a:solidFill>
              </a:rPr>
              <a:t>函数名</a:t>
            </a:r>
            <a:r>
              <a:rPr lang="en-US" altLang="zh-CN" sz="1400" b="1">
                <a:solidFill>
                  <a:schemeClr val="bg1"/>
                </a:solidFill>
              </a:rPr>
              <a:t>(</a:t>
            </a:r>
            <a:r>
              <a:rPr lang="zh-CN" altLang="en-US" sz="1400" b="1">
                <a:solidFill>
                  <a:srgbClr val="FFFF00"/>
                </a:solidFill>
              </a:rPr>
              <a:t>形参</a:t>
            </a:r>
            <a:r>
              <a:rPr lang="en-US" altLang="zh-CN" sz="1400" b="1">
                <a:solidFill>
                  <a:schemeClr val="bg1"/>
                </a:solidFill>
              </a:rPr>
              <a:t>-1)   </a:t>
            </a:r>
            <a:r>
              <a:rPr lang="en-US" altLang="zh-CN" sz="1400" b="1">
                <a:solidFill>
                  <a:schemeClr val="accent3">
                    <a:lumMod val="60000"/>
                    <a:lumOff val="40000"/>
                  </a:schemeClr>
                </a:solidFill>
              </a:rPr>
              <a:t># </a:t>
            </a:r>
            <a:r>
              <a:rPr lang="zh-CN" altLang="en-US" sz="1400" b="1">
                <a:solidFill>
                  <a:schemeClr val="accent3">
                    <a:lumMod val="60000"/>
                    <a:lumOff val="40000"/>
                  </a:schemeClr>
                </a:solidFill>
              </a:rPr>
              <a:t>如果不是</a:t>
            </a:r>
            <a:r>
              <a:rPr lang="en-US" altLang="zh-CN" sz="1400" b="1">
                <a:solidFill>
                  <a:schemeClr val="accent3">
                    <a:lumMod val="60000"/>
                    <a:lumOff val="40000"/>
                  </a:schemeClr>
                </a:solidFill>
              </a:rPr>
              <a:t>1</a:t>
            </a:r>
            <a:r>
              <a:rPr lang="zh-CN" altLang="en-US" sz="1400" b="1">
                <a:solidFill>
                  <a:schemeClr val="accent3">
                    <a:lumMod val="60000"/>
                    <a:lumOff val="40000"/>
                  </a:schemeClr>
                </a:solidFill>
              </a:rPr>
              <a:t>，重复执行累加</a:t>
            </a:r>
            <a:endParaRPr lang="en-US" altLang="zh-CN" sz="1400" b="1">
              <a:solidFill>
                <a:schemeClr val="accent3">
                  <a:lumMod val="60000"/>
                  <a:lumOff val="40000"/>
                </a:schemeClr>
              </a:solidFill>
            </a:endParaRPr>
          </a:p>
          <a:p>
            <a:endParaRPr lang="en-US" altLang="zh-CN" sz="1400" b="1">
              <a:solidFill>
                <a:schemeClr val="bg1"/>
              </a:solidFill>
            </a:endParaRPr>
          </a:p>
          <a:p>
            <a:r>
              <a:rPr lang="en-US" altLang="zh-CN" sz="1400" b="1">
                <a:solidFill>
                  <a:schemeClr val="bg1"/>
                </a:solidFill>
              </a:rPr>
              <a:t>        </a:t>
            </a:r>
            <a:r>
              <a:rPr lang="en-US" altLang="zh-CN" sz="1400" b="1">
                <a:solidFill>
                  <a:srgbClr val="FF0000"/>
                </a:solidFill>
              </a:rPr>
              <a:t>return</a:t>
            </a:r>
            <a:r>
              <a:rPr lang="en-US" altLang="zh-CN" sz="1400" b="1">
                <a:solidFill>
                  <a:schemeClr val="bg1"/>
                </a:solidFill>
              </a:rPr>
              <a:t> </a:t>
            </a:r>
            <a:r>
              <a:rPr lang="zh-CN" altLang="en-US" sz="1400" b="1">
                <a:solidFill>
                  <a:schemeClr val="bg1"/>
                </a:solidFill>
              </a:rPr>
              <a:t>结果                               </a:t>
            </a:r>
            <a:r>
              <a:rPr lang="en-US" altLang="zh-CN" sz="1400" b="1">
                <a:solidFill>
                  <a:schemeClr val="accent3">
                    <a:lumMod val="60000"/>
                    <a:lumOff val="40000"/>
                  </a:schemeClr>
                </a:solidFill>
              </a:rPr>
              <a:t># </a:t>
            </a:r>
            <a:r>
              <a:rPr lang="zh-CN" altLang="en-US" sz="1400" b="1">
                <a:solidFill>
                  <a:schemeClr val="accent3">
                    <a:lumMod val="60000"/>
                    <a:lumOff val="40000"/>
                  </a:schemeClr>
                </a:solidFill>
              </a:rPr>
              <a:t>返回累加的结果</a:t>
            </a:r>
            <a:endParaRPr lang="en-US" altLang="zh-CN" sz="1400" b="1">
              <a:solidFill>
                <a:schemeClr val="accent3">
                  <a:lumMod val="60000"/>
                  <a:lumOff val="40000"/>
                </a:schemeClr>
              </a:solidFill>
            </a:endParaRPr>
          </a:p>
          <a:p>
            <a:endParaRPr lang="en-US" altLang="zh-CN" sz="1400" b="1">
              <a:solidFill>
                <a:schemeClr val="bg1"/>
              </a:solidFill>
            </a:endParaRPr>
          </a:p>
          <a:p>
            <a:r>
              <a:rPr lang="zh-CN" altLang="en-US" sz="1400" b="1">
                <a:solidFill>
                  <a:schemeClr val="bg1"/>
                </a:solidFill>
              </a:rPr>
              <a:t>变量名 </a:t>
            </a:r>
            <a:r>
              <a:rPr lang="en-US" altLang="zh-CN" sz="1400" b="1">
                <a:solidFill>
                  <a:schemeClr val="bg1"/>
                </a:solidFill>
              </a:rPr>
              <a:t>= </a:t>
            </a:r>
            <a:r>
              <a:rPr lang="zh-CN" altLang="en-US" sz="1400" b="1">
                <a:solidFill>
                  <a:schemeClr val="bg1"/>
                </a:solidFill>
              </a:rPr>
              <a:t>函数名</a:t>
            </a:r>
            <a:r>
              <a:rPr lang="en-US" altLang="zh-CN" sz="1400" b="1">
                <a:solidFill>
                  <a:schemeClr val="bg1"/>
                </a:solidFill>
              </a:rPr>
              <a:t>(100)</a:t>
            </a:r>
          </a:p>
          <a:p>
            <a:endParaRPr lang="en-US" altLang="zh-CN" sz="1400" b="1">
              <a:solidFill>
                <a:schemeClr val="bg1"/>
              </a:solidFill>
            </a:endParaRPr>
          </a:p>
          <a:p>
            <a:r>
              <a:rPr lang="en-US" altLang="zh-CN" sz="1400" b="1">
                <a:solidFill>
                  <a:schemeClr val="bg1"/>
                </a:solidFill>
              </a:rPr>
              <a:t>print(</a:t>
            </a:r>
            <a:r>
              <a:rPr lang="zh-CN" altLang="en-US" sz="1400" b="1">
                <a:solidFill>
                  <a:schemeClr val="bg1"/>
                </a:solidFill>
              </a:rPr>
              <a:t>变量名</a:t>
            </a:r>
            <a:r>
              <a:rPr lang="en-US" altLang="zh-CN" sz="1400" b="1">
                <a:solidFill>
                  <a:schemeClr val="bg1"/>
                </a:solidFill>
              </a:rPr>
              <a:t>)</a:t>
            </a:r>
            <a:endParaRPr lang="zh-CN" altLang="en-US" sz="1400" b="1" dirty="0">
              <a:solidFill>
                <a:schemeClr val="bg1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F3F90BC-FEC1-4BE0-B00E-0D4F145C7E53}"/>
              </a:ext>
            </a:extLst>
          </p:cNvPr>
          <p:cNvSpPr txBox="1"/>
          <p:nvPr/>
        </p:nvSpPr>
        <p:spPr>
          <a:xfrm>
            <a:off x="645459" y="3593052"/>
            <a:ext cx="6840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b="1">
                <a:solidFill>
                  <a:srgbClr val="00B050"/>
                </a:solidFill>
              </a:rPr>
              <a:t>遇到</a:t>
            </a:r>
            <a:r>
              <a:rPr lang="en-US" altLang="zh-CN" sz="1200" b="1">
                <a:solidFill>
                  <a:srgbClr val="00B050"/>
                </a:solidFill>
              </a:rPr>
              <a:t>return</a:t>
            </a:r>
            <a:r>
              <a:rPr lang="zh-CN" altLang="en-US" sz="1200" b="1">
                <a:solidFill>
                  <a:srgbClr val="00B050"/>
                </a:solidFill>
              </a:rPr>
              <a:t>：（</a:t>
            </a:r>
            <a:r>
              <a:rPr lang="en-US" altLang="zh-CN" sz="1200" b="1">
                <a:solidFill>
                  <a:srgbClr val="00B050"/>
                </a:solidFill>
              </a:rPr>
              <a:t>1</a:t>
            </a:r>
            <a:r>
              <a:rPr lang="zh-CN" altLang="en-US" sz="1200" b="1">
                <a:solidFill>
                  <a:srgbClr val="00B050"/>
                </a:solidFill>
              </a:rPr>
              <a:t>）返回值 （</a:t>
            </a:r>
            <a:r>
              <a:rPr lang="en-US" altLang="zh-CN" sz="1200" b="1">
                <a:solidFill>
                  <a:srgbClr val="00B050"/>
                </a:solidFill>
              </a:rPr>
              <a:t>2</a:t>
            </a:r>
            <a:r>
              <a:rPr lang="zh-CN" altLang="en-US" sz="1200" b="1">
                <a:solidFill>
                  <a:srgbClr val="00B050"/>
                </a:solidFill>
              </a:rPr>
              <a:t>）退出当前函数</a:t>
            </a:r>
            <a:endParaRPr lang="en-US" altLang="zh-CN" sz="1200" b="1">
              <a:solidFill>
                <a:srgbClr val="00B050"/>
              </a:solidFill>
            </a:endParaRPr>
          </a:p>
          <a:p>
            <a:pPr algn="ctr"/>
            <a:endParaRPr lang="en-US" altLang="zh-CN" sz="1200" b="1">
              <a:solidFill>
                <a:srgbClr val="00B050"/>
              </a:solidFill>
            </a:endParaRPr>
          </a:p>
          <a:p>
            <a:pPr algn="ctr"/>
            <a:r>
              <a:rPr lang="zh-CN" altLang="en-US" sz="1200" b="1">
                <a:solidFill>
                  <a:srgbClr val="00B050"/>
                </a:solidFill>
              </a:rPr>
              <a:t>小甲鱼：递归递归，归去来兮</a:t>
            </a:r>
            <a:endParaRPr lang="zh-CN" altLang="en-US" sz="12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469951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CDC4FBA9-59AA-4298-A6AD-2A6B4B161F1F}"/>
              </a:ext>
            </a:extLst>
          </p:cNvPr>
          <p:cNvSpPr txBox="1"/>
          <p:nvPr/>
        </p:nvSpPr>
        <p:spPr>
          <a:xfrm>
            <a:off x="0" y="123478"/>
            <a:ext cx="205172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b="1">
                <a:solidFill>
                  <a:srgbClr val="FFFF00"/>
                </a:solidFill>
              </a:rPr>
              <a:t>def </a:t>
            </a:r>
            <a:r>
              <a:rPr lang="zh-CN" altLang="en-US" sz="900" b="1">
                <a:solidFill>
                  <a:schemeClr val="bg1"/>
                </a:solidFill>
              </a:rPr>
              <a:t>函数名</a:t>
            </a:r>
            <a:r>
              <a:rPr lang="en-US" altLang="zh-CN" sz="900" b="1">
                <a:solidFill>
                  <a:schemeClr val="bg1"/>
                </a:solidFill>
              </a:rPr>
              <a:t>(</a:t>
            </a:r>
            <a:r>
              <a:rPr lang="zh-CN" altLang="en-US" sz="900" b="1">
                <a:solidFill>
                  <a:srgbClr val="FFFF00"/>
                </a:solidFill>
              </a:rPr>
              <a:t>形参</a:t>
            </a:r>
            <a:r>
              <a:rPr lang="en-US" altLang="zh-CN" sz="900" b="1">
                <a:solidFill>
                  <a:schemeClr val="bg1"/>
                </a:solidFill>
              </a:rPr>
              <a:t>):</a:t>
            </a:r>
          </a:p>
          <a:p>
            <a:endParaRPr lang="en-US" altLang="zh-CN" sz="900" b="1">
              <a:solidFill>
                <a:schemeClr val="bg1"/>
              </a:solidFill>
            </a:endParaRPr>
          </a:p>
          <a:p>
            <a:r>
              <a:rPr lang="en-US" altLang="zh-CN" sz="900" b="1">
                <a:solidFill>
                  <a:schemeClr val="bg1"/>
                </a:solidFill>
              </a:rPr>
              <a:t>        if </a:t>
            </a:r>
            <a:r>
              <a:rPr lang="zh-CN" altLang="en-US" sz="900" b="1">
                <a:solidFill>
                  <a:srgbClr val="FFFF00"/>
                </a:solidFill>
              </a:rPr>
              <a:t>形参</a:t>
            </a:r>
            <a:r>
              <a:rPr lang="zh-CN" altLang="en-US" sz="900" b="1">
                <a:solidFill>
                  <a:schemeClr val="bg1"/>
                </a:solidFill>
              </a:rPr>
              <a:t> </a:t>
            </a:r>
            <a:r>
              <a:rPr lang="en-US" altLang="zh-CN" sz="900" b="1">
                <a:solidFill>
                  <a:schemeClr val="bg1"/>
                </a:solidFill>
              </a:rPr>
              <a:t>== 1</a:t>
            </a:r>
            <a:r>
              <a:rPr lang="zh-CN" altLang="en-US" sz="900" b="1">
                <a:solidFill>
                  <a:schemeClr val="bg1"/>
                </a:solidFill>
              </a:rPr>
              <a:t>：</a:t>
            </a:r>
            <a:r>
              <a:rPr lang="en-US" altLang="zh-CN" sz="900" b="1">
                <a:solidFill>
                  <a:schemeClr val="bg1"/>
                </a:solidFill>
              </a:rPr>
              <a:t>		</a:t>
            </a:r>
            <a:endParaRPr lang="en-US" altLang="zh-CN" sz="900" b="1">
              <a:solidFill>
                <a:schemeClr val="accent3">
                  <a:lumMod val="60000"/>
                  <a:lumOff val="40000"/>
                </a:schemeClr>
              </a:solidFill>
            </a:endParaRPr>
          </a:p>
          <a:p>
            <a:r>
              <a:rPr lang="en-US" altLang="zh-CN" sz="900" b="1">
                <a:solidFill>
                  <a:schemeClr val="bg1"/>
                </a:solidFill>
              </a:rPr>
              <a:t>                </a:t>
            </a:r>
            <a:r>
              <a:rPr lang="en-US" altLang="zh-CN" sz="900" b="1">
                <a:solidFill>
                  <a:srgbClr val="FF0000"/>
                </a:solidFill>
              </a:rPr>
              <a:t>return</a:t>
            </a:r>
            <a:r>
              <a:rPr lang="en-US" altLang="zh-CN" sz="900" b="1">
                <a:solidFill>
                  <a:schemeClr val="bg1"/>
                </a:solidFill>
              </a:rPr>
              <a:t> 1</a:t>
            </a:r>
          </a:p>
          <a:p>
            <a:r>
              <a:rPr lang="en-US" altLang="zh-CN" sz="900" b="1">
                <a:solidFill>
                  <a:schemeClr val="bg1"/>
                </a:solidFill>
              </a:rPr>
              <a:t>        </a:t>
            </a:r>
            <a:r>
              <a:rPr lang="zh-CN" altLang="en-US" sz="900" b="1">
                <a:solidFill>
                  <a:schemeClr val="bg1"/>
                </a:solidFill>
              </a:rPr>
              <a:t>结果 </a:t>
            </a:r>
            <a:r>
              <a:rPr lang="en-US" altLang="zh-CN" sz="900" b="1">
                <a:solidFill>
                  <a:schemeClr val="bg1"/>
                </a:solidFill>
              </a:rPr>
              <a:t>= </a:t>
            </a:r>
            <a:r>
              <a:rPr lang="zh-CN" altLang="en-US" sz="900" b="1">
                <a:solidFill>
                  <a:srgbClr val="FFFF00"/>
                </a:solidFill>
              </a:rPr>
              <a:t>形参</a:t>
            </a:r>
            <a:r>
              <a:rPr lang="zh-CN" altLang="en-US" sz="900" b="1">
                <a:solidFill>
                  <a:schemeClr val="bg1"/>
                </a:solidFill>
              </a:rPr>
              <a:t> </a:t>
            </a:r>
            <a:r>
              <a:rPr lang="en-US" altLang="zh-CN" sz="900" b="1">
                <a:solidFill>
                  <a:schemeClr val="bg1"/>
                </a:solidFill>
              </a:rPr>
              <a:t>+ </a:t>
            </a:r>
            <a:r>
              <a:rPr lang="zh-CN" altLang="en-US" sz="900" b="1">
                <a:solidFill>
                  <a:schemeClr val="bg1"/>
                </a:solidFill>
              </a:rPr>
              <a:t>函数名</a:t>
            </a:r>
            <a:r>
              <a:rPr lang="en-US" altLang="zh-CN" sz="900" b="1">
                <a:solidFill>
                  <a:schemeClr val="bg1"/>
                </a:solidFill>
              </a:rPr>
              <a:t>(</a:t>
            </a:r>
            <a:r>
              <a:rPr lang="zh-CN" altLang="en-US" sz="900" b="1">
                <a:solidFill>
                  <a:srgbClr val="FFFF00"/>
                </a:solidFill>
              </a:rPr>
              <a:t>形参</a:t>
            </a:r>
            <a:r>
              <a:rPr lang="en-US" altLang="zh-CN" sz="900" b="1">
                <a:solidFill>
                  <a:schemeClr val="bg1"/>
                </a:solidFill>
              </a:rPr>
              <a:t>-1)</a:t>
            </a:r>
          </a:p>
          <a:p>
            <a:r>
              <a:rPr lang="en-US" altLang="zh-CN" sz="900" b="1">
                <a:solidFill>
                  <a:schemeClr val="bg1"/>
                </a:solidFill>
              </a:rPr>
              <a:t>        </a:t>
            </a:r>
            <a:r>
              <a:rPr lang="en-US" altLang="zh-CN" sz="900" b="1">
                <a:solidFill>
                  <a:srgbClr val="FF0000"/>
                </a:solidFill>
              </a:rPr>
              <a:t>return</a:t>
            </a:r>
            <a:r>
              <a:rPr lang="en-US" altLang="zh-CN" sz="900" b="1">
                <a:solidFill>
                  <a:schemeClr val="bg1"/>
                </a:solidFill>
              </a:rPr>
              <a:t> </a:t>
            </a:r>
            <a:r>
              <a:rPr lang="zh-CN" altLang="en-US" sz="900" b="1">
                <a:solidFill>
                  <a:schemeClr val="bg1"/>
                </a:solidFill>
              </a:rPr>
              <a:t>结果</a:t>
            </a:r>
            <a:endParaRPr lang="en-US" altLang="zh-CN" sz="900" b="1">
              <a:solidFill>
                <a:schemeClr val="bg1"/>
              </a:solidFill>
            </a:endParaRPr>
          </a:p>
          <a:p>
            <a:endParaRPr lang="en-US" altLang="zh-CN" sz="900" b="1">
              <a:solidFill>
                <a:schemeClr val="bg1"/>
              </a:solidFill>
            </a:endParaRPr>
          </a:p>
          <a:p>
            <a:endParaRPr lang="en-US" altLang="zh-CN" sz="900" b="1">
              <a:solidFill>
                <a:schemeClr val="bg1"/>
              </a:solidFill>
            </a:endParaRPr>
          </a:p>
        </p:txBody>
      </p:sp>
      <p:sp>
        <p:nvSpPr>
          <p:cNvPr id="3" name="右大括号 2">
            <a:extLst>
              <a:ext uri="{FF2B5EF4-FFF2-40B4-BE49-F238E27FC236}">
                <a16:creationId xmlns:a16="http://schemas.microsoft.com/office/drawing/2014/main" id="{00210716-6299-4569-A79C-2AAFA644B6EE}"/>
              </a:ext>
            </a:extLst>
          </p:cNvPr>
          <p:cNvSpPr/>
          <p:nvPr/>
        </p:nvSpPr>
        <p:spPr>
          <a:xfrm>
            <a:off x="1893640" y="135062"/>
            <a:ext cx="288032" cy="100811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C1FF4DA-1244-4C30-A070-6D9A09A563A0}"/>
              </a:ext>
            </a:extLst>
          </p:cNvPr>
          <p:cNvSpPr txBox="1"/>
          <p:nvPr/>
        </p:nvSpPr>
        <p:spPr>
          <a:xfrm>
            <a:off x="2267744" y="483518"/>
            <a:ext cx="7200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00" b="1">
                <a:solidFill>
                  <a:schemeClr val="bg1"/>
                </a:solidFill>
              </a:rPr>
              <a:t>定义函数</a:t>
            </a:r>
            <a:endParaRPr lang="zh-CN" altLang="en-US" sz="1000" b="1" dirty="0">
              <a:solidFill>
                <a:schemeClr val="bg1"/>
              </a:solidFill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1FBA53A-645F-4BA3-9571-ADB0681218E5}"/>
              </a:ext>
            </a:extLst>
          </p:cNvPr>
          <p:cNvSpPr/>
          <p:nvPr/>
        </p:nvSpPr>
        <p:spPr>
          <a:xfrm>
            <a:off x="1115616" y="729739"/>
            <a:ext cx="864096" cy="329843"/>
          </a:xfrm>
          <a:prstGeom prst="rect">
            <a:avLst/>
          </a:prstGeom>
          <a:noFill/>
          <a:ln cap="rnd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751EEC7-0A04-484F-8375-10CB91585936}"/>
              </a:ext>
            </a:extLst>
          </p:cNvPr>
          <p:cNvSpPr txBox="1"/>
          <p:nvPr/>
        </p:nvSpPr>
        <p:spPr>
          <a:xfrm>
            <a:off x="2267744" y="1347614"/>
            <a:ext cx="180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b="1">
                <a:solidFill>
                  <a:schemeClr val="bg1"/>
                </a:solidFill>
              </a:rPr>
              <a:t>if </a:t>
            </a:r>
            <a:r>
              <a:rPr lang="zh-CN" altLang="en-US" sz="900" b="1">
                <a:solidFill>
                  <a:srgbClr val="FFFF00"/>
                </a:solidFill>
              </a:rPr>
              <a:t>形参</a:t>
            </a:r>
            <a:r>
              <a:rPr lang="zh-CN" altLang="en-US" sz="900" b="1">
                <a:solidFill>
                  <a:schemeClr val="bg1"/>
                </a:solidFill>
              </a:rPr>
              <a:t> </a:t>
            </a:r>
            <a:r>
              <a:rPr lang="en-US" altLang="zh-CN" sz="900" b="1">
                <a:solidFill>
                  <a:schemeClr val="bg1"/>
                </a:solidFill>
              </a:rPr>
              <a:t>== 1</a:t>
            </a:r>
            <a:r>
              <a:rPr lang="zh-CN" altLang="en-US" sz="900" b="1">
                <a:solidFill>
                  <a:schemeClr val="bg1"/>
                </a:solidFill>
              </a:rPr>
              <a:t>：</a:t>
            </a:r>
            <a:endParaRPr lang="en-US" altLang="zh-CN" sz="900" b="1">
              <a:solidFill>
                <a:schemeClr val="bg1"/>
              </a:solidFill>
            </a:endParaRPr>
          </a:p>
          <a:p>
            <a:r>
              <a:rPr lang="en-US" altLang="zh-CN" sz="900" b="1">
                <a:solidFill>
                  <a:schemeClr val="bg1"/>
                </a:solidFill>
              </a:rPr>
              <a:t>        </a:t>
            </a:r>
            <a:r>
              <a:rPr lang="en-US" altLang="zh-CN" sz="900" b="1">
                <a:solidFill>
                  <a:srgbClr val="FF0000"/>
                </a:solidFill>
              </a:rPr>
              <a:t>return</a:t>
            </a:r>
            <a:r>
              <a:rPr lang="en-US" altLang="zh-CN" sz="900" b="1">
                <a:solidFill>
                  <a:schemeClr val="bg1"/>
                </a:solidFill>
              </a:rPr>
              <a:t> 1</a:t>
            </a:r>
          </a:p>
          <a:p>
            <a:r>
              <a:rPr lang="zh-CN" altLang="en-US" sz="900" b="1">
                <a:solidFill>
                  <a:schemeClr val="bg1"/>
                </a:solidFill>
              </a:rPr>
              <a:t>结果 </a:t>
            </a:r>
            <a:r>
              <a:rPr lang="en-US" altLang="zh-CN" sz="900" b="1">
                <a:solidFill>
                  <a:schemeClr val="bg1"/>
                </a:solidFill>
              </a:rPr>
              <a:t>= </a:t>
            </a:r>
            <a:r>
              <a:rPr lang="zh-CN" altLang="en-US" sz="900" b="1">
                <a:solidFill>
                  <a:srgbClr val="FFFF00"/>
                </a:solidFill>
              </a:rPr>
              <a:t>形参</a:t>
            </a:r>
            <a:r>
              <a:rPr lang="zh-CN" altLang="en-US" sz="900" b="1">
                <a:solidFill>
                  <a:schemeClr val="bg1"/>
                </a:solidFill>
              </a:rPr>
              <a:t> </a:t>
            </a:r>
            <a:r>
              <a:rPr lang="en-US" altLang="zh-CN" sz="900" b="1">
                <a:solidFill>
                  <a:schemeClr val="bg1"/>
                </a:solidFill>
              </a:rPr>
              <a:t>+ </a:t>
            </a:r>
            <a:r>
              <a:rPr lang="zh-CN" altLang="en-US" sz="900" b="1">
                <a:solidFill>
                  <a:schemeClr val="bg1"/>
                </a:solidFill>
              </a:rPr>
              <a:t>函数名</a:t>
            </a:r>
            <a:r>
              <a:rPr lang="en-US" altLang="zh-CN" sz="900" b="1">
                <a:solidFill>
                  <a:schemeClr val="bg1"/>
                </a:solidFill>
              </a:rPr>
              <a:t>(</a:t>
            </a:r>
            <a:r>
              <a:rPr lang="zh-CN" altLang="en-US" sz="900" b="1">
                <a:solidFill>
                  <a:srgbClr val="FFFF00"/>
                </a:solidFill>
              </a:rPr>
              <a:t>形参</a:t>
            </a:r>
            <a:r>
              <a:rPr lang="en-US" altLang="zh-CN" sz="900" b="1">
                <a:solidFill>
                  <a:schemeClr val="bg1"/>
                </a:solidFill>
              </a:rPr>
              <a:t>-1)</a:t>
            </a:r>
          </a:p>
          <a:p>
            <a:r>
              <a:rPr lang="en-US" altLang="zh-CN" sz="900" b="1">
                <a:solidFill>
                  <a:srgbClr val="FF0000"/>
                </a:solidFill>
              </a:rPr>
              <a:t>return</a:t>
            </a:r>
            <a:r>
              <a:rPr lang="en-US" altLang="zh-CN" sz="900" b="1">
                <a:solidFill>
                  <a:schemeClr val="bg1"/>
                </a:solidFill>
              </a:rPr>
              <a:t> </a:t>
            </a:r>
            <a:r>
              <a:rPr lang="zh-CN" altLang="en-US" sz="900" b="1">
                <a:solidFill>
                  <a:schemeClr val="bg1"/>
                </a:solidFill>
              </a:rPr>
              <a:t>结果</a:t>
            </a:r>
            <a:endParaRPr lang="zh-CN" altLang="en-US" sz="900" b="1" dirty="0">
              <a:solidFill>
                <a:schemeClr val="bg1"/>
              </a:solidFill>
            </a:endParaRPr>
          </a:p>
        </p:txBody>
      </p:sp>
      <p:sp>
        <p:nvSpPr>
          <p:cNvPr id="11" name="箭头: 下 10">
            <a:extLst>
              <a:ext uri="{FF2B5EF4-FFF2-40B4-BE49-F238E27FC236}">
                <a16:creationId xmlns:a16="http://schemas.microsoft.com/office/drawing/2014/main" id="{CE131F06-0AE4-4F34-9374-51C7D6E06F38}"/>
              </a:ext>
            </a:extLst>
          </p:cNvPr>
          <p:cNvSpPr/>
          <p:nvPr/>
        </p:nvSpPr>
        <p:spPr>
          <a:xfrm rot="18987074">
            <a:off x="1707380" y="927351"/>
            <a:ext cx="360040" cy="1004530"/>
          </a:xfrm>
          <a:prstGeom prst="downArrow">
            <a:avLst/>
          </a:prstGeom>
          <a:solidFill>
            <a:schemeClr val="bg1"/>
          </a:solidFill>
          <a:ln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708CFFFD-A881-4D6E-8E97-5EA3EB13CFEC}"/>
              </a:ext>
            </a:extLst>
          </p:cNvPr>
          <p:cNvSpPr txBox="1"/>
          <p:nvPr/>
        </p:nvSpPr>
        <p:spPr>
          <a:xfrm>
            <a:off x="4720422" y="1331791"/>
            <a:ext cx="180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b="1">
                <a:solidFill>
                  <a:schemeClr val="bg1"/>
                </a:solidFill>
              </a:rPr>
              <a:t>if </a:t>
            </a:r>
            <a:r>
              <a:rPr lang="zh-CN" altLang="en-US" sz="900" b="1">
                <a:solidFill>
                  <a:srgbClr val="FFFF00"/>
                </a:solidFill>
              </a:rPr>
              <a:t>形参</a:t>
            </a:r>
            <a:r>
              <a:rPr lang="zh-CN" altLang="en-US" sz="900" b="1">
                <a:solidFill>
                  <a:schemeClr val="bg1"/>
                </a:solidFill>
              </a:rPr>
              <a:t> </a:t>
            </a:r>
            <a:r>
              <a:rPr lang="en-US" altLang="zh-CN" sz="900" b="1">
                <a:solidFill>
                  <a:schemeClr val="bg1"/>
                </a:solidFill>
              </a:rPr>
              <a:t>== 1</a:t>
            </a:r>
            <a:r>
              <a:rPr lang="zh-CN" altLang="en-US" sz="900" b="1">
                <a:solidFill>
                  <a:schemeClr val="bg1"/>
                </a:solidFill>
              </a:rPr>
              <a:t>：</a:t>
            </a:r>
            <a:endParaRPr lang="en-US" altLang="zh-CN" sz="900" b="1">
              <a:solidFill>
                <a:schemeClr val="bg1"/>
              </a:solidFill>
            </a:endParaRPr>
          </a:p>
          <a:p>
            <a:r>
              <a:rPr lang="en-US" altLang="zh-CN" sz="900" b="1">
                <a:solidFill>
                  <a:schemeClr val="bg1"/>
                </a:solidFill>
              </a:rPr>
              <a:t>        </a:t>
            </a:r>
            <a:r>
              <a:rPr lang="en-US" altLang="zh-CN" sz="900" b="1">
                <a:solidFill>
                  <a:srgbClr val="FF0000"/>
                </a:solidFill>
              </a:rPr>
              <a:t>return</a:t>
            </a:r>
            <a:r>
              <a:rPr lang="en-US" altLang="zh-CN" sz="900" b="1">
                <a:solidFill>
                  <a:schemeClr val="bg1"/>
                </a:solidFill>
              </a:rPr>
              <a:t> 1</a:t>
            </a:r>
          </a:p>
          <a:p>
            <a:r>
              <a:rPr lang="zh-CN" altLang="en-US" sz="900" b="1">
                <a:solidFill>
                  <a:schemeClr val="bg1"/>
                </a:solidFill>
              </a:rPr>
              <a:t>结果 </a:t>
            </a:r>
            <a:r>
              <a:rPr lang="en-US" altLang="zh-CN" sz="900" b="1">
                <a:solidFill>
                  <a:schemeClr val="bg1"/>
                </a:solidFill>
              </a:rPr>
              <a:t>= </a:t>
            </a:r>
            <a:r>
              <a:rPr lang="zh-CN" altLang="en-US" sz="900" b="1">
                <a:solidFill>
                  <a:srgbClr val="FFFF00"/>
                </a:solidFill>
              </a:rPr>
              <a:t>形参</a:t>
            </a:r>
            <a:r>
              <a:rPr lang="zh-CN" altLang="en-US" sz="900" b="1">
                <a:solidFill>
                  <a:schemeClr val="bg1"/>
                </a:solidFill>
              </a:rPr>
              <a:t> </a:t>
            </a:r>
            <a:r>
              <a:rPr lang="en-US" altLang="zh-CN" sz="900" b="1">
                <a:solidFill>
                  <a:schemeClr val="bg1"/>
                </a:solidFill>
              </a:rPr>
              <a:t>+ </a:t>
            </a:r>
            <a:r>
              <a:rPr lang="zh-CN" altLang="en-US" sz="900" b="1">
                <a:solidFill>
                  <a:schemeClr val="bg1"/>
                </a:solidFill>
              </a:rPr>
              <a:t>函数名</a:t>
            </a:r>
            <a:r>
              <a:rPr lang="en-US" altLang="zh-CN" sz="900" b="1">
                <a:solidFill>
                  <a:schemeClr val="bg1"/>
                </a:solidFill>
              </a:rPr>
              <a:t>(</a:t>
            </a:r>
            <a:r>
              <a:rPr lang="zh-CN" altLang="en-US" sz="900" b="1">
                <a:solidFill>
                  <a:srgbClr val="FFFF00"/>
                </a:solidFill>
              </a:rPr>
              <a:t>形参</a:t>
            </a:r>
            <a:r>
              <a:rPr lang="en-US" altLang="zh-CN" sz="900" b="1">
                <a:solidFill>
                  <a:schemeClr val="bg1"/>
                </a:solidFill>
              </a:rPr>
              <a:t>-1)</a:t>
            </a:r>
          </a:p>
          <a:p>
            <a:r>
              <a:rPr lang="en-US" altLang="zh-CN" sz="900" b="1">
                <a:solidFill>
                  <a:srgbClr val="FF0000"/>
                </a:solidFill>
              </a:rPr>
              <a:t>return</a:t>
            </a:r>
            <a:r>
              <a:rPr lang="en-US" altLang="zh-CN" sz="900" b="1">
                <a:solidFill>
                  <a:schemeClr val="bg1"/>
                </a:solidFill>
              </a:rPr>
              <a:t> </a:t>
            </a:r>
            <a:r>
              <a:rPr lang="zh-CN" altLang="en-US" sz="900" b="1">
                <a:solidFill>
                  <a:schemeClr val="bg1"/>
                </a:solidFill>
              </a:rPr>
              <a:t>结果</a:t>
            </a:r>
            <a:endParaRPr lang="zh-CN" altLang="en-US" sz="900" b="1" dirty="0">
              <a:solidFill>
                <a:schemeClr val="bg1"/>
              </a:solidFill>
            </a:endParaRPr>
          </a:p>
        </p:txBody>
      </p:sp>
      <p:sp>
        <p:nvSpPr>
          <p:cNvPr id="15" name="箭头: 虚尾 14">
            <a:extLst>
              <a:ext uri="{FF2B5EF4-FFF2-40B4-BE49-F238E27FC236}">
                <a16:creationId xmlns:a16="http://schemas.microsoft.com/office/drawing/2014/main" id="{B5666B8D-2D1A-47E8-BD35-F3593D80671B}"/>
              </a:ext>
            </a:extLst>
          </p:cNvPr>
          <p:cNvSpPr/>
          <p:nvPr/>
        </p:nvSpPr>
        <p:spPr>
          <a:xfrm>
            <a:off x="4139952" y="1563638"/>
            <a:ext cx="427642" cy="216024"/>
          </a:xfrm>
          <a:prstGeom prst="stripedRightArrow">
            <a:avLst/>
          </a:prstGeom>
          <a:solidFill>
            <a:schemeClr val="bg1"/>
          </a:solidFill>
          <a:ln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" name="箭头: 虚尾 15">
            <a:extLst>
              <a:ext uri="{FF2B5EF4-FFF2-40B4-BE49-F238E27FC236}">
                <a16:creationId xmlns:a16="http://schemas.microsoft.com/office/drawing/2014/main" id="{45AB29AA-8CA8-4F4D-AFF9-6FEB308A63DD}"/>
              </a:ext>
            </a:extLst>
          </p:cNvPr>
          <p:cNvSpPr/>
          <p:nvPr/>
        </p:nvSpPr>
        <p:spPr>
          <a:xfrm rot="5400000">
            <a:off x="5436096" y="2139702"/>
            <a:ext cx="432048" cy="432048"/>
          </a:xfrm>
          <a:prstGeom prst="stripedRightArrow">
            <a:avLst/>
          </a:prstGeom>
          <a:solidFill>
            <a:schemeClr val="bg1"/>
          </a:solidFill>
          <a:ln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BA8D0A13-8998-4C71-9DED-D0221705ED33}"/>
              </a:ext>
            </a:extLst>
          </p:cNvPr>
          <p:cNvSpPr/>
          <p:nvPr/>
        </p:nvSpPr>
        <p:spPr>
          <a:xfrm>
            <a:off x="4716016" y="2706665"/>
            <a:ext cx="1656184" cy="781879"/>
          </a:xfrm>
          <a:prstGeom prst="rect">
            <a:avLst/>
          </a:prstGeom>
          <a:noFill/>
          <a:ln cap="rnd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56D29182-6F8A-45FD-B762-2AA2C483C3F6}"/>
              </a:ext>
            </a:extLst>
          </p:cNvPr>
          <p:cNvSpPr txBox="1"/>
          <p:nvPr/>
        </p:nvSpPr>
        <p:spPr>
          <a:xfrm>
            <a:off x="4720422" y="2774438"/>
            <a:ext cx="180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b="1">
                <a:solidFill>
                  <a:schemeClr val="bg1"/>
                </a:solidFill>
              </a:rPr>
              <a:t>if </a:t>
            </a:r>
            <a:r>
              <a:rPr lang="zh-CN" altLang="en-US" sz="900" b="1">
                <a:solidFill>
                  <a:srgbClr val="FFFF00"/>
                </a:solidFill>
              </a:rPr>
              <a:t>形参</a:t>
            </a:r>
            <a:r>
              <a:rPr lang="zh-CN" altLang="en-US" sz="900" b="1">
                <a:solidFill>
                  <a:schemeClr val="bg1"/>
                </a:solidFill>
              </a:rPr>
              <a:t> </a:t>
            </a:r>
            <a:r>
              <a:rPr lang="en-US" altLang="zh-CN" sz="900" b="1">
                <a:solidFill>
                  <a:schemeClr val="bg1"/>
                </a:solidFill>
              </a:rPr>
              <a:t>== 1</a:t>
            </a:r>
            <a:r>
              <a:rPr lang="zh-CN" altLang="en-US" sz="900" b="1">
                <a:solidFill>
                  <a:schemeClr val="bg1"/>
                </a:solidFill>
              </a:rPr>
              <a:t>：</a:t>
            </a:r>
            <a:endParaRPr lang="en-US" altLang="zh-CN" sz="900" b="1">
              <a:solidFill>
                <a:schemeClr val="bg1"/>
              </a:solidFill>
            </a:endParaRPr>
          </a:p>
          <a:p>
            <a:r>
              <a:rPr lang="en-US" altLang="zh-CN" sz="900" b="1">
                <a:solidFill>
                  <a:schemeClr val="bg1"/>
                </a:solidFill>
              </a:rPr>
              <a:t>        </a:t>
            </a:r>
            <a:r>
              <a:rPr lang="en-US" altLang="zh-CN" sz="900" b="1">
                <a:solidFill>
                  <a:srgbClr val="FF0000"/>
                </a:solidFill>
              </a:rPr>
              <a:t>return</a:t>
            </a:r>
            <a:r>
              <a:rPr lang="en-US" altLang="zh-CN" sz="900" b="1">
                <a:solidFill>
                  <a:schemeClr val="bg1"/>
                </a:solidFill>
              </a:rPr>
              <a:t> 1</a:t>
            </a:r>
          </a:p>
          <a:p>
            <a:r>
              <a:rPr lang="zh-CN" altLang="en-US" sz="900" b="1">
                <a:solidFill>
                  <a:schemeClr val="bg1"/>
                </a:solidFill>
              </a:rPr>
              <a:t>结果 </a:t>
            </a:r>
            <a:r>
              <a:rPr lang="en-US" altLang="zh-CN" sz="900" b="1">
                <a:solidFill>
                  <a:schemeClr val="bg1"/>
                </a:solidFill>
              </a:rPr>
              <a:t>= </a:t>
            </a:r>
            <a:r>
              <a:rPr lang="zh-CN" altLang="en-US" sz="900" b="1">
                <a:solidFill>
                  <a:srgbClr val="FFFF00"/>
                </a:solidFill>
              </a:rPr>
              <a:t>形参</a:t>
            </a:r>
            <a:r>
              <a:rPr lang="zh-CN" altLang="en-US" sz="900" b="1">
                <a:solidFill>
                  <a:schemeClr val="bg1"/>
                </a:solidFill>
              </a:rPr>
              <a:t> </a:t>
            </a:r>
            <a:r>
              <a:rPr lang="en-US" altLang="zh-CN" sz="900" b="1">
                <a:solidFill>
                  <a:schemeClr val="bg1"/>
                </a:solidFill>
              </a:rPr>
              <a:t>+ </a:t>
            </a:r>
            <a:r>
              <a:rPr lang="zh-CN" altLang="en-US" sz="900" b="1">
                <a:solidFill>
                  <a:schemeClr val="bg1"/>
                </a:solidFill>
              </a:rPr>
              <a:t>函数名</a:t>
            </a:r>
            <a:r>
              <a:rPr lang="en-US" altLang="zh-CN" sz="900" b="1">
                <a:solidFill>
                  <a:schemeClr val="bg1"/>
                </a:solidFill>
              </a:rPr>
              <a:t>(</a:t>
            </a:r>
            <a:r>
              <a:rPr lang="zh-CN" altLang="en-US" sz="900" b="1">
                <a:solidFill>
                  <a:srgbClr val="FFFF00"/>
                </a:solidFill>
              </a:rPr>
              <a:t>形参</a:t>
            </a:r>
            <a:r>
              <a:rPr lang="en-US" altLang="zh-CN" sz="900" b="1">
                <a:solidFill>
                  <a:schemeClr val="bg1"/>
                </a:solidFill>
              </a:rPr>
              <a:t>-1)</a:t>
            </a:r>
          </a:p>
          <a:p>
            <a:r>
              <a:rPr lang="en-US" altLang="zh-CN" sz="900" b="1">
                <a:solidFill>
                  <a:srgbClr val="FF0000"/>
                </a:solidFill>
              </a:rPr>
              <a:t>return</a:t>
            </a:r>
            <a:r>
              <a:rPr lang="en-US" altLang="zh-CN" sz="900" b="1">
                <a:solidFill>
                  <a:schemeClr val="bg1"/>
                </a:solidFill>
              </a:rPr>
              <a:t> </a:t>
            </a:r>
            <a:r>
              <a:rPr lang="zh-CN" altLang="en-US" sz="900" b="1">
                <a:solidFill>
                  <a:schemeClr val="bg1"/>
                </a:solidFill>
              </a:rPr>
              <a:t>结果</a:t>
            </a:r>
            <a:endParaRPr lang="zh-CN" altLang="en-US" sz="900" b="1" dirty="0">
              <a:solidFill>
                <a:schemeClr val="bg1"/>
              </a:solidFill>
            </a:endParaRPr>
          </a:p>
        </p:txBody>
      </p:sp>
      <p:sp>
        <p:nvSpPr>
          <p:cNvPr id="19" name="箭头: 虚尾 18">
            <a:extLst>
              <a:ext uri="{FF2B5EF4-FFF2-40B4-BE49-F238E27FC236}">
                <a16:creationId xmlns:a16="http://schemas.microsoft.com/office/drawing/2014/main" id="{6D739006-43A1-416A-8052-528C5A6067FB}"/>
              </a:ext>
            </a:extLst>
          </p:cNvPr>
          <p:cNvSpPr/>
          <p:nvPr/>
        </p:nvSpPr>
        <p:spPr>
          <a:xfrm rot="5400000">
            <a:off x="5436096" y="3623459"/>
            <a:ext cx="432048" cy="432048"/>
          </a:xfrm>
          <a:prstGeom prst="stripedRightArrow">
            <a:avLst/>
          </a:prstGeom>
          <a:solidFill>
            <a:schemeClr val="bg1"/>
          </a:solidFill>
          <a:ln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629CA63C-D05A-49EC-8C42-8FABF06D6BF1}"/>
              </a:ext>
            </a:extLst>
          </p:cNvPr>
          <p:cNvSpPr txBox="1"/>
          <p:nvPr/>
        </p:nvSpPr>
        <p:spPr>
          <a:xfrm>
            <a:off x="4329826" y="4214135"/>
            <a:ext cx="26642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b="1">
                <a:solidFill>
                  <a:schemeClr val="bg1"/>
                </a:solidFill>
              </a:rPr>
              <a:t>出口：形参为</a:t>
            </a:r>
            <a:r>
              <a:rPr lang="en-US" altLang="zh-CN" sz="1200" b="1">
                <a:solidFill>
                  <a:schemeClr val="bg1"/>
                </a:solidFill>
              </a:rPr>
              <a:t>1</a:t>
            </a:r>
            <a:r>
              <a:rPr lang="zh-CN" altLang="en-US" sz="1200" b="1">
                <a:solidFill>
                  <a:schemeClr val="bg1"/>
                </a:solidFill>
              </a:rPr>
              <a:t>的时候</a:t>
            </a:r>
            <a:endParaRPr lang="zh-CN" altLang="en-US" sz="1200" b="1" dirty="0">
              <a:solidFill>
                <a:schemeClr val="bg1"/>
              </a:solidFill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267DD2E4-6B72-489F-9FB2-D0C641D462D8}"/>
              </a:ext>
            </a:extLst>
          </p:cNvPr>
          <p:cNvSpPr txBox="1"/>
          <p:nvPr/>
        </p:nvSpPr>
        <p:spPr>
          <a:xfrm>
            <a:off x="107504" y="1666545"/>
            <a:ext cx="15121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b="1">
                <a:solidFill>
                  <a:schemeClr val="bg1"/>
                </a:solidFill>
              </a:rPr>
              <a:t># </a:t>
            </a:r>
            <a:r>
              <a:rPr lang="zh-CN" altLang="en-US" sz="900" b="1">
                <a:solidFill>
                  <a:schemeClr val="bg1"/>
                </a:solidFill>
              </a:rPr>
              <a:t>调用函数，定义实参</a:t>
            </a:r>
            <a:endParaRPr lang="en-US" altLang="zh-CN" sz="900" b="1">
              <a:solidFill>
                <a:schemeClr val="bg1"/>
              </a:solidFill>
            </a:endParaRPr>
          </a:p>
          <a:p>
            <a:endParaRPr lang="en-US" altLang="zh-CN" sz="900" b="1">
              <a:solidFill>
                <a:schemeClr val="bg1"/>
              </a:solidFill>
            </a:endParaRPr>
          </a:p>
          <a:p>
            <a:r>
              <a:rPr lang="zh-CN" altLang="en-US" sz="900" b="1">
                <a:solidFill>
                  <a:schemeClr val="bg1"/>
                </a:solidFill>
              </a:rPr>
              <a:t>变量名 </a:t>
            </a:r>
            <a:r>
              <a:rPr lang="en-US" altLang="zh-CN" sz="900" b="1">
                <a:solidFill>
                  <a:schemeClr val="bg1"/>
                </a:solidFill>
              </a:rPr>
              <a:t>= </a:t>
            </a:r>
            <a:r>
              <a:rPr lang="zh-CN" altLang="en-US" sz="900" b="1">
                <a:solidFill>
                  <a:schemeClr val="bg1"/>
                </a:solidFill>
              </a:rPr>
              <a:t>函数名</a:t>
            </a:r>
            <a:r>
              <a:rPr lang="en-US" altLang="zh-CN" sz="900" b="1">
                <a:solidFill>
                  <a:schemeClr val="bg1"/>
                </a:solidFill>
              </a:rPr>
              <a:t>(100)</a:t>
            </a:r>
          </a:p>
          <a:p>
            <a:endParaRPr lang="en-US" altLang="zh-CN" sz="900" b="1">
              <a:solidFill>
                <a:schemeClr val="bg1"/>
              </a:solidFill>
            </a:endParaRPr>
          </a:p>
          <a:p>
            <a:r>
              <a:rPr lang="en-US" altLang="zh-CN" sz="900" b="1">
                <a:solidFill>
                  <a:schemeClr val="bg1"/>
                </a:solidFill>
              </a:rPr>
              <a:t>print(</a:t>
            </a:r>
            <a:r>
              <a:rPr lang="zh-CN" altLang="en-US" sz="900" b="1">
                <a:solidFill>
                  <a:schemeClr val="bg1"/>
                </a:solidFill>
              </a:rPr>
              <a:t>变量名</a:t>
            </a:r>
            <a:r>
              <a:rPr lang="en-US" altLang="zh-CN" sz="900" b="1">
                <a:solidFill>
                  <a:schemeClr val="bg1"/>
                </a:solidFill>
              </a:rPr>
              <a:t>)</a:t>
            </a:r>
            <a:endParaRPr lang="zh-CN" altLang="en-US" sz="900" b="1">
              <a:solidFill>
                <a:schemeClr val="bg1"/>
              </a:solidFill>
            </a:endParaRPr>
          </a:p>
          <a:p>
            <a:pPr algn="ctr"/>
            <a:endParaRPr lang="zh-CN" altLang="en-US" sz="9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909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8" grpId="0"/>
      <p:bldP spid="11" grpId="0" animBg="1"/>
      <p:bldP spid="14" grpId="0"/>
      <p:bldP spid="15" grpId="0" animBg="1"/>
      <p:bldP spid="16" grpId="0" animBg="1"/>
      <p:bldP spid="17" grpId="0" animBg="1"/>
      <p:bldP spid="18" grpId="0"/>
      <p:bldP spid="19" grpId="0" animBg="1"/>
      <p:bldP spid="20" grpId="0"/>
      <p:bldP spid="21" grpId="0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D75206C1-023A-41F7-973A-18F9CEFD2646}"/>
              </a:ext>
            </a:extLst>
          </p:cNvPr>
          <p:cNvSpPr txBox="1"/>
          <p:nvPr/>
        </p:nvSpPr>
        <p:spPr>
          <a:xfrm>
            <a:off x="755576" y="699542"/>
            <a:ext cx="763284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>
                <a:solidFill>
                  <a:schemeClr val="bg1"/>
                </a:solidFill>
              </a:rPr>
              <a:t>函数式编程：</a:t>
            </a:r>
            <a:endParaRPr lang="en-US" altLang="zh-CN" sz="3200" b="1">
              <a:solidFill>
                <a:schemeClr val="bg1"/>
              </a:solidFill>
            </a:endParaRPr>
          </a:p>
          <a:p>
            <a:endParaRPr lang="en-US" altLang="zh-CN" sz="3200" b="1">
              <a:solidFill>
                <a:schemeClr val="bg1"/>
              </a:solidFill>
            </a:endParaRPr>
          </a:p>
          <a:p>
            <a:r>
              <a:rPr lang="zh-CN" altLang="en-US" sz="3200" b="1">
                <a:solidFill>
                  <a:schemeClr val="bg1"/>
                </a:solidFill>
              </a:rPr>
              <a:t>       引用小甲鱼老师：函数式编程是一种古老的编程模式，就是用函数（计算）来表式程序，用函数的组合来表达组合的思维方式。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379911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4">
            <a:extLst>
              <a:ext uri="{FF2B5EF4-FFF2-40B4-BE49-F238E27FC236}">
                <a16:creationId xmlns:a16="http://schemas.microsoft.com/office/drawing/2014/main" id="{BF39A798-4BCE-4567-A9D6-D185F29D5BF4}"/>
              </a:ext>
            </a:extLst>
          </p:cNvPr>
          <p:cNvSpPr txBox="1">
            <a:spLocks/>
          </p:cNvSpPr>
          <p:nvPr/>
        </p:nvSpPr>
        <p:spPr>
          <a:xfrm>
            <a:off x="457200" y="202332"/>
            <a:ext cx="5050904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09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函数（函数式编程之</a:t>
            </a:r>
            <a:r>
              <a:rPr lang="en-US" altLang="zh-CN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lambda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表达式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）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D10D933-28F3-4C2D-A277-5E35A9CAC5C1}"/>
              </a:ext>
            </a:extLst>
          </p:cNvPr>
          <p:cNvSpPr txBox="1"/>
          <p:nvPr/>
        </p:nvSpPr>
        <p:spPr>
          <a:xfrm>
            <a:off x="611560" y="771550"/>
            <a:ext cx="813690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>
                <a:solidFill>
                  <a:schemeClr val="bg1"/>
                </a:solidFill>
              </a:rPr>
              <a:t>1</a:t>
            </a:r>
            <a:r>
              <a:rPr lang="zh-CN" altLang="en-US" sz="1400" b="1">
                <a:solidFill>
                  <a:schemeClr val="bg1"/>
                </a:solidFill>
              </a:rPr>
              <a:t>、什么时候用</a:t>
            </a:r>
            <a:r>
              <a:rPr lang="en-US" altLang="zh-CN" sz="1400" b="1">
                <a:solidFill>
                  <a:schemeClr val="bg1"/>
                </a:solidFill>
              </a:rPr>
              <a:t>lambda</a:t>
            </a:r>
            <a:r>
              <a:rPr lang="zh-CN" altLang="en-US" sz="1400" b="1">
                <a:solidFill>
                  <a:schemeClr val="bg1"/>
                </a:solidFill>
              </a:rPr>
              <a:t>表达式？</a:t>
            </a:r>
            <a:endParaRPr lang="en-US" altLang="zh-CN" sz="1400" b="1">
              <a:solidFill>
                <a:schemeClr val="bg1"/>
              </a:solidFill>
            </a:endParaRPr>
          </a:p>
          <a:p>
            <a:endParaRPr lang="en-US" altLang="zh-CN" sz="1400" b="1">
              <a:solidFill>
                <a:schemeClr val="bg1"/>
              </a:solidFill>
            </a:endParaRPr>
          </a:p>
          <a:p>
            <a:r>
              <a:rPr lang="zh-CN" altLang="en-US" sz="1400" b="1">
                <a:solidFill>
                  <a:schemeClr val="bg1"/>
                </a:solidFill>
              </a:rPr>
              <a:t>当函数有一个返回值，且只有一句代码，可以用</a:t>
            </a:r>
            <a:r>
              <a:rPr lang="en-US" altLang="zh-CN" sz="1400" b="1">
                <a:solidFill>
                  <a:schemeClr val="bg1"/>
                </a:solidFill>
              </a:rPr>
              <a:t>lambda</a:t>
            </a:r>
            <a:r>
              <a:rPr lang="zh-CN" altLang="en-US" sz="1400" b="1">
                <a:solidFill>
                  <a:schemeClr val="bg1"/>
                </a:solidFill>
              </a:rPr>
              <a:t>简写。</a:t>
            </a:r>
            <a:endParaRPr lang="en-US" altLang="zh-CN" sz="1400" b="1">
              <a:solidFill>
                <a:schemeClr val="bg1"/>
              </a:solidFill>
            </a:endParaRPr>
          </a:p>
          <a:p>
            <a:endParaRPr lang="en-US" altLang="zh-CN" sz="1400" b="1">
              <a:solidFill>
                <a:schemeClr val="bg1"/>
              </a:solidFill>
            </a:endParaRPr>
          </a:p>
          <a:p>
            <a:r>
              <a:rPr lang="en-US" altLang="zh-CN" sz="1400" b="1">
                <a:solidFill>
                  <a:schemeClr val="bg1"/>
                </a:solidFill>
              </a:rPr>
              <a:t>2</a:t>
            </a:r>
            <a:r>
              <a:rPr lang="zh-CN" altLang="en-US" sz="1400" b="1">
                <a:solidFill>
                  <a:schemeClr val="bg1"/>
                </a:solidFill>
              </a:rPr>
              <a:t>、</a:t>
            </a:r>
            <a:r>
              <a:rPr lang="en-US" altLang="zh-CN" sz="1400" b="1">
                <a:solidFill>
                  <a:schemeClr val="bg1"/>
                </a:solidFill>
              </a:rPr>
              <a:t>lanbda</a:t>
            </a:r>
            <a:r>
              <a:rPr lang="zh-CN" altLang="en-US" sz="1400" b="1">
                <a:solidFill>
                  <a:schemeClr val="bg1"/>
                </a:solidFill>
              </a:rPr>
              <a:t>语法</a:t>
            </a:r>
            <a:endParaRPr lang="en-US" altLang="zh-CN" sz="1400" b="1">
              <a:solidFill>
                <a:schemeClr val="bg1"/>
              </a:solidFill>
            </a:endParaRPr>
          </a:p>
          <a:p>
            <a:endParaRPr lang="en-US" altLang="zh-CN" sz="1400" b="1">
              <a:solidFill>
                <a:schemeClr val="bg1"/>
              </a:solidFill>
            </a:endParaRPr>
          </a:p>
          <a:p>
            <a:r>
              <a:rPr lang="en-US" altLang="zh-CN" sz="1400" b="1">
                <a:solidFill>
                  <a:srgbClr val="FFFF00"/>
                </a:solidFill>
              </a:rPr>
              <a:t>lambda</a:t>
            </a:r>
            <a:r>
              <a:rPr lang="en-US" altLang="zh-CN" sz="1400" b="1">
                <a:solidFill>
                  <a:schemeClr val="bg1"/>
                </a:solidFill>
              </a:rPr>
              <a:t> </a:t>
            </a:r>
            <a:r>
              <a:rPr lang="zh-CN" altLang="en-US" sz="1400" b="1">
                <a:solidFill>
                  <a:srgbClr val="00B050"/>
                </a:solidFill>
              </a:rPr>
              <a:t>形参 </a:t>
            </a:r>
            <a:r>
              <a:rPr lang="en-US" altLang="zh-CN" sz="1400" b="1">
                <a:solidFill>
                  <a:srgbClr val="00B0F0"/>
                </a:solidFill>
              </a:rPr>
              <a:t>:  </a:t>
            </a:r>
            <a:r>
              <a:rPr lang="zh-CN" altLang="en-US" sz="1400" b="1">
                <a:solidFill>
                  <a:srgbClr val="00B0F0"/>
                </a:solidFill>
              </a:rPr>
              <a:t>表达式</a:t>
            </a:r>
            <a:endParaRPr lang="en-US" altLang="zh-CN" sz="1400" b="1">
              <a:solidFill>
                <a:srgbClr val="00B0F0"/>
              </a:solidFill>
            </a:endParaRPr>
          </a:p>
          <a:p>
            <a:endParaRPr lang="en-US" altLang="zh-CN" sz="1400" b="1">
              <a:solidFill>
                <a:schemeClr val="bg1"/>
              </a:solidFill>
            </a:endParaRPr>
          </a:p>
          <a:p>
            <a:r>
              <a:rPr lang="zh-CN" altLang="en-US" sz="1400" b="1">
                <a:solidFill>
                  <a:schemeClr val="bg1"/>
                </a:solidFill>
              </a:rPr>
              <a:t>注意：</a:t>
            </a:r>
            <a:endParaRPr lang="en-US" altLang="zh-CN" sz="1400" b="1">
              <a:solidFill>
                <a:schemeClr val="bg1"/>
              </a:solidFill>
            </a:endParaRPr>
          </a:p>
          <a:p>
            <a:r>
              <a:rPr lang="en-US" altLang="zh-CN" sz="1400" b="1">
                <a:solidFill>
                  <a:schemeClr val="bg1"/>
                </a:solidFill>
              </a:rPr>
              <a:t>1</a:t>
            </a:r>
            <a:r>
              <a:rPr lang="zh-CN" altLang="en-US" sz="1400" b="1">
                <a:solidFill>
                  <a:schemeClr val="bg1"/>
                </a:solidFill>
              </a:rPr>
              <a:t>、形参可以省略，函数的参数在</a:t>
            </a:r>
            <a:r>
              <a:rPr lang="en-US" altLang="zh-CN" sz="1400" b="1">
                <a:solidFill>
                  <a:schemeClr val="bg1"/>
                </a:solidFill>
              </a:rPr>
              <a:t>lambda</a:t>
            </a:r>
            <a:r>
              <a:rPr lang="zh-CN" altLang="en-US" sz="1400" b="1">
                <a:solidFill>
                  <a:schemeClr val="bg1"/>
                </a:solidFill>
              </a:rPr>
              <a:t>中也适用</a:t>
            </a:r>
            <a:endParaRPr lang="en-US" altLang="zh-CN" sz="1400" b="1">
              <a:solidFill>
                <a:schemeClr val="bg1"/>
              </a:solidFill>
            </a:endParaRPr>
          </a:p>
          <a:p>
            <a:endParaRPr lang="en-US" altLang="zh-CN" sz="1400" b="1">
              <a:solidFill>
                <a:schemeClr val="bg1"/>
              </a:solidFill>
            </a:endParaRPr>
          </a:p>
          <a:p>
            <a:r>
              <a:rPr lang="en-US" altLang="zh-CN" sz="1400" b="1">
                <a:solidFill>
                  <a:schemeClr val="bg1"/>
                </a:solidFill>
              </a:rPr>
              <a:t>2</a:t>
            </a:r>
            <a:r>
              <a:rPr lang="zh-CN" altLang="en-US" sz="1400" b="1">
                <a:solidFill>
                  <a:schemeClr val="bg1"/>
                </a:solidFill>
              </a:rPr>
              <a:t>、</a:t>
            </a:r>
            <a:r>
              <a:rPr lang="en-US" altLang="zh-CN" sz="1400" b="1">
                <a:solidFill>
                  <a:schemeClr val="bg1"/>
                </a:solidFill>
              </a:rPr>
              <a:t>lambda</a:t>
            </a:r>
            <a:r>
              <a:rPr lang="zh-CN" altLang="en-US" sz="1400" b="1">
                <a:solidFill>
                  <a:schemeClr val="bg1"/>
                </a:solidFill>
              </a:rPr>
              <a:t>函数能接收任何数量的参数但只能返回一个表达式的值</a:t>
            </a:r>
            <a:endParaRPr lang="zh-CN" altLang="en-US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966072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08AFFEA-31E6-4173-A270-2200AE700731}"/>
              </a:ext>
            </a:extLst>
          </p:cNvPr>
          <p:cNvSpPr txBox="1"/>
          <p:nvPr/>
        </p:nvSpPr>
        <p:spPr>
          <a:xfrm>
            <a:off x="611560" y="339502"/>
            <a:ext cx="28803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>
                <a:solidFill>
                  <a:schemeClr val="bg1"/>
                </a:solidFill>
              </a:rPr>
              <a:t>函数与</a:t>
            </a:r>
            <a:r>
              <a:rPr lang="en-US" altLang="zh-CN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lambda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表达式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对比：</a:t>
            </a:r>
            <a:endParaRPr lang="zh-CN" altLang="en-US" sz="1600" b="1" dirty="0">
              <a:solidFill>
                <a:schemeClr val="bg1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9600F41-4339-45BE-B5E2-312E750EFF7F}"/>
              </a:ext>
            </a:extLst>
          </p:cNvPr>
          <p:cNvSpPr txBox="1"/>
          <p:nvPr/>
        </p:nvSpPr>
        <p:spPr>
          <a:xfrm>
            <a:off x="1043608" y="1059582"/>
            <a:ext cx="172819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>
                <a:solidFill>
                  <a:schemeClr val="bg1"/>
                </a:solidFill>
              </a:rPr>
              <a:t>def </a:t>
            </a:r>
            <a:r>
              <a:rPr lang="zh-CN" altLang="en-US" sz="1400" b="1">
                <a:solidFill>
                  <a:schemeClr val="bg1"/>
                </a:solidFill>
              </a:rPr>
              <a:t>函数名</a:t>
            </a:r>
            <a:r>
              <a:rPr lang="en-US" altLang="zh-CN" sz="1400" b="1">
                <a:solidFill>
                  <a:schemeClr val="bg1"/>
                </a:solidFill>
              </a:rPr>
              <a:t>( ):</a:t>
            </a:r>
          </a:p>
          <a:p>
            <a:r>
              <a:rPr lang="en-US" altLang="zh-CN" sz="1400" b="1">
                <a:solidFill>
                  <a:schemeClr val="bg1"/>
                </a:solidFill>
              </a:rPr>
              <a:t>       </a:t>
            </a:r>
            <a:r>
              <a:rPr lang="en-US" altLang="zh-CN" sz="1400" b="1">
                <a:solidFill>
                  <a:srgbClr val="FF0000"/>
                </a:solidFill>
              </a:rPr>
              <a:t>return</a:t>
            </a:r>
            <a:r>
              <a:rPr lang="en-US" altLang="zh-CN" sz="1400" b="1">
                <a:solidFill>
                  <a:schemeClr val="bg1"/>
                </a:solidFill>
              </a:rPr>
              <a:t> 520</a:t>
            </a:r>
          </a:p>
          <a:p>
            <a:endParaRPr lang="en-US" altLang="zh-CN" sz="1400" b="1">
              <a:solidFill>
                <a:schemeClr val="bg1"/>
              </a:solidFill>
            </a:endParaRPr>
          </a:p>
          <a:p>
            <a:r>
              <a:rPr lang="en-US" altLang="zh-CN" sz="1400" b="1">
                <a:solidFill>
                  <a:schemeClr val="bg1"/>
                </a:solidFill>
              </a:rPr>
              <a:t>print( </a:t>
            </a:r>
            <a:r>
              <a:rPr lang="zh-CN" altLang="en-US" sz="1400" b="1">
                <a:solidFill>
                  <a:srgbClr val="FFFF00"/>
                </a:solidFill>
              </a:rPr>
              <a:t>函数名</a:t>
            </a:r>
            <a:r>
              <a:rPr lang="en-US" altLang="zh-CN" sz="1400" b="1">
                <a:solidFill>
                  <a:srgbClr val="FFFF00"/>
                </a:solidFill>
              </a:rPr>
              <a:t>( )</a:t>
            </a:r>
            <a:r>
              <a:rPr lang="en-US" altLang="zh-CN" sz="1400" b="1">
                <a:solidFill>
                  <a:schemeClr val="bg1"/>
                </a:solidFill>
              </a:rPr>
              <a:t> )</a:t>
            </a:r>
            <a:endParaRPr lang="zh-CN" altLang="en-US" sz="1400" b="1" dirty="0">
              <a:solidFill>
                <a:schemeClr val="bg1"/>
              </a:solidFill>
            </a:endParaRPr>
          </a:p>
        </p:txBody>
      </p:sp>
      <p:sp>
        <p:nvSpPr>
          <p:cNvPr id="4" name="箭头: 虚尾 3">
            <a:extLst>
              <a:ext uri="{FF2B5EF4-FFF2-40B4-BE49-F238E27FC236}">
                <a16:creationId xmlns:a16="http://schemas.microsoft.com/office/drawing/2014/main" id="{1DA3520C-21F1-41F0-A17C-A44B81BB20C5}"/>
              </a:ext>
            </a:extLst>
          </p:cNvPr>
          <p:cNvSpPr/>
          <p:nvPr/>
        </p:nvSpPr>
        <p:spPr>
          <a:xfrm>
            <a:off x="3419872" y="1163969"/>
            <a:ext cx="432048" cy="504056"/>
          </a:xfrm>
          <a:prstGeom prst="stripedRightArrow">
            <a:avLst/>
          </a:prstGeom>
          <a:solidFill>
            <a:srgbClr val="FF0000"/>
          </a:solidFill>
          <a:ln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BDABE2A-1C6B-4A9D-9111-33BE8CD3F76C}"/>
              </a:ext>
            </a:extLst>
          </p:cNvPr>
          <p:cNvSpPr txBox="1"/>
          <p:nvPr/>
        </p:nvSpPr>
        <p:spPr>
          <a:xfrm>
            <a:off x="4521636" y="1059581"/>
            <a:ext cx="381642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>
                <a:solidFill>
                  <a:schemeClr val="bg1"/>
                </a:solidFill>
              </a:rPr>
              <a:t>函数名 </a:t>
            </a:r>
            <a:r>
              <a:rPr lang="en-US" altLang="zh-CN" sz="1400" b="1">
                <a:solidFill>
                  <a:schemeClr val="bg1"/>
                </a:solidFill>
              </a:rPr>
              <a:t>= </a:t>
            </a:r>
            <a:r>
              <a:rPr lang="en-US" altLang="zh-CN" sz="1400" b="1">
                <a:solidFill>
                  <a:srgbClr val="FFFF00"/>
                </a:solidFill>
              </a:rPr>
              <a:t>lambda</a:t>
            </a:r>
            <a:r>
              <a:rPr lang="en-US" altLang="zh-CN" sz="1400" b="1">
                <a:solidFill>
                  <a:schemeClr val="bg1"/>
                </a:solidFill>
              </a:rPr>
              <a:t> : 520</a:t>
            </a:r>
          </a:p>
          <a:p>
            <a:endParaRPr lang="en-US" altLang="zh-CN" sz="1400" b="1">
              <a:solidFill>
                <a:schemeClr val="bg1"/>
              </a:solidFill>
            </a:endParaRPr>
          </a:p>
          <a:p>
            <a:r>
              <a:rPr lang="en-US" altLang="zh-CN" sz="1400" b="1">
                <a:solidFill>
                  <a:schemeClr val="bg1"/>
                </a:solidFill>
              </a:rPr>
              <a:t>print( </a:t>
            </a:r>
            <a:r>
              <a:rPr lang="zh-CN" altLang="en-US" sz="1400" b="1">
                <a:solidFill>
                  <a:srgbClr val="FFFF00"/>
                </a:solidFill>
              </a:rPr>
              <a:t>函数名</a:t>
            </a:r>
            <a:r>
              <a:rPr lang="en-US" altLang="zh-CN" sz="1400" b="1">
                <a:solidFill>
                  <a:srgbClr val="FFFF00"/>
                </a:solidFill>
              </a:rPr>
              <a:t>( )</a:t>
            </a:r>
            <a:r>
              <a:rPr lang="en-US" altLang="zh-CN" sz="1400" b="1">
                <a:solidFill>
                  <a:schemeClr val="bg1"/>
                </a:solidFill>
              </a:rPr>
              <a:t> )</a:t>
            </a:r>
            <a:endParaRPr lang="zh-CN" altLang="en-US" sz="1400" b="1" dirty="0">
              <a:solidFill>
                <a:schemeClr val="bg1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1E6C407-A635-4DF3-98C4-8E225A3EAD80}"/>
              </a:ext>
            </a:extLst>
          </p:cNvPr>
          <p:cNvSpPr txBox="1"/>
          <p:nvPr/>
        </p:nvSpPr>
        <p:spPr>
          <a:xfrm>
            <a:off x="1045432" y="2787774"/>
            <a:ext cx="251845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>
                <a:solidFill>
                  <a:schemeClr val="bg1"/>
                </a:solidFill>
              </a:rPr>
              <a:t>def </a:t>
            </a:r>
            <a:r>
              <a:rPr lang="zh-CN" altLang="en-US" sz="1400" b="1">
                <a:solidFill>
                  <a:schemeClr val="bg1"/>
                </a:solidFill>
              </a:rPr>
              <a:t>函数名</a:t>
            </a:r>
            <a:r>
              <a:rPr lang="en-US" altLang="zh-CN" sz="1400" b="1">
                <a:solidFill>
                  <a:schemeClr val="bg1"/>
                </a:solidFill>
              </a:rPr>
              <a:t>( a,b ):</a:t>
            </a:r>
          </a:p>
          <a:p>
            <a:r>
              <a:rPr lang="en-US" altLang="zh-CN" sz="1400" b="1">
                <a:solidFill>
                  <a:schemeClr val="bg1"/>
                </a:solidFill>
              </a:rPr>
              <a:t>       </a:t>
            </a:r>
            <a:r>
              <a:rPr lang="en-US" altLang="zh-CN" sz="1400" b="1">
                <a:solidFill>
                  <a:srgbClr val="FF0000"/>
                </a:solidFill>
              </a:rPr>
              <a:t>return</a:t>
            </a:r>
            <a:r>
              <a:rPr lang="en-US" altLang="zh-CN" sz="1400" b="1">
                <a:solidFill>
                  <a:schemeClr val="bg1"/>
                </a:solidFill>
              </a:rPr>
              <a:t> a+b</a:t>
            </a:r>
          </a:p>
          <a:p>
            <a:endParaRPr lang="en-US" altLang="zh-CN" sz="1400" b="1">
              <a:solidFill>
                <a:schemeClr val="bg1"/>
              </a:solidFill>
            </a:endParaRPr>
          </a:p>
          <a:p>
            <a:r>
              <a:rPr lang="zh-CN" altLang="en-US" sz="1400" b="1">
                <a:solidFill>
                  <a:schemeClr val="bg1"/>
                </a:solidFill>
              </a:rPr>
              <a:t>结果 </a:t>
            </a:r>
            <a:r>
              <a:rPr lang="en-US" altLang="zh-CN" sz="1400" b="1">
                <a:solidFill>
                  <a:schemeClr val="bg1"/>
                </a:solidFill>
              </a:rPr>
              <a:t>= </a:t>
            </a:r>
            <a:r>
              <a:rPr lang="zh-CN" altLang="en-US" sz="1400" b="1">
                <a:solidFill>
                  <a:schemeClr val="bg1"/>
                </a:solidFill>
              </a:rPr>
              <a:t>函数名</a:t>
            </a:r>
            <a:r>
              <a:rPr lang="en-US" altLang="zh-CN" sz="1400" b="1">
                <a:solidFill>
                  <a:schemeClr val="bg1"/>
                </a:solidFill>
              </a:rPr>
              <a:t>(520,1314)</a:t>
            </a:r>
          </a:p>
          <a:p>
            <a:r>
              <a:rPr lang="en-US" altLang="zh-CN" sz="1400" b="1">
                <a:solidFill>
                  <a:schemeClr val="bg1"/>
                </a:solidFill>
              </a:rPr>
              <a:t>print( </a:t>
            </a:r>
            <a:r>
              <a:rPr lang="zh-CN" altLang="en-US" sz="1400" b="1">
                <a:solidFill>
                  <a:srgbClr val="FFFF00"/>
                </a:solidFill>
              </a:rPr>
              <a:t>结果</a:t>
            </a:r>
            <a:r>
              <a:rPr lang="en-US" altLang="zh-CN" sz="1400" b="1">
                <a:solidFill>
                  <a:schemeClr val="bg1"/>
                </a:solidFill>
              </a:rPr>
              <a:t> )</a:t>
            </a:r>
            <a:endParaRPr lang="zh-CN" altLang="en-US" sz="1400" b="1" dirty="0">
              <a:solidFill>
                <a:schemeClr val="bg1"/>
              </a:solidFill>
            </a:endParaRPr>
          </a:p>
        </p:txBody>
      </p:sp>
      <p:sp>
        <p:nvSpPr>
          <p:cNvPr id="7" name="箭头: 虚尾 6">
            <a:extLst>
              <a:ext uri="{FF2B5EF4-FFF2-40B4-BE49-F238E27FC236}">
                <a16:creationId xmlns:a16="http://schemas.microsoft.com/office/drawing/2014/main" id="{094D546D-8773-461B-83EF-F1AF287CB1A3}"/>
              </a:ext>
            </a:extLst>
          </p:cNvPr>
          <p:cNvSpPr/>
          <p:nvPr/>
        </p:nvSpPr>
        <p:spPr>
          <a:xfrm>
            <a:off x="3419872" y="2971420"/>
            <a:ext cx="432048" cy="504056"/>
          </a:xfrm>
          <a:prstGeom prst="stripedRightArrow">
            <a:avLst/>
          </a:prstGeom>
          <a:solidFill>
            <a:srgbClr val="FF0000"/>
          </a:solidFill>
          <a:ln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6A2380D-52E7-497D-B38B-44637F804D63}"/>
              </a:ext>
            </a:extLst>
          </p:cNvPr>
          <p:cNvSpPr txBox="1"/>
          <p:nvPr/>
        </p:nvSpPr>
        <p:spPr>
          <a:xfrm>
            <a:off x="4246896" y="3167699"/>
            <a:ext cx="44295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>
                <a:solidFill>
                  <a:schemeClr val="bg1"/>
                </a:solidFill>
              </a:rPr>
              <a:t>print( </a:t>
            </a:r>
            <a:r>
              <a:rPr lang="en-US" altLang="zh-CN" sz="1600" b="1">
                <a:solidFill>
                  <a:srgbClr val="FFFF00"/>
                </a:solidFill>
              </a:rPr>
              <a:t>( lambda </a:t>
            </a:r>
            <a:r>
              <a:rPr lang="en-US" altLang="zh-CN" sz="1600" b="1">
                <a:solidFill>
                  <a:srgbClr val="00B050"/>
                </a:solidFill>
              </a:rPr>
              <a:t>a,b : a+b </a:t>
            </a:r>
            <a:r>
              <a:rPr lang="en-US" altLang="zh-CN" sz="1600" b="1">
                <a:solidFill>
                  <a:srgbClr val="FFFF00"/>
                </a:solidFill>
              </a:rPr>
              <a:t>)( 520,1314 )</a:t>
            </a:r>
            <a:r>
              <a:rPr lang="en-US" altLang="zh-CN" sz="1600" b="1">
                <a:solidFill>
                  <a:schemeClr val="bg1"/>
                </a:solidFill>
              </a:rPr>
              <a:t> )</a:t>
            </a:r>
            <a:endParaRPr lang="zh-CN" altLang="en-US" sz="1600" b="1" dirty="0">
              <a:solidFill>
                <a:schemeClr val="bg1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A86D073-EBFD-48CA-8449-45D3A8AAC601}"/>
              </a:ext>
            </a:extLst>
          </p:cNvPr>
          <p:cNvSpPr txBox="1"/>
          <p:nvPr/>
        </p:nvSpPr>
        <p:spPr>
          <a:xfrm>
            <a:off x="5868144" y="1958694"/>
            <a:ext cx="29793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>
                <a:solidFill>
                  <a:schemeClr val="bg1"/>
                </a:solidFill>
              </a:rPr>
              <a:t>print( </a:t>
            </a:r>
            <a:r>
              <a:rPr lang="en-US" altLang="zh-CN" sz="1600" b="1">
                <a:solidFill>
                  <a:srgbClr val="FFFF00"/>
                </a:solidFill>
              </a:rPr>
              <a:t>( lambda :520 )( )</a:t>
            </a:r>
            <a:r>
              <a:rPr lang="en-US" altLang="zh-CN" sz="1600" b="1">
                <a:solidFill>
                  <a:schemeClr val="bg1"/>
                </a:solidFill>
              </a:rPr>
              <a:t> )</a:t>
            </a:r>
            <a:endParaRPr lang="zh-CN" altLang="en-US" sz="1600" b="1" dirty="0">
              <a:solidFill>
                <a:schemeClr val="bg1"/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67E68E40-73E3-471D-8EFD-FCC4BA0E5CCE}"/>
              </a:ext>
            </a:extLst>
          </p:cNvPr>
          <p:cNvSpPr/>
          <p:nvPr/>
        </p:nvSpPr>
        <p:spPr>
          <a:xfrm>
            <a:off x="4282144" y="843558"/>
            <a:ext cx="2306080" cy="954107"/>
          </a:xfrm>
          <a:prstGeom prst="rect">
            <a:avLst/>
          </a:prstGeom>
          <a:noFill/>
          <a:ln cap="rnd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8" name="箭头: 环形 17">
            <a:extLst>
              <a:ext uri="{FF2B5EF4-FFF2-40B4-BE49-F238E27FC236}">
                <a16:creationId xmlns:a16="http://schemas.microsoft.com/office/drawing/2014/main" id="{A6EA28E2-5D2E-4438-8F67-C69FB254EC8F}"/>
              </a:ext>
            </a:extLst>
          </p:cNvPr>
          <p:cNvSpPr/>
          <p:nvPr/>
        </p:nvSpPr>
        <p:spPr>
          <a:xfrm>
            <a:off x="6804248" y="1163969"/>
            <a:ext cx="864096" cy="738664"/>
          </a:xfrm>
          <a:prstGeom prst="circularArrow">
            <a:avLst>
              <a:gd name="adj1" fmla="val 21008"/>
              <a:gd name="adj2" fmla="val 1246089"/>
              <a:gd name="adj3" fmla="val 334356"/>
              <a:gd name="adj4" fmla="val 14105490"/>
              <a:gd name="adj5" fmla="val 19937"/>
            </a:avLst>
          </a:prstGeom>
          <a:solidFill>
            <a:schemeClr val="tx2"/>
          </a:solidFill>
          <a:ln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2729D762-0CE8-4C2C-9CF6-B42D8034ACE5}"/>
              </a:ext>
            </a:extLst>
          </p:cNvPr>
          <p:cNvCxnSpPr/>
          <p:nvPr/>
        </p:nvCxnSpPr>
        <p:spPr>
          <a:xfrm>
            <a:off x="6084168" y="3506253"/>
            <a:ext cx="0" cy="8656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44B2C57E-BB92-4D1E-A452-CBD70247EC66}"/>
              </a:ext>
            </a:extLst>
          </p:cNvPr>
          <p:cNvCxnSpPr>
            <a:cxnSpLocks/>
          </p:cNvCxnSpPr>
          <p:nvPr/>
        </p:nvCxnSpPr>
        <p:spPr>
          <a:xfrm>
            <a:off x="6660232" y="3506253"/>
            <a:ext cx="0" cy="4510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011AC79D-19DB-493F-94E3-8B129397FED0}"/>
              </a:ext>
            </a:extLst>
          </p:cNvPr>
          <p:cNvSpPr txBox="1"/>
          <p:nvPr/>
        </p:nvSpPr>
        <p:spPr>
          <a:xfrm>
            <a:off x="5544108" y="4439431"/>
            <a:ext cx="10801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b="1">
                <a:solidFill>
                  <a:schemeClr val="bg1"/>
                </a:solidFill>
              </a:rPr>
              <a:t>形参</a:t>
            </a:r>
            <a:endParaRPr lang="zh-CN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C752E551-A815-499E-9501-0892F688B8D9}"/>
              </a:ext>
            </a:extLst>
          </p:cNvPr>
          <p:cNvSpPr txBox="1"/>
          <p:nvPr/>
        </p:nvSpPr>
        <p:spPr>
          <a:xfrm>
            <a:off x="6146003" y="3985530"/>
            <a:ext cx="10801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b="1">
                <a:solidFill>
                  <a:schemeClr val="bg1"/>
                </a:solidFill>
              </a:rPr>
              <a:t>表达式</a:t>
            </a:r>
            <a:endParaRPr lang="en-US" altLang="zh-CN" sz="1200" b="1">
              <a:solidFill>
                <a:schemeClr val="bg1"/>
              </a:solidFill>
            </a:endParaRPr>
          </a:p>
        </p:txBody>
      </p: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9B110D2B-385B-4761-AC75-2CC7B00F88B8}"/>
              </a:ext>
            </a:extLst>
          </p:cNvPr>
          <p:cNvCxnSpPr>
            <a:cxnSpLocks/>
          </p:cNvCxnSpPr>
          <p:nvPr/>
        </p:nvCxnSpPr>
        <p:spPr>
          <a:xfrm>
            <a:off x="7646422" y="3475476"/>
            <a:ext cx="0" cy="2563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>
            <a:extLst>
              <a:ext uri="{FF2B5EF4-FFF2-40B4-BE49-F238E27FC236}">
                <a16:creationId xmlns:a16="http://schemas.microsoft.com/office/drawing/2014/main" id="{D8D158B3-B6DF-42B6-AD9D-268AD0974FAE}"/>
              </a:ext>
            </a:extLst>
          </p:cNvPr>
          <p:cNvSpPr txBox="1"/>
          <p:nvPr/>
        </p:nvSpPr>
        <p:spPr>
          <a:xfrm>
            <a:off x="7179158" y="3782119"/>
            <a:ext cx="10801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b="1">
                <a:solidFill>
                  <a:schemeClr val="bg1"/>
                </a:solidFill>
              </a:rPr>
              <a:t>实参</a:t>
            </a:r>
            <a:endParaRPr lang="en-US" altLang="zh-CN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1985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/>
      <p:bldP spid="7" grpId="0" animBg="1"/>
      <p:bldP spid="8" grpId="0"/>
      <p:bldP spid="9" grpId="0"/>
      <p:bldP spid="11" grpId="0" animBg="1"/>
      <p:bldP spid="18" grpId="0" animBg="1"/>
      <p:bldP spid="23" grpId="0"/>
      <p:bldP spid="24" grpId="0"/>
      <p:bldP spid="27" grpId="0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EB554893-A779-47B6-8C66-708B7065F41F}"/>
              </a:ext>
            </a:extLst>
          </p:cNvPr>
          <p:cNvSpPr txBox="1"/>
          <p:nvPr/>
        </p:nvSpPr>
        <p:spPr>
          <a:xfrm>
            <a:off x="19968" y="123478"/>
            <a:ext cx="28803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lambda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参数形式：</a:t>
            </a:r>
            <a:endParaRPr lang="zh-CN" altLang="en-US" sz="1600" b="1" dirty="0">
              <a:solidFill>
                <a:schemeClr val="bg1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724E052-0D78-4297-9AC1-2E51157ADDEC}"/>
              </a:ext>
            </a:extLst>
          </p:cNvPr>
          <p:cNvSpPr txBox="1"/>
          <p:nvPr/>
        </p:nvSpPr>
        <p:spPr>
          <a:xfrm>
            <a:off x="2267744" y="915565"/>
            <a:ext cx="172819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>
                <a:solidFill>
                  <a:schemeClr val="bg1"/>
                </a:solidFill>
              </a:rPr>
              <a:t>def </a:t>
            </a:r>
            <a:r>
              <a:rPr lang="zh-CN" altLang="en-US" sz="1400" b="1">
                <a:solidFill>
                  <a:schemeClr val="bg1"/>
                </a:solidFill>
              </a:rPr>
              <a:t>函数名</a:t>
            </a:r>
            <a:r>
              <a:rPr lang="en-US" altLang="zh-CN" sz="1400" b="1">
                <a:solidFill>
                  <a:schemeClr val="bg1"/>
                </a:solidFill>
              </a:rPr>
              <a:t>( ):</a:t>
            </a:r>
          </a:p>
          <a:p>
            <a:r>
              <a:rPr lang="en-US" altLang="zh-CN" sz="1400" b="1">
                <a:solidFill>
                  <a:schemeClr val="bg1"/>
                </a:solidFill>
              </a:rPr>
              <a:t>       </a:t>
            </a:r>
            <a:r>
              <a:rPr lang="en-US" altLang="zh-CN" sz="1400" b="1">
                <a:solidFill>
                  <a:srgbClr val="FF0000"/>
                </a:solidFill>
              </a:rPr>
              <a:t>return</a:t>
            </a:r>
            <a:r>
              <a:rPr lang="en-US" altLang="zh-CN" sz="1400" b="1">
                <a:solidFill>
                  <a:schemeClr val="bg1"/>
                </a:solidFill>
              </a:rPr>
              <a:t> 520</a:t>
            </a:r>
          </a:p>
          <a:p>
            <a:endParaRPr lang="en-US" altLang="zh-CN" sz="1400" b="1">
              <a:solidFill>
                <a:schemeClr val="bg1"/>
              </a:solidFill>
            </a:endParaRPr>
          </a:p>
          <a:p>
            <a:r>
              <a:rPr lang="en-US" altLang="zh-CN" sz="1400" b="1">
                <a:solidFill>
                  <a:schemeClr val="bg1"/>
                </a:solidFill>
              </a:rPr>
              <a:t>print( </a:t>
            </a:r>
            <a:r>
              <a:rPr lang="zh-CN" altLang="en-US" sz="1400" b="1">
                <a:solidFill>
                  <a:srgbClr val="FFFF00"/>
                </a:solidFill>
              </a:rPr>
              <a:t>函数名</a:t>
            </a:r>
            <a:r>
              <a:rPr lang="en-US" altLang="zh-CN" sz="1400" b="1">
                <a:solidFill>
                  <a:srgbClr val="FFFF00"/>
                </a:solidFill>
              </a:rPr>
              <a:t>( )</a:t>
            </a:r>
            <a:r>
              <a:rPr lang="en-US" altLang="zh-CN" sz="1400" b="1">
                <a:solidFill>
                  <a:schemeClr val="bg1"/>
                </a:solidFill>
              </a:rPr>
              <a:t> )</a:t>
            </a:r>
            <a:endParaRPr lang="zh-CN" altLang="en-US" sz="1400" b="1" dirty="0">
              <a:solidFill>
                <a:schemeClr val="bg1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EF0286F-8FB6-436B-984C-FE0F7CFD0748}"/>
              </a:ext>
            </a:extLst>
          </p:cNvPr>
          <p:cNvSpPr txBox="1"/>
          <p:nvPr/>
        </p:nvSpPr>
        <p:spPr>
          <a:xfrm>
            <a:off x="4644008" y="1197074"/>
            <a:ext cx="29793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>
                <a:solidFill>
                  <a:schemeClr val="bg1"/>
                </a:solidFill>
              </a:rPr>
              <a:t>print( </a:t>
            </a:r>
            <a:r>
              <a:rPr lang="en-US" altLang="zh-CN" sz="1600" b="1">
                <a:solidFill>
                  <a:srgbClr val="FFFF00"/>
                </a:solidFill>
              </a:rPr>
              <a:t>( lambda :520 )( )</a:t>
            </a:r>
            <a:r>
              <a:rPr lang="en-US" altLang="zh-CN" sz="1600" b="1">
                <a:solidFill>
                  <a:schemeClr val="bg1"/>
                </a:solidFill>
              </a:rPr>
              <a:t> )</a:t>
            </a:r>
            <a:endParaRPr lang="zh-CN" altLang="en-US" sz="1600" b="1" dirty="0">
              <a:solidFill>
                <a:schemeClr val="bg1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58ACB6D-D8C2-4A76-A1FD-8E443076DB79}"/>
              </a:ext>
            </a:extLst>
          </p:cNvPr>
          <p:cNvSpPr txBox="1"/>
          <p:nvPr/>
        </p:nvSpPr>
        <p:spPr>
          <a:xfrm>
            <a:off x="296488" y="1223342"/>
            <a:ext cx="1467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>
                <a:solidFill>
                  <a:schemeClr val="bg1"/>
                </a:solidFill>
              </a:rPr>
              <a:t>1</a:t>
            </a:r>
            <a:r>
              <a:rPr lang="zh-CN" altLang="en-US" sz="1600" b="1">
                <a:solidFill>
                  <a:schemeClr val="bg1"/>
                </a:solidFill>
              </a:rPr>
              <a:t>、无参数</a:t>
            </a:r>
            <a:endParaRPr lang="zh-CN" altLang="en-US" sz="1600" b="1" dirty="0">
              <a:solidFill>
                <a:schemeClr val="bg1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D7C2428-E31E-4489-A9F3-32CA56393D2B}"/>
              </a:ext>
            </a:extLst>
          </p:cNvPr>
          <p:cNvSpPr txBox="1"/>
          <p:nvPr/>
        </p:nvSpPr>
        <p:spPr>
          <a:xfrm>
            <a:off x="296488" y="2787774"/>
            <a:ext cx="1467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>
                <a:solidFill>
                  <a:schemeClr val="bg1"/>
                </a:solidFill>
              </a:rPr>
              <a:t>2</a:t>
            </a:r>
            <a:r>
              <a:rPr lang="zh-CN" altLang="en-US" sz="1600" b="1">
                <a:solidFill>
                  <a:schemeClr val="bg1"/>
                </a:solidFill>
              </a:rPr>
              <a:t>、一个参数</a:t>
            </a:r>
            <a:endParaRPr lang="zh-CN" altLang="en-US" sz="1600" b="1" dirty="0">
              <a:solidFill>
                <a:schemeClr val="bg1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0A61863-99AD-457E-AF27-1DDE824DB440}"/>
              </a:ext>
            </a:extLst>
          </p:cNvPr>
          <p:cNvSpPr txBox="1"/>
          <p:nvPr/>
        </p:nvSpPr>
        <p:spPr>
          <a:xfrm>
            <a:off x="2241476" y="2571750"/>
            <a:ext cx="204249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>
                <a:solidFill>
                  <a:schemeClr val="bg1"/>
                </a:solidFill>
              </a:rPr>
              <a:t>def </a:t>
            </a:r>
            <a:r>
              <a:rPr lang="zh-CN" altLang="en-US" sz="1400" b="1">
                <a:solidFill>
                  <a:schemeClr val="bg1"/>
                </a:solidFill>
              </a:rPr>
              <a:t>函数名</a:t>
            </a:r>
            <a:r>
              <a:rPr lang="en-US" altLang="zh-CN" sz="1400" b="1">
                <a:solidFill>
                  <a:schemeClr val="bg1"/>
                </a:solidFill>
              </a:rPr>
              <a:t>(a):</a:t>
            </a:r>
          </a:p>
          <a:p>
            <a:r>
              <a:rPr lang="en-US" altLang="zh-CN" sz="1400" b="1">
                <a:solidFill>
                  <a:schemeClr val="bg1"/>
                </a:solidFill>
              </a:rPr>
              <a:t>       </a:t>
            </a:r>
            <a:r>
              <a:rPr lang="en-US" altLang="zh-CN" sz="1400" b="1">
                <a:solidFill>
                  <a:srgbClr val="FF0000"/>
                </a:solidFill>
              </a:rPr>
              <a:t>return</a:t>
            </a:r>
            <a:r>
              <a:rPr lang="en-US" altLang="zh-CN" sz="1400" b="1">
                <a:solidFill>
                  <a:schemeClr val="bg1"/>
                </a:solidFill>
              </a:rPr>
              <a:t> a</a:t>
            </a:r>
          </a:p>
          <a:p>
            <a:endParaRPr lang="en-US" altLang="zh-CN" sz="1400" b="1">
              <a:solidFill>
                <a:schemeClr val="bg1"/>
              </a:solidFill>
            </a:endParaRPr>
          </a:p>
          <a:p>
            <a:r>
              <a:rPr lang="en-US" altLang="zh-CN" sz="1400" b="1">
                <a:solidFill>
                  <a:schemeClr val="bg1"/>
                </a:solidFill>
              </a:rPr>
              <a:t>print( </a:t>
            </a:r>
            <a:r>
              <a:rPr lang="zh-CN" altLang="en-US" sz="1400" b="1">
                <a:solidFill>
                  <a:srgbClr val="FFFF00"/>
                </a:solidFill>
              </a:rPr>
              <a:t>函数名</a:t>
            </a:r>
            <a:r>
              <a:rPr lang="en-US" altLang="zh-CN" sz="1400" b="1">
                <a:solidFill>
                  <a:srgbClr val="FFFF00"/>
                </a:solidFill>
              </a:rPr>
              <a:t>( 520 )</a:t>
            </a:r>
            <a:r>
              <a:rPr lang="en-US" altLang="zh-CN" sz="1400" b="1">
                <a:solidFill>
                  <a:schemeClr val="bg1"/>
                </a:solidFill>
              </a:rPr>
              <a:t> )</a:t>
            </a:r>
            <a:endParaRPr lang="zh-CN" altLang="en-US" sz="1400" b="1" dirty="0">
              <a:solidFill>
                <a:schemeClr val="bg1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B70A322-21F9-48A6-A295-BC952308297A}"/>
              </a:ext>
            </a:extLst>
          </p:cNvPr>
          <p:cNvSpPr txBox="1"/>
          <p:nvPr/>
        </p:nvSpPr>
        <p:spPr>
          <a:xfrm>
            <a:off x="4661644" y="2774870"/>
            <a:ext cx="29793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>
                <a:solidFill>
                  <a:schemeClr val="bg1"/>
                </a:solidFill>
              </a:rPr>
              <a:t>print( </a:t>
            </a:r>
            <a:r>
              <a:rPr lang="en-US" altLang="zh-CN" sz="1600" b="1">
                <a:solidFill>
                  <a:srgbClr val="FFFF00"/>
                </a:solidFill>
              </a:rPr>
              <a:t>( lambda a:a )( 520 )</a:t>
            </a:r>
            <a:r>
              <a:rPr lang="en-US" altLang="zh-CN" sz="1600" b="1">
                <a:solidFill>
                  <a:schemeClr val="bg1"/>
                </a:solidFill>
              </a:rPr>
              <a:t> )</a:t>
            </a:r>
            <a:endParaRPr lang="zh-CN" altLang="en-US" sz="1600" b="1" dirty="0">
              <a:solidFill>
                <a:schemeClr val="bg1"/>
              </a:solidFill>
            </a:endParaRPr>
          </a:p>
        </p:txBody>
      </p:sp>
      <p:sp>
        <p:nvSpPr>
          <p:cNvPr id="9" name="思想气泡: 云 8">
            <a:extLst>
              <a:ext uri="{FF2B5EF4-FFF2-40B4-BE49-F238E27FC236}">
                <a16:creationId xmlns:a16="http://schemas.microsoft.com/office/drawing/2014/main" id="{5B6B45BD-CFEE-4707-BCE6-7CAE7F384D8F}"/>
              </a:ext>
            </a:extLst>
          </p:cNvPr>
          <p:cNvSpPr/>
          <p:nvPr/>
        </p:nvSpPr>
        <p:spPr>
          <a:xfrm>
            <a:off x="3635896" y="292755"/>
            <a:ext cx="1025748" cy="550803"/>
          </a:xfrm>
          <a:prstGeom prst="cloudCallout">
            <a:avLst>
              <a:gd name="adj1" fmla="val -77948"/>
              <a:gd name="adj2" fmla="val 79793"/>
            </a:avLst>
          </a:prstGeom>
          <a:solidFill>
            <a:srgbClr val="DCDCDC"/>
          </a:solidFill>
          <a:ln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000" b="1">
                <a:solidFill>
                  <a:srgbClr val="00B050"/>
                </a:solidFill>
              </a:rPr>
              <a:t>无参数</a:t>
            </a:r>
          </a:p>
        </p:txBody>
      </p:sp>
      <p:sp>
        <p:nvSpPr>
          <p:cNvPr id="10" name="思想气泡: 云 9">
            <a:extLst>
              <a:ext uri="{FF2B5EF4-FFF2-40B4-BE49-F238E27FC236}">
                <a16:creationId xmlns:a16="http://schemas.microsoft.com/office/drawing/2014/main" id="{B6439658-AE5A-4219-92D9-D8B949E41CA0}"/>
              </a:ext>
            </a:extLst>
          </p:cNvPr>
          <p:cNvSpPr/>
          <p:nvPr/>
        </p:nvSpPr>
        <p:spPr>
          <a:xfrm>
            <a:off x="3834286" y="1995686"/>
            <a:ext cx="1097754" cy="648345"/>
          </a:xfrm>
          <a:prstGeom prst="cloudCallout">
            <a:avLst>
              <a:gd name="adj1" fmla="val -93720"/>
              <a:gd name="adj2" fmla="val 44037"/>
            </a:avLst>
          </a:prstGeom>
          <a:solidFill>
            <a:srgbClr val="DCDCDC"/>
          </a:solidFill>
          <a:ln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000" b="1">
                <a:solidFill>
                  <a:srgbClr val="00B050"/>
                </a:solidFill>
              </a:rPr>
              <a:t>一个参数</a:t>
            </a:r>
          </a:p>
        </p:txBody>
      </p:sp>
    </p:spTree>
    <p:extLst>
      <p:ext uri="{BB962C8B-B14F-4D97-AF65-F5344CB8AC3E}">
        <p14:creationId xmlns:p14="http://schemas.microsoft.com/office/powerpoint/2010/main" val="263455867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65258A0-ECA1-49F7-9605-41F9120C3494}"/>
              </a:ext>
            </a:extLst>
          </p:cNvPr>
          <p:cNvSpPr txBox="1"/>
          <p:nvPr/>
        </p:nvSpPr>
        <p:spPr>
          <a:xfrm>
            <a:off x="2267744" y="915565"/>
            <a:ext cx="21602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>
                <a:solidFill>
                  <a:schemeClr val="bg1"/>
                </a:solidFill>
              </a:rPr>
              <a:t>def </a:t>
            </a:r>
            <a:r>
              <a:rPr lang="zh-CN" altLang="en-US" sz="1400" b="1">
                <a:solidFill>
                  <a:schemeClr val="bg1"/>
                </a:solidFill>
              </a:rPr>
              <a:t>函数名</a:t>
            </a:r>
            <a:r>
              <a:rPr lang="en-US" altLang="zh-CN" sz="1400" b="1">
                <a:solidFill>
                  <a:schemeClr val="bg1"/>
                </a:solidFill>
              </a:rPr>
              <a:t>(a,b,c=5 ):</a:t>
            </a:r>
          </a:p>
          <a:p>
            <a:r>
              <a:rPr lang="en-US" altLang="zh-CN" sz="1400" b="1">
                <a:solidFill>
                  <a:schemeClr val="bg1"/>
                </a:solidFill>
              </a:rPr>
              <a:t>       </a:t>
            </a:r>
            <a:r>
              <a:rPr lang="en-US" altLang="zh-CN" sz="1400" b="1">
                <a:solidFill>
                  <a:srgbClr val="FF0000"/>
                </a:solidFill>
              </a:rPr>
              <a:t>return</a:t>
            </a:r>
            <a:r>
              <a:rPr lang="en-US" altLang="zh-CN" sz="1400" b="1">
                <a:solidFill>
                  <a:schemeClr val="bg1"/>
                </a:solidFill>
              </a:rPr>
              <a:t> a+b+c</a:t>
            </a:r>
          </a:p>
          <a:p>
            <a:endParaRPr lang="en-US" altLang="zh-CN" sz="1400" b="1">
              <a:solidFill>
                <a:schemeClr val="bg1"/>
              </a:solidFill>
            </a:endParaRPr>
          </a:p>
          <a:p>
            <a:r>
              <a:rPr lang="en-US" altLang="zh-CN" sz="1400" b="1">
                <a:solidFill>
                  <a:schemeClr val="bg1"/>
                </a:solidFill>
              </a:rPr>
              <a:t>print( </a:t>
            </a:r>
            <a:r>
              <a:rPr lang="zh-CN" altLang="en-US" sz="1400" b="1">
                <a:solidFill>
                  <a:srgbClr val="FFFF00"/>
                </a:solidFill>
              </a:rPr>
              <a:t>函数名</a:t>
            </a:r>
            <a:r>
              <a:rPr lang="en-US" altLang="zh-CN" sz="1400" b="1">
                <a:solidFill>
                  <a:srgbClr val="FFFF00"/>
                </a:solidFill>
              </a:rPr>
              <a:t>( 2,6 )</a:t>
            </a:r>
            <a:r>
              <a:rPr lang="en-US" altLang="zh-CN" sz="1400" b="1">
                <a:solidFill>
                  <a:schemeClr val="bg1"/>
                </a:solidFill>
              </a:rPr>
              <a:t> )</a:t>
            </a:r>
            <a:endParaRPr lang="zh-CN" altLang="en-US" sz="1400" b="1" dirty="0">
              <a:solidFill>
                <a:schemeClr val="bg1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D887A33-2162-4CA8-81F0-F8107A4FFE93}"/>
              </a:ext>
            </a:extLst>
          </p:cNvPr>
          <p:cNvSpPr txBox="1"/>
          <p:nvPr/>
        </p:nvSpPr>
        <p:spPr>
          <a:xfrm>
            <a:off x="4644008" y="1197074"/>
            <a:ext cx="41044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>
                <a:solidFill>
                  <a:schemeClr val="bg1"/>
                </a:solidFill>
              </a:rPr>
              <a:t>print( </a:t>
            </a:r>
            <a:r>
              <a:rPr lang="en-US" altLang="zh-CN" sz="1600" b="1">
                <a:solidFill>
                  <a:srgbClr val="FFFF00"/>
                </a:solidFill>
              </a:rPr>
              <a:t>( lambda a,b,c=a+b+c )( 2,6 )</a:t>
            </a:r>
            <a:r>
              <a:rPr lang="en-US" altLang="zh-CN" sz="1600" b="1">
                <a:solidFill>
                  <a:schemeClr val="bg1"/>
                </a:solidFill>
              </a:rPr>
              <a:t> )</a:t>
            </a:r>
            <a:endParaRPr lang="zh-CN" altLang="en-US" sz="1600" b="1" dirty="0">
              <a:solidFill>
                <a:schemeClr val="bg1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26C14BC-CF3B-4DB9-9D96-B412FEA7F118}"/>
              </a:ext>
            </a:extLst>
          </p:cNvPr>
          <p:cNvSpPr txBox="1"/>
          <p:nvPr/>
        </p:nvSpPr>
        <p:spPr>
          <a:xfrm>
            <a:off x="296488" y="1223342"/>
            <a:ext cx="1467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>
                <a:solidFill>
                  <a:schemeClr val="bg1"/>
                </a:solidFill>
              </a:rPr>
              <a:t>3</a:t>
            </a:r>
            <a:r>
              <a:rPr lang="zh-CN" altLang="en-US" sz="1600" b="1">
                <a:solidFill>
                  <a:schemeClr val="bg1"/>
                </a:solidFill>
              </a:rPr>
              <a:t>、默认参数</a:t>
            </a:r>
            <a:endParaRPr lang="zh-CN" altLang="en-US" sz="1600" b="1" dirty="0">
              <a:solidFill>
                <a:schemeClr val="bg1"/>
              </a:solidFill>
            </a:endParaRPr>
          </a:p>
        </p:txBody>
      </p:sp>
      <p:sp>
        <p:nvSpPr>
          <p:cNvPr id="5" name="思想气泡: 云 4">
            <a:extLst>
              <a:ext uri="{FF2B5EF4-FFF2-40B4-BE49-F238E27FC236}">
                <a16:creationId xmlns:a16="http://schemas.microsoft.com/office/drawing/2014/main" id="{1CEE48D5-9B05-4667-B279-6B70E01E021C}"/>
              </a:ext>
            </a:extLst>
          </p:cNvPr>
          <p:cNvSpPr/>
          <p:nvPr/>
        </p:nvSpPr>
        <p:spPr>
          <a:xfrm>
            <a:off x="4211960" y="-16746"/>
            <a:ext cx="1224136" cy="720080"/>
          </a:xfrm>
          <a:prstGeom prst="cloudCallout">
            <a:avLst>
              <a:gd name="adj1" fmla="val -77948"/>
              <a:gd name="adj2" fmla="val 79793"/>
            </a:avLst>
          </a:prstGeom>
          <a:solidFill>
            <a:srgbClr val="DCDCDC"/>
          </a:solidFill>
          <a:ln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000" b="1">
                <a:solidFill>
                  <a:srgbClr val="00B050"/>
                </a:solidFill>
              </a:rPr>
              <a:t>默认参数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EE1B27B-A252-4DA5-B53A-A7F9E6BF2F91}"/>
              </a:ext>
            </a:extLst>
          </p:cNvPr>
          <p:cNvSpPr txBox="1"/>
          <p:nvPr/>
        </p:nvSpPr>
        <p:spPr>
          <a:xfrm>
            <a:off x="19968" y="123478"/>
            <a:ext cx="28803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lambda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参数形式：</a:t>
            </a:r>
            <a:endParaRPr lang="zh-CN" altLang="en-US" sz="1600" b="1" dirty="0">
              <a:solidFill>
                <a:schemeClr val="bg1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7264DFB-7A02-44FC-823B-FAF78F03176C}"/>
              </a:ext>
            </a:extLst>
          </p:cNvPr>
          <p:cNvSpPr txBox="1"/>
          <p:nvPr/>
        </p:nvSpPr>
        <p:spPr>
          <a:xfrm>
            <a:off x="296488" y="2402473"/>
            <a:ext cx="18272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>
                <a:solidFill>
                  <a:schemeClr val="bg1"/>
                </a:solidFill>
              </a:rPr>
              <a:t>4</a:t>
            </a:r>
            <a:r>
              <a:rPr lang="zh-CN" altLang="en-US" sz="1600" b="1">
                <a:solidFill>
                  <a:schemeClr val="bg1"/>
                </a:solidFill>
              </a:rPr>
              <a:t>、可变位置参数</a:t>
            </a:r>
            <a:endParaRPr lang="en-US" altLang="zh-CN" sz="1600" b="1">
              <a:solidFill>
                <a:schemeClr val="bg1"/>
              </a:solidFill>
            </a:endParaRPr>
          </a:p>
          <a:p>
            <a:endParaRPr lang="en-US" altLang="zh-CN" sz="1600" b="1">
              <a:solidFill>
                <a:schemeClr val="bg1"/>
              </a:solidFill>
            </a:endParaRPr>
          </a:p>
          <a:p>
            <a:pPr algn="ctr"/>
            <a:r>
              <a:rPr lang="en-US" altLang="zh-CN" sz="1600" b="1">
                <a:solidFill>
                  <a:schemeClr val="bg1"/>
                </a:solidFill>
              </a:rPr>
              <a:t>*args</a:t>
            </a:r>
            <a:endParaRPr lang="zh-CN" altLang="en-US" sz="1600" b="1" dirty="0">
              <a:solidFill>
                <a:schemeClr val="bg1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5F479FF-BED6-40FC-B5CB-57A55BB50604}"/>
              </a:ext>
            </a:extLst>
          </p:cNvPr>
          <p:cNvSpPr txBox="1"/>
          <p:nvPr/>
        </p:nvSpPr>
        <p:spPr>
          <a:xfrm>
            <a:off x="2282894" y="2375101"/>
            <a:ext cx="21602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>
                <a:solidFill>
                  <a:schemeClr val="bg1"/>
                </a:solidFill>
              </a:rPr>
              <a:t>def </a:t>
            </a:r>
            <a:r>
              <a:rPr lang="zh-CN" altLang="en-US" sz="1400" b="1">
                <a:solidFill>
                  <a:schemeClr val="bg1"/>
                </a:solidFill>
              </a:rPr>
              <a:t>函数名</a:t>
            </a:r>
            <a:r>
              <a:rPr lang="en-US" altLang="zh-CN" sz="1400" b="1">
                <a:solidFill>
                  <a:schemeClr val="bg1"/>
                </a:solidFill>
              </a:rPr>
              <a:t>(*args ):</a:t>
            </a:r>
          </a:p>
          <a:p>
            <a:r>
              <a:rPr lang="en-US" altLang="zh-CN" sz="1400" b="1">
                <a:solidFill>
                  <a:schemeClr val="bg1"/>
                </a:solidFill>
              </a:rPr>
              <a:t>       </a:t>
            </a:r>
            <a:r>
              <a:rPr lang="en-US" altLang="zh-CN" sz="1400" b="1">
                <a:solidFill>
                  <a:srgbClr val="FF0000"/>
                </a:solidFill>
              </a:rPr>
              <a:t>return</a:t>
            </a:r>
            <a:r>
              <a:rPr lang="en-US" altLang="zh-CN" sz="1400" b="1">
                <a:solidFill>
                  <a:schemeClr val="bg1"/>
                </a:solidFill>
              </a:rPr>
              <a:t> args</a:t>
            </a:r>
          </a:p>
          <a:p>
            <a:endParaRPr lang="en-US" altLang="zh-CN" sz="1400" b="1">
              <a:solidFill>
                <a:schemeClr val="bg1"/>
              </a:solidFill>
            </a:endParaRPr>
          </a:p>
          <a:p>
            <a:r>
              <a:rPr lang="en-US" altLang="zh-CN" sz="1400" b="1">
                <a:solidFill>
                  <a:schemeClr val="bg1"/>
                </a:solidFill>
              </a:rPr>
              <a:t>print( </a:t>
            </a:r>
            <a:r>
              <a:rPr lang="zh-CN" altLang="en-US" sz="1400" b="1">
                <a:solidFill>
                  <a:srgbClr val="FFFF00"/>
                </a:solidFill>
              </a:rPr>
              <a:t>函数名</a:t>
            </a:r>
            <a:r>
              <a:rPr lang="en-US" altLang="zh-CN" sz="1400" b="1">
                <a:solidFill>
                  <a:srgbClr val="FFFF00"/>
                </a:solidFill>
              </a:rPr>
              <a:t>( 1,2,3 )</a:t>
            </a:r>
            <a:r>
              <a:rPr lang="en-US" altLang="zh-CN" sz="1400" b="1">
                <a:solidFill>
                  <a:schemeClr val="bg1"/>
                </a:solidFill>
              </a:rPr>
              <a:t> )</a:t>
            </a:r>
            <a:endParaRPr lang="zh-CN" altLang="en-US" sz="1400" b="1" dirty="0">
              <a:solidFill>
                <a:schemeClr val="bg1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86906A2-CA1C-4141-98E9-25602ED9D328}"/>
              </a:ext>
            </a:extLst>
          </p:cNvPr>
          <p:cNvSpPr txBox="1"/>
          <p:nvPr/>
        </p:nvSpPr>
        <p:spPr>
          <a:xfrm>
            <a:off x="4570237" y="2682877"/>
            <a:ext cx="41044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>
                <a:solidFill>
                  <a:schemeClr val="bg1"/>
                </a:solidFill>
              </a:rPr>
              <a:t>print( </a:t>
            </a:r>
            <a:r>
              <a:rPr lang="en-US" altLang="zh-CN" sz="1600" b="1">
                <a:solidFill>
                  <a:srgbClr val="FFFF00"/>
                </a:solidFill>
              </a:rPr>
              <a:t>( lambda *args=args )( 1,2,3 )</a:t>
            </a:r>
            <a:r>
              <a:rPr lang="en-US" altLang="zh-CN" sz="1600" b="1">
                <a:solidFill>
                  <a:schemeClr val="bg1"/>
                </a:solidFill>
              </a:rPr>
              <a:t> )</a:t>
            </a:r>
            <a:endParaRPr lang="zh-CN" altLang="en-US" sz="1600" b="1" dirty="0">
              <a:solidFill>
                <a:schemeClr val="bg1"/>
              </a:solidFill>
            </a:endParaRPr>
          </a:p>
        </p:txBody>
      </p:sp>
      <p:sp>
        <p:nvSpPr>
          <p:cNvPr id="10" name="箭头: 虚尾 9">
            <a:extLst>
              <a:ext uri="{FF2B5EF4-FFF2-40B4-BE49-F238E27FC236}">
                <a16:creationId xmlns:a16="http://schemas.microsoft.com/office/drawing/2014/main" id="{11AD0862-E060-4730-93E9-71444E27B369}"/>
              </a:ext>
            </a:extLst>
          </p:cNvPr>
          <p:cNvSpPr/>
          <p:nvPr/>
        </p:nvSpPr>
        <p:spPr>
          <a:xfrm rot="5400000">
            <a:off x="6444208" y="3203439"/>
            <a:ext cx="576064" cy="617218"/>
          </a:xfrm>
          <a:prstGeom prst="stripedRightArrow">
            <a:avLst/>
          </a:prstGeom>
          <a:solidFill>
            <a:schemeClr val="bg1"/>
          </a:solidFill>
          <a:ln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96B67E7-7C41-4759-A3D6-61A5771195F1}"/>
              </a:ext>
            </a:extLst>
          </p:cNvPr>
          <p:cNvSpPr txBox="1"/>
          <p:nvPr/>
        </p:nvSpPr>
        <p:spPr>
          <a:xfrm>
            <a:off x="4617433" y="4002665"/>
            <a:ext cx="41044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>
                <a:solidFill>
                  <a:schemeClr val="bg1"/>
                </a:solidFill>
              </a:rPr>
              <a:t>返回一个元组</a:t>
            </a:r>
            <a:endParaRPr lang="zh-CN" altLang="en-US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1597466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DD493EB0-E013-44D7-AD53-469E3827696F}"/>
              </a:ext>
            </a:extLst>
          </p:cNvPr>
          <p:cNvSpPr txBox="1"/>
          <p:nvPr/>
        </p:nvSpPr>
        <p:spPr>
          <a:xfrm>
            <a:off x="2627784" y="1100232"/>
            <a:ext cx="58326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>
                <a:solidFill>
                  <a:schemeClr val="bg1"/>
                </a:solidFill>
              </a:rPr>
              <a:t>def </a:t>
            </a:r>
            <a:r>
              <a:rPr lang="zh-CN" altLang="en-US" sz="1400" b="1">
                <a:solidFill>
                  <a:schemeClr val="bg1"/>
                </a:solidFill>
              </a:rPr>
              <a:t>函数名</a:t>
            </a:r>
            <a:r>
              <a:rPr lang="en-US" altLang="zh-CN" sz="1400" b="1">
                <a:solidFill>
                  <a:schemeClr val="bg1"/>
                </a:solidFill>
              </a:rPr>
              <a:t>(**kwargs):</a:t>
            </a:r>
          </a:p>
          <a:p>
            <a:r>
              <a:rPr lang="en-US" altLang="zh-CN" sz="1400" b="1">
                <a:solidFill>
                  <a:schemeClr val="bg1"/>
                </a:solidFill>
              </a:rPr>
              <a:t>       </a:t>
            </a:r>
            <a:r>
              <a:rPr lang="en-US" altLang="zh-CN" sz="1400" b="1">
                <a:solidFill>
                  <a:srgbClr val="FF0000"/>
                </a:solidFill>
              </a:rPr>
              <a:t>return</a:t>
            </a:r>
            <a:r>
              <a:rPr lang="en-US" altLang="zh-CN" sz="1400" b="1">
                <a:solidFill>
                  <a:schemeClr val="bg1"/>
                </a:solidFill>
              </a:rPr>
              <a:t> kwargs</a:t>
            </a:r>
          </a:p>
          <a:p>
            <a:endParaRPr lang="en-US" altLang="zh-CN" sz="1400" b="1">
              <a:solidFill>
                <a:schemeClr val="bg1"/>
              </a:solidFill>
            </a:endParaRPr>
          </a:p>
          <a:p>
            <a:r>
              <a:rPr lang="en-US" altLang="zh-CN" sz="1400" b="1">
                <a:solidFill>
                  <a:schemeClr val="bg1"/>
                </a:solidFill>
              </a:rPr>
              <a:t>print( </a:t>
            </a:r>
            <a:r>
              <a:rPr lang="zh-CN" altLang="en-US" sz="1400" b="1">
                <a:solidFill>
                  <a:srgbClr val="FFFF00"/>
                </a:solidFill>
              </a:rPr>
              <a:t>函数名</a:t>
            </a:r>
            <a:r>
              <a:rPr lang="en-US" altLang="zh-CN" sz="1400" b="1">
                <a:solidFill>
                  <a:srgbClr val="FFFF00"/>
                </a:solidFill>
              </a:rPr>
              <a:t>( </a:t>
            </a:r>
            <a:r>
              <a:rPr lang="zh-CN" altLang="en-US" sz="1400" b="1">
                <a:solidFill>
                  <a:srgbClr val="FFFF00"/>
                </a:solidFill>
              </a:rPr>
              <a:t>姓名</a:t>
            </a:r>
            <a:r>
              <a:rPr lang="en-US" altLang="zh-CN" sz="1400" b="1">
                <a:solidFill>
                  <a:srgbClr val="FFFF00"/>
                </a:solidFill>
              </a:rPr>
              <a:t>='</a:t>
            </a:r>
            <a:r>
              <a:rPr lang="zh-CN" altLang="en-US" sz="1400" b="1">
                <a:solidFill>
                  <a:srgbClr val="FFFF00"/>
                </a:solidFill>
              </a:rPr>
              <a:t>孙兴华</a:t>
            </a:r>
            <a:r>
              <a:rPr lang="en-US" altLang="zh-CN" sz="1400" b="1">
                <a:solidFill>
                  <a:srgbClr val="FFFF00"/>
                </a:solidFill>
              </a:rPr>
              <a:t>',</a:t>
            </a:r>
            <a:r>
              <a:rPr lang="zh-CN" altLang="en-US" sz="1400" b="1">
                <a:solidFill>
                  <a:srgbClr val="FFFF00"/>
                </a:solidFill>
              </a:rPr>
              <a:t>年龄</a:t>
            </a:r>
            <a:r>
              <a:rPr lang="en-US" altLang="zh-CN" sz="1400" b="1">
                <a:solidFill>
                  <a:srgbClr val="FFFF00"/>
                </a:solidFill>
              </a:rPr>
              <a:t>=20)</a:t>
            </a:r>
            <a:r>
              <a:rPr lang="en-US" altLang="zh-CN" sz="1400" b="1">
                <a:solidFill>
                  <a:schemeClr val="bg1"/>
                </a:solidFill>
              </a:rPr>
              <a:t> )</a:t>
            </a:r>
            <a:endParaRPr lang="zh-CN" altLang="en-US" sz="1400" b="1" dirty="0">
              <a:solidFill>
                <a:schemeClr val="bg1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5D011AD-C9C3-4A46-9208-548CB6F8F58D}"/>
              </a:ext>
            </a:extLst>
          </p:cNvPr>
          <p:cNvSpPr txBox="1"/>
          <p:nvPr/>
        </p:nvSpPr>
        <p:spPr>
          <a:xfrm>
            <a:off x="179512" y="3219822"/>
            <a:ext cx="8668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>
                <a:solidFill>
                  <a:schemeClr val="bg1"/>
                </a:solidFill>
              </a:rPr>
              <a:t>print( </a:t>
            </a:r>
            <a:r>
              <a:rPr lang="en-US" altLang="zh-CN" sz="1600" b="1">
                <a:solidFill>
                  <a:srgbClr val="FFFF00"/>
                </a:solidFill>
              </a:rPr>
              <a:t>( lambda **kwargs </a:t>
            </a:r>
            <a:r>
              <a:rPr lang="zh-CN" altLang="en-US" sz="1600" b="1">
                <a:solidFill>
                  <a:srgbClr val="FFFF00"/>
                </a:solidFill>
              </a:rPr>
              <a:t>：</a:t>
            </a:r>
            <a:r>
              <a:rPr lang="en-US" altLang="zh-CN" sz="1600" b="1">
                <a:solidFill>
                  <a:srgbClr val="FFFF00"/>
                </a:solidFill>
              </a:rPr>
              <a:t>kwargs )(</a:t>
            </a:r>
            <a:r>
              <a:rPr lang="zh-CN" altLang="en-US" sz="1600" b="1">
                <a:solidFill>
                  <a:srgbClr val="FFFF00"/>
                </a:solidFill>
              </a:rPr>
              <a:t>姓名</a:t>
            </a:r>
            <a:r>
              <a:rPr lang="en-US" altLang="zh-CN" sz="1600" b="1">
                <a:solidFill>
                  <a:srgbClr val="FFFF00"/>
                </a:solidFill>
              </a:rPr>
              <a:t>='</a:t>
            </a:r>
            <a:r>
              <a:rPr lang="zh-CN" altLang="en-US" sz="1600" b="1">
                <a:solidFill>
                  <a:srgbClr val="FFFF00"/>
                </a:solidFill>
              </a:rPr>
              <a:t>孙兴华</a:t>
            </a:r>
            <a:r>
              <a:rPr lang="en-US" altLang="zh-CN" sz="1600" b="1">
                <a:solidFill>
                  <a:srgbClr val="FFFF00"/>
                </a:solidFill>
              </a:rPr>
              <a:t>',</a:t>
            </a:r>
            <a:r>
              <a:rPr lang="zh-CN" altLang="en-US" sz="1600" b="1">
                <a:solidFill>
                  <a:srgbClr val="FFFF00"/>
                </a:solidFill>
              </a:rPr>
              <a:t>年龄</a:t>
            </a:r>
            <a:r>
              <a:rPr lang="en-US" altLang="zh-CN" sz="1600" b="1">
                <a:solidFill>
                  <a:srgbClr val="FFFF00"/>
                </a:solidFill>
              </a:rPr>
              <a:t>=20 )</a:t>
            </a:r>
            <a:r>
              <a:rPr lang="en-US" altLang="zh-CN" sz="1600" b="1">
                <a:solidFill>
                  <a:schemeClr val="bg1"/>
                </a:solidFill>
              </a:rPr>
              <a:t> )</a:t>
            </a:r>
          </a:p>
          <a:p>
            <a:pPr algn="ctr"/>
            <a:endParaRPr lang="en-US" altLang="zh-CN" sz="1600" b="1">
              <a:solidFill>
                <a:schemeClr val="bg1"/>
              </a:solidFill>
            </a:endParaRPr>
          </a:p>
          <a:p>
            <a:pPr algn="ctr"/>
            <a:r>
              <a:rPr lang="zh-CN" altLang="en-US" sz="1600" b="1">
                <a:solidFill>
                  <a:schemeClr val="bg1"/>
                </a:solidFill>
              </a:rPr>
              <a:t>返回的是一个字典</a:t>
            </a:r>
            <a:endParaRPr lang="en-US" altLang="zh-CN" sz="1600" b="1">
              <a:solidFill>
                <a:schemeClr val="bg1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6FB3C0F-A50A-40BD-AF43-260AA0769C06}"/>
              </a:ext>
            </a:extLst>
          </p:cNvPr>
          <p:cNvSpPr txBox="1"/>
          <p:nvPr/>
        </p:nvSpPr>
        <p:spPr>
          <a:xfrm>
            <a:off x="296488" y="1223342"/>
            <a:ext cx="19712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>
                <a:solidFill>
                  <a:schemeClr val="bg1"/>
                </a:solidFill>
              </a:rPr>
              <a:t>5</a:t>
            </a:r>
            <a:r>
              <a:rPr lang="zh-CN" altLang="en-US" sz="1600" b="1">
                <a:solidFill>
                  <a:schemeClr val="bg1"/>
                </a:solidFill>
              </a:rPr>
              <a:t>、可变关键字参数</a:t>
            </a:r>
            <a:endParaRPr lang="en-US" altLang="zh-CN" sz="1600" b="1">
              <a:solidFill>
                <a:schemeClr val="bg1"/>
              </a:solidFill>
            </a:endParaRPr>
          </a:p>
          <a:p>
            <a:endParaRPr lang="en-US" altLang="zh-CN" sz="1600" b="1">
              <a:solidFill>
                <a:schemeClr val="bg1"/>
              </a:solidFill>
            </a:endParaRPr>
          </a:p>
          <a:p>
            <a:pPr algn="ctr"/>
            <a:r>
              <a:rPr lang="en-US" altLang="zh-CN" sz="1600" b="1">
                <a:solidFill>
                  <a:schemeClr val="bg1"/>
                </a:solidFill>
              </a:rPr>
              <a:t>**kwargs</a:t>
            </a:r>
            <a:endParaRPr lang="zh-CN" altLang="en-US" sz="1600" b="1" dirty="0">
              <a:solidFill>
                <a:schemeClr val="bg1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4C54620-64BE-461A-8EE0-F64E7E45F029}"/>
              </a:ext>
            </a:extLst>
          </p:cNvPr>
          <p:cNvSpPr txBox="1"/>
          <p:nvPr/>
        </p:nvSpPr>
        <p:spPr>
          <a:xfrm>
            <a:off x="19968" y="123478"/>
            <a:ext cx="28803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lambda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参数形式：</a:t>
            </a:r>
            <a:endParaRPr lang="zh-CN" altLang="en-US" sz="1600" b="1" dirty="0">
              <a:solidFill>
                <a:schemeClr val="bg1"/>
              </a:solidFill>
            </a:endParaRPr>
          </a:p>
        </p:txBody>
      </p:sp>
      <p:sp>
        <p:nvSpPr>
          <p:cNvPr id="6" name="箭头: 虚尾 5">
            <a:extLst>
              <a:ext uri="{FF2B5EF4-FFF2-40B4-BE49-F238E27FC236}">
                <a16:creationId xmlns:a16="http://schemas.microsoft.com/office/drawing/2014/main" id="{F641132A-B5C8-4FEA-AC8D-EC9130B2B3C7}"/>
              </a:ext>
            </a:extLst>
          </p:cNvPr>
          <p:cNvSpPr/>
          <p:nvPr/>
        </p:nvSpPr>
        <p:spPr>
          <a:xfrm rot="5400000">
            <a:off x="4056330" y="2524133"/>
            <a:ext cx="360040" cy="336813"/>
          </a:xfrm>
          <a:prstGeom prst="stripedRightArrow">
            <a:avLst/>
          </a:prstGeom>
          <a:solidFill>
            <a:schemeClr val="bg1"/>
          </a:solidFill>
          <a:ln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800712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8B49290E-A6E5-4AEE-9B30-08C222CE0B41}"/>
              </a:ext>
            </a:extLst>
          </p:cNvPr>
          <p:cNvSpPr txBox="1"/>
          <p:nvPr/>
        </p:nvSpPr>
        <p:spPr>
          <a:xfrm>
            <a:off x="0" y="123478"/>
            <a:ext cx="36358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带（判断）条件语句的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lambda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：</a:t>
            </a:r>
            <a:endParaRPr lang="zh-CN" altLang="en-US" sz="1600" b="1" dirty="0">
              <a:solidFill>
                <a:schemeClr val="bg1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606B5CA-7487-41CD-8B07-134ABA034863}"/>
              </a:ext>
            </a:extLst>
          </p:cNvPr>
          <p:cNvSpPr txBox="1"/>
          <p:nvPr/>
        </p:nvSpPr>
        <p:spPr>
          <a:xfrm>
            <a:off x="395536" y="843558"/>
            <a:ext cx="25922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>
                <a:solidFill>
                  <a:schemeClr val="bg1"/>
                </a:solidFill>
              </a:rPr>
              <a:t>def </a:t>
            </a:r>
            <a:r>
              <a:rPr lang="zh-CN" altLang="en-US" sz="1400" b="1">
                <a:solidFill>
                  <a:schemeClr val="bg1"/>
                </a:solidFill>
              </a:rPr>
              <a:t>函数名</a:t>
            </a:r>
            <a:r>
              <a:rPr lang="en-US" altLang="zh-CN" sz="1400" b="1">
                <a:solidFill>
                  <a:schemeClr val="bg1"/>
                </a:solidFill>
              </a:rPr>
              <a:t>(a,b):</a:t>
            </a:r>
          </a:p>
          <a:p>
            <a:r>
              <a:rPr lang="en-US" altLang="zh-CN" sz="1400" b="1">
                <a:solidFill>
                  <a:schemeClr val="bg1"/>
                </a:solidFill>
              </a:rPr>
              <a:t>       </a:t>
            </a:r>
            <a:r>
              <a:rPr lang="en-US" altLang="zh-CN" sz="1400" b="1">
                <a:solidFill>
                  <a:srgbClr val="FF0000"/>
                </a:solidFill>
              </a:rPr>
              <a:t>return</a:t>
            </a:r>
            <a:r>
              <a:rPr lang="en-US" altLang="zh-CN" sz="1400" b="1">
                <a:solidFill>
                  <a:schemeClr val="bg1"/>
                </a:solidFill>
              </a:rPr>
              <a:t> a if a&gt;b else b</a:t>
            </a:r>
          </a:p>
          <a:p>
            <a:endParaRPr lang="en-US" altLang="zh-CN" sz="1400" b="1">
              <a:solidFill>
                <a:schemeClr val="bg1"/>
              </a:solidFill>
            </a:endParaRPr>
          </a:p>
          <a:p>
            <a:r>
              <a:rPr lang="en-US" altLang="zh-CN" sz="1400" b="1">
                <a:solidFill>
                  <a:schemeClr val="bg1"/>
                </a:solidFill>
              </a:rPr>
              <a:t>print( </a:t>
            </a:r>
            <a:r>
              <a:rPr lang="zh-CN" altLang="en-US" sz="1400" b="1">
                <a:solidFill>
                  <a:srgbClr val="FFFF00"/>
                </a:solidFill>
              </a:rPr>
              <a:t>函数名</a:t>
            </a:r>
            <a:r>
              <a:rPr lang="en-US" altLang="zh-CN" sz="1400" b="1">
                <a:solidFill>
                  <a:srgbClr val="FFFF00"/>
                </a:solidFill>
              </a:rPr>
              <a:t>( 1,2 )</a:t>
            </a:r>
            <a:r>
              <a:rPr lang="en-US" altLang="zh-CN" sz="1400" b="1">
                <a:solidFill>
                  <a:schemeClr val="bg1"/>
                </a:solidFill>
              </a:rPr>
              <a:t> )</a:t>
            </a:r>
            <a:endParaRPr lang="zh-CN" altLang="en-US" sz="1400" b="1" dirty="0">
              <a:solidFill>
                <a:schemeClr val="bg1"/>
              </a:solidFill>
            </a:endParaRPr>
          </a:p>
        </p:txBody>
      </p:sp>
      <p:sp>
        <p:nvSpPr>
          <p:cNvPr id="4" name="箭头: 虚尾 3">
            <a:extLst>
              <a:ext uri="{FF2B5EF4-FFF2-40B4-BE49-F238E27FC236}">
                <a16:creationId xmlns:a16="http://schemas.microsoft.com/office/drawing/2014/main" id="{701FD643-5850-4300-8F9F-BD14A54F4C68}"/>
              </a:ext>
            </a:extLst>
          </p:cNvPr>
          <p:cNvSpPr/>
          <p:nvPr/>
        </p:nvSpPr>
        <p:spPr>
          <a:xfrm rot="2106950">
            <a:off x="3131840" y="1923678"/>
            <a:ext cx="936104" cy="648072"/>
          </a:xfrm>
          <a:prstGeom prst="stripedRightArrow">
            <a:avLst/>
          </a:prstGeom>
          <a:solidFill>
            <a:schemeClr val="bg1"/>
          </a:solidFill>
          <a:ln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3DDD780-B256-4545-BE12-58F756C4C029}"/>
              </a:ext>
            </a:extLst>
          </p:cNvPr>
          <p:cNvSpPr txBox="1"/>
          <p:nvPr/>
        </p:nvSpPr>
        <p:spPr>
          <a:xfrm>
            <a:off x="179512" y="3219822"/>
            <a:ext cx="8668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>
                <a:solidFill>
                  <a:schemeClr val="bg1"/>
                </a:solidFill>
              </a:rPr>
              <a:t>print( </a:t>
            </a:r>
            <a:r>
              <a:rPr lang="en-US" altLang="zh-CN" sz="1600" b="1">
                <a:solidFill>
                  <a:srgbClr val="FFFF00"/>
                </a:solidFill>
              </a:rPr>
              <a:t>( lambda a,b : a if a&gt;b else b )( 1,2 )</a:t>
            </a:r>
            <a:r>
              <a:rPr lang="en-US" altLang="zh-CN" sz="1600" b="1">
                <a:solidFill>
                  <a:schemeClr val="bg1"/>
                </a:solidFill>
              </a:rPr>
              <a:t> )</a:t>
            </a:r>
            <a:endParaRPr lang="zh-CN" altLang="en-US" sz="1600" b="1" dirty="0">
              <a:solidFill>
                <a:schemeClr val="bg1"/>
              </a:solidFill>
            </a:endParaRPr>
          </a:p>
        </p:txBody>
      </p: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C170EDEF-797A-44C3-B084-810C5DFFE7EF}"/>
              </a:ext>
            </a:extLst>
          </p:cNvPr>
          <p:cNvCxnSpPr/>
          <p:nvPr/>
        </p:nvCxnSpPr>
        <p:spPr>
          <a:xfrm flipV="1">
            <a:off x="3275856" y="771550"/>
            <a:ext cx="1872208" cy="3600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D07FBC26-D723-4211-8760-BCF406F5E146}"/>
              </a:ext>
            </a:extLst>
          </p:cNvPr>
          <p:cNvSpPr txBox="1"/>
          <p:nvPr/>
        </p:nvSpPr>
        <p:spPr>
          <a:xfrm>
            <a:off x="5156318" y="468714"/>
            <a:ext cx="1083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b="1">
                <a:solidFill>
                  <a:schemeClr val="bg1"/>
                </a:solidFill>
              </a:rPr>
              <a:t>课件</a:t>
            </a:r>
            <a:r>
              <a:rPr lang="en-US" altLang="zh-CN" b="1">
                <a:solidFill>
                  <a:schemeClr val="bg1"/>
                </a:solidFill>
              </a:rPr>
              <a:t>P51</a:t>
            </a:r>
            <a:endParaRPr lang="zh-CN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2834893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175760B-80E3-4114-960C-F022DA8C16A1}"/>
              </a:ext>
            </a:extLst>
          </p:cNvPr>
          <p:cNvSpPr txBox="1"/>
          <p:nvPr/>
        </p:nvSpPr>
        <p:spPr>
          <a:xfrm>
            <a:off x="251520" y="144964"/>
            <a:ext cx="36358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列表中的字典数据排序：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【</a:t>
            </a:r>
            <a:r>
              <a:rPr lang="zh-CN" altLang="en-US" sz="16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了解一下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】</a:t>
            </a:r>
            <a:endParaRPr lang="zh-CN" altLang="en-US" sz="1600" b="1" dirty="0">
              <a:solidFill>
                <a:schemeClr val="bg1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AACE849-1F73-40D1-A8AF-FAC45879C988}"/>
              </a:ext>
            </a:extLst>
          </p:cNvPr>
          <p:cNvSpPr txBox="1"/>
          <p:nvPr/>
        </p:nvSpPr>
        <p:spPr>
          <a:xfrm>
            <a:off x="467544" y="843558"/>
            <a:ext cx="835292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>
                <a:solidFill>
                  <a:schemeClr val="bg1"/>
                </a:solidFill>
              </a:rPr>
              <a:t>列表名 </a:t>
            </a:r>
            <a:r>
              <a:rPr lang="en-US" altLang="zh-CN" sz="1600" b="1">
                <a:solidFill>
                  <a:schemeClr val="bg1"/>
                </a:solidFill>
              </a:rPr>
              <a:t>= [ </a:t>
            </a:r>
            <a:r>
              <a:rPr lang="en-US" altLang="zh-CN" sz="1600" b="1">
                <a:solidFill>
                  <a:srgbClr val="FFC000"/>
                </a:solidFill>
              </a:rPr>
              <a:t>{ '</a:t>
            </a:r>
            <a:r>
              <a:rPr lang="zh-CN" altLang="en-US" sz="1600" b="1">
                <a:solidFill>
                  <a:srgbClr val="FFC000"/>
                </a:solidFill>
              </a:rPr>
              <a:t>名</a:t>
            </a:r>
            <a:r>
              <a:rPr lang="en-US" altLang="zh-CN" sz="1600" b="1">
                <a:solidFill>
                  <a:srgbClr val="FFC000"/>
                </a:solidFill>
              </a:rPr>
              <a:t>':'</a:t>
            </a:r>
            <a:r>
              <a:rPr lang="zh-CN" altLang="en-US" sz="1600" b="1">
                <a:solidFill>
                  <a:srgbClr val="FFC000"/>
                </a:solidFill>
              </a:rPr>
              <a:t>孙兴华</a:t>
            </a:r>
            <a:r>
              <a:rPr lang="en-US" altLang="zh-CN" sz="1600" b="1">
                <a:solidFill>
                  <a:srgbClr val="FFC000"/>
                </a:solidFill>
              </a:rPr>
              <a:t>','</a:t>
            </a:r>
            <a:r>
              <a:rPr lang="zh-CN" altLang="en-US" sz="1600" b="1">
                <a:solidFill>
                  <a:srgbClr val="FFC000"/>
                </a:solidFill>
              </a:rPr>
              <a:t>龄</a:t>
            </a:r>
            <a:r>
              <a:rPr lang="en-US" altLang="zh-CN" sz="1600" b="1">
                <a:solidFill>
                  <a:srgbClr val="FFC000"/>
                </a:solidFill>
              </a:rPr>
              <a:t>':20 } , {'</a:t>
            </a:r>
            <a:r>
              <a:rPr lang="zh-CN" altLang="en-US" sz="1600" b="1">
                <a:solidFill>
                  <a:srgbClr val="FFC000"/>
                </a:solidFill>
              </a:rPr>
              <a:t>名</a:t>
            </a:r>
            <a:r>
              <a:rPr lang="en-US" altLang="zh-CN" sz="1600" b="1">
                <a:solidFill>
                  <a:srgbClr val="FFC000"/>
                </a:solidFill>
              </a:rPr>
              <a:t>':'</a:t>
            </a:r>
            <a:r>
              <a:rPr lang="zh-CN" altLang="en-US" sz="1600" b="1">
                <a:solidFill>
                  <a:srgbClr val="FFC000"/>
                </a:solidFill>
              </a:rPr>
              <a:t>赵丽颖</a:t>
            </a:r>
            <a:r>
              <a:rPr lang="en-US" altLang="zh-CN" sz="1600" b="1">
                <a:solidFill>
                  <a:srgbClr val="FFC000"/>
                </a:solidFill>
              </a:rPr>
              <a:t>','</a:t>
            </a:r>
            <a:r>
              <a:rPr lang="zh-CN" altLang="en-US" sz="1600" b="1">
                <a:solidFill>
                  <a:srgbClr val="FFC000"/>
                </a:solidFill>
              </a:rPr>
              <a:t>龄</a:t>
            </a:r>
            <a:r>
              <a:rPr lang="en-US" altLang="zh-CN" sz="1600" b="1">
                <a:solidFill>
                  <a:srgbClr val="FFC000"/>
                </a:solidFill>
              </a:rPr>
              <a:t>':33 } , {'</a:t>
            </a:r>
            <a:r>
              <a:rPr lang="zh-CN" altLang="en-US" sz="1600" b="1">
                <a:solidFill>
                  <a:srgbClr val="FFC000"/>
                </a:solidFill>
              </a:rPr>
              <a:t>名</a:t>
            </a:r>
            <a:r>
              <a:rPr lang="en-US" altLang="zh-CN" sz="1600" b="1">
                <a:solidFill>
                  <a:srgbClr val="FFC000"/>
                </a:solidFill>
              </a:rPr>
              <a:t>':'</a:t>
            </a:r>
            <a:r>
              <a:rPr lang="zh-CN" altLang="en-US" sz="1600" b="1">
                <a:solidFill>
                  <a:srgbClr val="FFC000"/>
                </a:solidFill>
              </a:rPr>
              <a:t>李小龙</a:t>
            </a:r>
            <a:r>
              <a:rPr lang="en-US" altLang="zh-CN" sz="1600" b="1">
                <a:solidFill>
                  <a:srgbClr val="FFC000"/>
                </a:solidFill>
              </a:rPr>
              <a:t>','</a:t>
            </a:r>
            <a:r>
              <a:rPr lang="zh-CN" altLang="en-US" sz="1600" b="1">
                <a:solidFill>
                  <a:srgbClr val="FFC000"/>
                </a:solidFill>
              </a:rPr>
              <a:t>龄</a:t>
            </a:r>
            <a:r>
              <a:rPr lang="en-US" altLang="zh-CN" sz="1600" b="1">
                <a:solidFill>
                  <a:srgbClr val="FFC000"/>
                </a:solidFill>
              </a:rPr>
              <a:t>':80 } </a:t>
            </a:r>
            <a:r>
              <a:rPr lang="en-US" altLang="zh-CN" sz="1600" b="1">
                <a:solidFill>
                  <a:schemeClr val="bg1"/>
                </a:solidFill>
              </a:rPr>
              <a:t>] </a:t>
            </a:r>
          </a:p>
          <a:p>
            <a:endParaRPr lang="en-US" altLang="zh-CN" sz="1600" b="1">
              <a:solidFill>
                <a:schemeClr val="bg1"/>
              </a:solidFill>
            </a:endParaRPr>
          </a:p>
          <a:p>
            <a:endParaRPr lang="en-US" altLang="zh-CN" sz="1600" b="1">
              <a:solidFill>
                <a:schemeClr val="bg1"/>
              </a:solidFill>
            </a:endParaRPr>
          </a:p>
          <a:p>
            <a:endParaRPr lang="en-US" altLang="zh-CN" sz="1600" b="1">
              <a:solidFill>
                <a:schemeClr val="bg1"/>
              </a:solidFill>
            </a:endParaRPr>
          </a:p>
          <a:p>
            <a:r>
              <a:rPr lang="zh-CN" altLang="en-US" sz="1600" b="1">
                <a:solidFill>
                  <a:schemeClr val="bg1"/>
                </a:solidFill>
              </a:rPr>
              <a:t>列表名</a:t>
            </a:r>
            <a:r>
              <a:rPr lang="en-US" altLang="zh-CN" sz="1600" b="1">
                <a:solidFill>
                  <a:schemeClr val="bg1"/>
                </a:solidFill>
              </a:rPr>
              <a:t>.sort( key=lambda x : x['</a:t>
            </a:r>
            <a:r>
              <a:rPr lang="zh-CN" altLang="en-US" sz="1600" b="1">
                <a:solidFill>
                  <a:schemeClr val="bg1"/>
                </a:solidFill>
              </a:rPr>
              <a:t>名</a:t>
            </a:r>
            <a:r>
              <a:rPr lang="en-US" altLang="zh-CN" sz="1600" b="1">
                <a:solidFill>
                  <a:schemeClr val="bg1"/>
                </a:solidFill>
              </a:rPr>
              <a:t>'],</a:t>
            </a:r>
            <a:r>
              <a:rPr lang="zh-CN" altLang="en-US" sz="1600" b="1">
                <a:solidFill>
                  <a:schemeClr val="bg1"/>
                </a:solidFill>
              </a:rPr>
              <a:t> </a:t>
            </a:r>
            <a:r>
              <a:rPr lang="en-US" altLang="zh-CN" sz="1600" b="1">
                <a:solidFill>
                  <a:schemeClr val="bg1"/>
                </a:solidFill>
              </a:rPr>
              <a:t>reverse = True )</a:t>
            </a:r>
          </a:p>
          <a:p>
            <a:r>
              <a:rPr lang="en-US" altLang="zh-CN" sz="1600" b="1">
                <a:solidFill>
                  <a:schemeClr val="bg1"/>
                </a:solidFill>
              </a:rPr>
              <a:t>print(</a:t>
            </a:r>
            <a:r>
              <a:rPr lang="zh-CN" altLang="en-US" sz="1600" b="1">
                <a:solidFill>
                  <a:schemeClr val="bg1"/>
                </a:solidFill>
              </a:rPr>
              <a:t>列表名</a:t>
            </a:r>
            <a:r>
              <a:rPr lang="en-US" altLang="zh-CN" sz="1600" b="1">
                <a:solidFill>
                  <a:schemeClr val="bg1"/>
                </a:solidFill>
              </a:rPr>
              <a:t>)</a:t>
            </a:r>
            <a:endParaRPr lang="zh-CN" altLang="en-US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59421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0ECAC6F2-4A86-4C74-881B-BC873FF6407B}"/>
              </a:ext>
            </a:extLst>
          </p:cNvPr>
          <p:cNvSpPr txBox="1"/>
          <p:nvPr/>
        </p:nvSpPr>
        <p:spPr>
          <a:xfrm>
            <a:off x="1317230" y="674390"/>
            <a:ext cx="67111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十一、逻辑运算符</a:t>
            </a:r>
            <a:endParaRPr lang="en-US" altLang="zh-CN" sz="1400" b="1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3F6D186-6E72-476C-87C6-0F7DD2B506A8}"/>
              </a:ext>
            </a:extLst>
          </p:cNvPr>
          <p:cNvSpPr txBox="1"/>
          <p:nvPr/>
        </p:nvSpPr>
        <p:spPr>
          <a:xfrm>
            <a:off x="539552" y="267494"/>
            <a:ext cx="22322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Python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基础入门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D9526B6-5F42-4563-841F-ABC7776880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6357" y="1131590"/>
            <a:ext cx="5791200" cy="225742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0CF9D1BA-C850-4824-8D51-E9F248240597}"/>
              </a:ext>
            </a:extLst>
          </p:cNvPr>
          <p:cNvSpPr txBox="1"/>
          <p:nvPr/>
        </p:nvSpPr>
        <p:spPr>
          <a:xfrm>
            <a:off x="1043608" y="3651870"/>
            <a:ext cx="59766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>
                <a:solidFill>
                  <a:schemeClr val="bg1"/>
                </a:solidFill>
              </a:rPr>
              <a:t>拓展：（</a:t>
            </a:r>
            <a:r>
              <a:rPr lang="zh-CN" altLang="en-US" sz="1200" b="1">
                <a:solidFill>
                  <a:srgbClr val="FF0000"/>
                </a:solidFill>
              </a:rPr>
              <a:t>知道即可</a:t>
            </a:r>
            <a:r>
              <a:rPr lang="zh-CN" altLang="en-US" sz="1200" b="1">
                <a:solidFill>
                  <a:schemeClr val="bg1"/>
                </a:solidFill>
              </a:rPr>
              <a:t>）</a:t>
            </a:r>
            <a:endParaRPr lang="en-US" altLang="zh-CN" sz="1200" b="1">
              <a:solidFill>
                <a:schemeClr val="bg1"/>
              </a:solidFill>
            </a:endParaRPr>
          </a:p>
          <a:p>
            <a:r>
              <a:rPr lang="en-US" altLang="zh-CN" sz="1200" b="1">
                <a:solidFill>
                  <a:srgbClr val="FFFF00"/>
                </a:solidFill>
              </a:rPr>
              <a:t>and</a:t>
            </a:r>
            <a:r>
              <a:rPr lang="zh-CN" altLang="en-US" sz="1200" b="1">
                <a:solidFill>
                  <a:srgbClr val="FFFF00"/>
                </a:solidFill>
              </a:rPr>
              <a:t>运算符</a:t>
            </a:r>
            <a:r>
              <a:rPr lang="zh-CN" altLang="en-US" sz="1200" b="1">
                <a:solidFill>
                  <a:schemeClr val="bg1"/>
                </a:solidFill>
              </a:rPr>
              <a:t>，只要有一个值为</a:t>
            </a:r>
            <a:r>
              <a:rPr lang="en-US" altLang="zh-CN" sz="1200" b="1">
                <a:solidFill>
                  <a:schemeClr val="bg1"/>
                </a:solidFill>
              </a:rPr>
              <a:t>0</a:t>
            </a:r>
            <a:r>
              <a:rPr lang="zh-CN" altLang="en-US" sz="1200" b="1">
                <a:solidFill>
                  <a:schemeClr val="bg1"/>
                </a:solidFill>
              </a:rPr>
              <a:t>，则结果为</a:t>
            </a:r>
            <a:r>
              <a:rPr lang="en-US" altLang="zh-CN" sz="1200" b="1">
                <a:solidFill>
                  <a:schemeClr val="bg1"/>
                </a:solidFill>
              </a:rPr>
              <a:t>0</a:t>
            </a:r>
            <a:r>
              <a:rPr lang="zh-CN" altLang="en-US" sz="1200" b="1">
                <a:solidFill>
                  <a:schemeClr val="bg1"/>
                </a:solidFill>
              </a:rPr>
              <a:t>，否则结果为最后一个非</a:t>
            </a:r>
            <a:r>
              <a:rPr lang="en-US" altLang="zh-CN" sz="1200" b="1">
                <a:solidFill>
                  <a:schemeClr val="bg1"/>
                </a:solidFill>
              </a:rPr>
              <a:t>0</a:t>
            </a:r>
            <a:r>
              <a:rPr lang="zh-CN" altLang="en-US" sz="1200" b="1">
                <a:solidFill>
                  <a:schemeClr val="bg1"/>
                </a:solidFill>
              </a:rPr>
              <a:t>数字。</a:t>
            </a:r>
            <a:endParaRPr lang="en-US" altLang="zh-CN" sz="1200" b="1">
              <a:solidFill>
                <a:schemeClr val="bg1"/>
              </a:solidFill>
            </a:endParaRPr>
          </a:p>
          <a:p>
            <a:r>
              <a:rPr lang="en-US" altLang="zh-CN" sz="1200" b="1">
                <a:solidFill>
                  <a:srgbClr val="FFFF00"/>
                </a:solidFill>
              </a:rPr>
              <a:t>or</a:t>
            </a:r>
            <a:r>
              <a:rPr lang="zh-CN" altLang="en-US" sz="1200" b="1">
                <a:solidFill>
                  <a:srgbClr val="FFFF00"/>
                </a:solidFill>
              </a:rPr>
              <a:t>运算符</a:t>
            </a:r>
            <a:r>
              <a:rPr lang="zh-CN" altLang="en-US" sz="1200" b="1">
                <a:solidFill>
                  <a:schemeClr val="bg1"/>
                </a:solidFill>
              </a:rPr>
              <a:t>，只有所有值为</a:t>
            </a:r>
            <a:r>
              <a:rPr lang="en-US" altLang="zh-CN" sz="1200" b="1">
                <a:solidFill>
                  <a:schemeClr val="bg1"/>
                </a:solidFill>
              </a:rPr>
              <a:t>0</a:t>
            </a:r>
            <a:r>
              <a:rPr lang="zh-CN" altLang="en-US" sz="1200" b="1">
                <a:solidFill>
                  <a:schemeClr val="bg1"/>
                </a:solidFill>
              </a:rPr>
              <a:t>结果为</a:t>
            </a:r>
            <a:r>
              <a:rPr lang="en-US" altLang="zh-CN" sz="1200" b="1">
                <a:solidFill>
                  <a:schemeClr val="bg1"/>
                </a:solidFill>
              </a:rPr>
              <a:t>0</a:t>
            </a:r>
            <a:r>
              <a:rPr lang="zh-CN" altLang="en-US" sz="1200" b="1">
                <a:solidFill>
                  <a:schemeClr val="bg1"/>
                </a:solidFill>
              </a:rPr>
              <a:t>，否则结果为第一个非</a:t>
            </a:r>
            <a:r>
              <a:rPr lang="en-US" altLang="zh-CN" sz="1200" b="1">
                <a:solidFill>
                  <a:schemeClr val="bg1"/>
                </a:solidFill>
              </a:rPr>
              <a:t>0</a:t>
            </a:r>
            <a:r>
              <a:rPr lang="zh-CN" altLang="en-US" sz="1200" b="1">
                <a:solidFill>
                  <a:schemeClr val="bg1"/>
                </a:solidFill>
              </a:rPr>
              <a:t>数字。</a:t>
            </a:r>
            <a:endParaRPr lang="zh-CN" altLang="en-US" sz="1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0154202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4">
            <a:extLst>
              <a:ext uri="{FF2B5EF4-FFF2-40B4-BE49-F238E27FC236}">
                <a16:creationId xmlns:a16="http://schemas.microsoft.com/office/drawing/2014/main" id="{EB324513-29CF-4DEB-B37F-E9FEBFC7E548}"/>
              </a:ext>
            </a:extLst>
          </p:cNvPr>
          <p:cNvSpPr txBox="1">
            <a:spLocks/>
          </p:cNvSpPr>
          <p:nvPr/>
        </p:nvSpPr>
        <p:spPr>
          <a:xfrm>
            <a:off x="457200" y="202332"/>
            <a:ext cx="5050904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09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函数（函数式编程之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高阶函数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）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E4663CF-5E44-4FB2-9B48-ECD8D058D67A}"/>
              </a:ext>
            </a:extLst>
          </p:cNvPr>
          <p:cNvSpPr txBox="1"/>
          <p:nvPr/>
        </p:nvSpPr>
        <p:spPr>
          <a:xfrm>
            <a:off x="457200" y="1275606"/>
            <a:ext cx="346672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>
                <a:solidFill>
                  <a:schemeClr val="bg1"/>
                </a:solidFill>
              </a:rPr>
              <a:t>def </a:t>
            </a:r>
            <a:r>
              <a:rPr lang="zh-CN" altLang="en-US" b="1">
                <a:solidFill>
                  <a:schemeClr val="bg1"/>
                </a:solidFill>
              </a:rPr>
              <a:t>函数名</a:t>
            </a:r>
            <a:r>
              <a:rPr lang="en-US" altLang="zh-CN" b="1">
                <a:solidFill>
                  <a:schemeClr val="bg1"/>
                </a:solidFill>
              </a:rPr>
              <a:t>(a,b)</a:t>
            </a:r>
          </a:p>
          <a:p>
            <a:endParaRPr lang="en-US" altLang="zh-CN" b="1">
              <a:solidFill>
                <a:schemeClr val="bg1"/>
              </a:solidFill>
            </a:endParaRPr>
          </a:p>
          <a:p>
            <a:r>
              <a:rPr lang="en-US" altLang="zh-CN" b="1">
                <a:solidFill>
                  <a:schemeClr val="bg1"/>
                </a:solidFill>
              </a:rPr>
              <a:t>        return abs(a) + abs(b)</a:t>
            </a:r>
          </a:p>
          <a:p>
            <a:endParaRPr lang="en-US" altLang="zh-CN" b="1">
              <a:solidFill>
                <a:schemeClr val="bg1"/>
              </a:solidFill>
            </a:endParaRPr>
          </a:p>
          <a:p>
            <a:r>
              <a:rPr lang="zh-CN" altLang="en-US" b="1">
                <a:solidFill>
                  <a:schemeClr val="bg1"/>
                </a:solidFill>
              </a:rPr>
              <a:t>结果 </a:t>
            </a:r>
            <a:r>
              <a:rPr lang="en-US" altLang="zh-CN" b="1">
                <a:solidFill>
                  <a:schemeClr val="bg1"/>
                </a:solidFill>
              </a:rPr>
              <a:t>= </a:t>
            </a:r>
            <a:r>
              <a:rPr lang="zh-CN" altLang="en-US" b="1">
                <a:solidFill>
                  <a:schemeClr val="bg1"/>
                </a:solidFill>
              </a:rPr>
              <a:t>函数名</a:t>
            </a:r>
            <a:r>
              <a:rPr lang="en-US" altLang="zh-CN" b="1">
                <a:solidFill>
                  <a:schemeClr val="bg1"/>
                </a:solidFill>
              </a:rPr>
              <a:t>(-5,3)</a:t>
            </a:r>
          </a:p>
          <a:p>
            <a:r>
              <a:rPr lang="en-US" altLang="zh-CN" b="1">
                <a:solidFill>
                  <a:schemeClr val="bg1"/>
                </a:solidFill>
              </a:rPr>
              <a:t>print(</a:t>
            </a:r>
            <a:r>
              <a:rPr lang="zh-CN" altLang="en-US" b="1">
                <a:solidFill>
                  <a:schemeClr val="bg1"/>
                </a:solidFill>
              </a:rPr>
              <a:t>结果</a:t>
            </a:r>
            <a:r>
              <a:rPr lang="en-US" altLang="zh-CN" b="1">
                <a:solidFill>
                  <a:schemeClr val="bg1"/>
                </a:solidFill>
              </a:rPr>
              <a:t>)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5" name="箭头: 虚尾 4">
            <a:extLst>
              <a:ext uri="{FF2B5EF4-FFF2-40B4-BE49-F238E27FC236}">
                <a16:creationId xmlns:a16="http://schemas.microsoft.com/office/drawing/2014/main" id="{B5A93E7A-D2D0-4827-B785-B654C2D87AC7}"/>
              </a:ext>
            </a:extLst>
          </p:cNvPr>
          <p:cNvSpPr/>
          <p:nvPr/>
        </p:nvSpPr>
        <p:spPr>
          <a:xfrm>
            <a:off x="4062773" y="1936745"/>
            <a:ext cx="509228" cy="432048"/>
          </a:xfrm>
          <a:prstGeom prst="stripedRightArrow">
            <a:avLst/>
          </a:prstGeom>
          <a:solidFill>
            <a:schemeClr val="bg1"/>
          </a:solidFill>
          <a:ln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D7D3822-C23F-4791-9BAD-8CACF45A86B4}"/>
              </a:ext>
            </a:extLst>
          </p:cNvPr>
          <p:cNvSpPr txBox="1"/>
          <p:nvPr/>
        </p:nvSpPr>
        <p:spPr>
          <a:xfrm>
            <a:off x="5220074" y="1275606"/>
            <a:ext cx="322742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>
                <a:solidFill>
                  <a:schemeClr val="bg1"/>
                </a:solidFill>
              </a:rPr>
              <a:t>def </a:t>
            </a:r>
            <a:r>
              <a:rPr lang="zh-CN" altLang="en-US" b="1">
                <a:solidFill>
                  <a:schemeClr val="bg1"/>
                </a:solidFill>
              </a:rPr>
              <a:t>函数名</a:t>
            </a:r>
            <a:r>
              <a:rPr lang="en-US" altLang="zh-CN" b="1">
                <a:solidFill>
                  <a:schemeClr val="bg1"/>
                </a:solidFill>
              </a:rPr>
              <a:t>(a,b,c)</a:t>
            </a:r>
          </a:p>
          <a:p>
            <a:endParaRPr lang="en-US" altLang="zh-CN" b="1">
              <a:solidFill>
                <a:schemeClr val="bg1"/>
              </a:solidFill>
            </a:endParaRPr>
          </a:p>
          <a:p>
            <a:r>
              <a:rPr lang="en-US" altLang="zh-CN" b="1">
                <a:solidFill>
                  <a:schemeClr val="bg1"/>
                </a:solidFill>
              </a:rPr>
              <a:t>        return c(a) + c(b)</a:t>
            </a:r>
          </a:p>
          <a:p>
            <a:endParaRPr lang="en-US" altLang="zh-CN" b="1">
              <a:solidFill>
                <a:schemeClr val="bg1"/>
              </a:solidFill>
            </a:endParaRPr>
          </a:p>
          <a:p>
            <a:r>
              <a:rPr lang="zh-CN" altLang="en-US" b="1">
                <a:solidFill>
                  <a:schemeClr val="bg1"/>
                </a:solidFill>
              </a:rPr>
              <a:t>结果 </a:t>
            </a:r>
            <a:r>
              <a:rPr lang="en-US" altLang="zh-CN" b="1">
                <a:solidFill>
                  <a:schemeClr val="bg1"/>
                </a:solidFill>
              </a:rPr>
              <a:t>= </a:t>
            </a:r>
            <a:r>
              <a:rPr lang="zh-CN" altLang="en-US" b="1">
                <a:solidFill>
                  <a:schemeClr val="bg1"/>
                </a:solidFill>
              </a:rPr>
              <a:t>函数名</a:t>
            </a:r>
            <a:r>
              <a:rPr lang="en-US" altLang="zh-CN" b="1">
                <a:solidFill>
                  <a:schemeClr val="bg1"/>
                </a:solidFill>
              </a:rPr>
              <a:t>(-5,3,abs)</a:t>
            </a:r>
          </a:p>
          <a:p>
            <a:r>
              <a:rPr lang="en-US" altLang="zh-CN" b="1">
                <a:solidFill>
                  <a:schemeClr val="bg1"/>
                </a:solidFill>
              </a:rPr>
              <a:t>print(</a:t>
            </a:r>
            <a:r>
              <a:rPr lang="zh-CN" altLang="en-US" b="1">
                <a:solidFill>
                  <a:schemeClr val="bg1"/>
                </a:solidFill>
              </a:rPr>
              <a:t>结果</a:t>
            </a:r>
            <a:r>
              <a:rPr lang="en-US" altLang="zh-CN" b="1">
                <a:solidFill>
                  <a:schemeClr val="bg1"/>
                </a:solidFill>
              </a:rPr>
              <a:t>)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7DBC3DC-9B06-4A2C-A038-BA906B7876DB}"/>
              </a:ext>
            </a:extLst>
          </p:cNvPr>
          <p:cNvSpPr txBox="1"/>
          <p:nvPr/>
        </p:nvSpPr>
        <p:spPr>
          <a:xfrm>
            <a:off x="611560" y="699542"/>
            <a:ext cx="65527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>
                <a:solidFill>
                  <a:srgbClr val="00B050"/>
                </a:solidFill>
              </a:rPr>
              <a:t>高阶函数</a:t>
            </a:r>
            <a:r>
              <a:rPr lang="zh-CN" altLang="en-US" sz="1400" b="1">
                <a:solidFill>
                  <a:schemeClr val="bg1"/>
                </a:solidFill>
              </a:rPr>
              <a:t>：就是基于已有的函数定义新函数，以函数做为参数，返回也是函数</a:t>
            </a:r>
            <a:endParaRPr lang="zh-CN" altLang="en-US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0894593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4">
            <a:extLst>
              <a:ext uri="{FF2B5EF4-FFF2-40B4-BE49-F238E27FC236}">
                <a16:creationId xmlns:a16="http://schemas.microsoft.com/office/drawing/2014/main" id="{1AE564F8-7089-4C44-B899-EB79DE8EDBAA}"/>
              </a:ext>
            </a:extLst>
          </p:cNvPr>
          <p:cNvSpPr txBox="1">
            <a:spLocks/>
          </p:cNvSpPr>
          <p:nvPr/>
        </p:nvSpPr>
        <p:spPr>
          <a:xfrm>
            <a:off x="457200" y="202332"/>
            <a:ext cx="5050904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09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函数（函数式编程之</a:t>
            </a:r>
            <a:r>
              <a:rPr lang="zh-CN" altLang="en-US" sz="1600" b="1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内置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高阶函数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）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CD03C60-C8E1-4DCF-A1D2-C7340787C7CD}"/>
              </a:ext>
            </a:extLst>
          </p:cNvPr>
          <p:cNvSpPr txBox="1"/>
          <p:nvPr/>
        </p:nvSpPr>
        <p:spPr>
          <a:xfrm>
            <a:off x="585925" y="494156"/>
            <a:ext cx="8208912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>
                <a:solidFill>
                  <a:schemeClr val="bg1"/>
                </a:solidFill>
              </a:rPr>
              <a:t>1</a:t>
            </a:r>
            <a:r>
              <a:rPr lang="zh-CN" altLang="en-US" sz="1400" b="1">
                <a:solidFill>
                  <a:schemeClr val="bg1"/>
                </a:solidFill>
              </a:rPr>
              <a:t>、</a:t>
            </a:r>
            <a:r>
              <a:rPr lang="en-US" altLang="zh-CN" sz="1400" b="1">
                <a:solidFill>
                  <a:schemeClr val="bg1"/>
                </a:solidFill>
              </a:rPr>
              <a:t>filter( </a:t>
            </a:r>
            <a:r>
              <a:rPr lang="zh-CN" altLang="en-US" sz="1400" b="1">
                <a:solidFill>
                  <a:schemeClr val="bg1"/>
                </a:solidFill>
              </a:rPr>
              <a:t>函数名</a:t>
            </a:r>
            <a:r>
              <a:rPr lang="en-US" altLang="zh-CN" sz="1400" b="1">
                <a:solidFill>
                  <a:schemeClr val="bg1"/>
                </a:solidFill>
              </a:rPr>
              <a:t>, </a:t>
            </a:r>
            <a:r>
              <a:rPr lang="zh-CN" altLang="en-US" sz="1400" b="1">
                <a:solidFill>
                  <a:schemeClr val="bg1"/>
                </a:solidFill>
              </a:rPr>
              <a:t>可迭代对象</a:t>
            </a:r>
            <a:r>
              <a:rPr lang="en-US" altLang="zh-CN" sz="1400" b="1">
                <a:solidFill>
                  <a:schemeClr val="bg1"/>
                </a:solidFill>
              </a:rPr>
              <a:t> )    </a:t>
            </a:r>
            <a:r>
              <a:rPr lang="zh-CN" altLang="en-US" sz="1400" b="1">
                <a:solidFill>
                  <a:schemeClr val="bg1"/>
                </a:solidFill>
              </a:rPr>
              <a:t>作用：过渡序列中不符合条件的元素</a:t>
            </a:r>
            <a:endParaRPr lang="en-US" altLang="zh-CN" sz="1400" b="1">
              <a:solidFill>
                <a:schemeClr val="bg1"/>
              </a:solidFill>
            </a:endParaRPr>
          </a:p>
          <a:p>
            <a:endParaRPr lang="en-US" altLang="zh-CN" sz="1400" b="1">
              <a:solidFill>
                <a:schemeClr val="bg1"/>
              </a:solidFill>
            </a:endParaRPr>
          </a:p>
          <a:p>
            <a:r>
              <a:rPr lang="zh-CN" altLang="en-US" sz="1400" b="1">
                <a:solidFill>
                  <a:schemeClr val="bg1"/>
                </a:solidFill>
              </a:rPr>
              <a:t>列表名 </a:t>
            </a:r>
            <a:r>
              <a:rPr lang="en-US" altLang="zh-CN" sz="1400" b="1">
                <a:solidFill>
                  <a:schemeClr val="bg1"/>
                </a:solidFill>
              </a:rPr>
              <a:t>= [1,2,3,4,5,6,7,8,9,10]</a:t>
            </a:r>
          </a:p>
          <a:p>
            <a:endParaRPr lang="en-US" altLang="zh-CN" sz="1400" b="1">
              <a:solidFill>
                <a:schemeClr val="bg1"/>
              </a:solidFill>
            </a:endParaRPr>
          </a:p>
          <a:p>
            <a:r>
              <a:rPr lang="en-US" altLang="zh-CN" sz="1400" b="1">
                <a:solidFill>
                  <a:schemeClr val="bg1"/>
                </a:solidFill>
              </a:rPr>
              <a:t>def </a:t>
            </a:r>
            <a:r>
              <a:rPr lang="zh-CN" altLang="en-US" sz="1400" b="1">
                <a:solidFill>
                  <a:schemeClr val="bg1"/>
                </a:solidFill>
              </a:rPr>
              <a:t>函数名</a:t>
            </a:r>
            <a:r>
              <a:rPr lang="en-US" altLang="zh-CN" sz="1400" b="1">
                <a:solidFill>
                  <a:schemeClr val="bg1"/>
                </a:solidFill>
              </a:rPr>
              <a:t>(x):</a:t>
            </a:r>
          </a:p>
          <a:p>
            <a:r>
              <a:rPr lang="en-US" altLang="zh-CN" sz="1400" b="1">
                <a:solidFill>
                  <a:schemeClr val="bg1"/>
                </a:solidFill>
              </a:rPr>
              <a:t>        return x % 2 == 0</a:t>
            </a:r>
          </a:p>
          <a:p>
            <a:endParaRPr lang="en-US" altLang="zh-CN" sz="1400" b="1">
              <a:solidFill>
                <a:schemeClr val="bg1"/>
              </a:solidFill>
            </a:endParaRPr>
          </a:p>
          <a:p>
            <a:r>
              <a:rPr lang="zh-CN" altLang="en-US" sz="1400" b="1">
                <a:solidFill>
                  <a:schemeClr val="bg1"/>
                </a:solidFill>
              </a:rPr>
              <a:t>结果 </a:t>
            </a:r>
            <a:r>
              <a:rPr lang="en-US" altLang="zh-CN" sz="1400" b="1">
                <a:solidFill>
                  <a:schemeClr val="bg1"/>
                </a:solidFill>
              </a:rPr>
              <a:t>= filter(</a:t>
            </a:r>
            <a:r>
              <a:rPr lang="zh-CN" altLang="en-US" sz="1400" b="1">
                <a:solidFill>
                  <a:schemeClr val="bg1"/>
                </a:solidFill>
              </a:rPr>
              <a:t>函数名</a:t>
            </a:r>
            <a:r>
              <a:rPr lang="en-US" altLang="zh-CN" sz="1400" b="1">
                <a:solidFill>
                  <a:schemeClr val="bg1"/>
                </a:solidFill>
              </a:rPr>
              <a:t>,</a:t>
            </a:r>
            <a:r>
              <a:rPr lang="zh-CN" altLang="en-US" sz="1400" b="1">
                <a:solidFill>
                  <a:schemeClr val="bg1"/>
                </a:solidFill>
              </a:rPr>
              <a:t>列表名</a:t>
            </a:r>
            <a:r>
              <a:rPr lang="en-US" altLang="zh-CN" sz="1400" b="1">
                <a:solidFill>
                  <a:schemeClr val="bg1"/>
                </a:solidFill>
              </a:rPr>
              <a:t>)</a:t>
            </a:r>
          </a:p>
          <a:p>
            <a:r>
              <a:rPr lang="en-US" altLang="zh-CN" sz="1400" b="1">
                <a:solidFill>
                  <a:schemeClr val="bg1"/>
                </a:solidFill>
              </a:rPr>
              <a:t>print(</a:t>
            </a:r>
            <a:r>
              <a:rPr lang="zh-CN" altLang="en-US" sz="1400" b="1">
                <a:solidFill>
                  <a:schemeClr val="bg1"/>
                </a:solidFill>
              </a:rPr>
              <a:t>结果</a:t>
            </a:r>
            <a:r>
              <a:rPr lang="en-US" altLang="zh-CN" sz="1400" b="1">
                <a:solidFill>
                  <a:schemeClr val="bg1"/>
                </a:solidFill>
              </a:rPr>
              <a:t>)  # </a:t>
            </a:r>
            <a:r>
              <a:rPr lang="zh-CN" altLang="en-US" sz="1400" b="1">
                <a:solidFill>
                  <a:schemeClr val="bg1"/>
                </a:solidFill>
              </a:rPr>
              <a:t>打印的是对象地址</a:t>
            </a:r>
            <a:endParaRPr lang="en-US" altLang="zh-CN" sz="1400" b="1">
              <a:solidFill>
                <a:schemeClr val="bg1"/>
              </a:solidFill>
            </a:endParaRPr>
          </a:p>
          <a:p>
            <a:r>
              <a:rPr lang="en-US" altLang="zh-CN" sz="1400" b="1">
                <a:solidFill>
                  <a:schemeClr val="bg1"/>
                </a:solidFill>
              </a:rPr>
              <a:t>print(list(</a:t>
            </a:r>
            <a:r>
              <a:rPr lang="zh-CN" altLang="en-US" sz="1400" b="1">
                <a:solidFill>
                  <a:schemeClr val="bg1"/>
                </a:solidFill>
              </a:rPr>
              <a:t>结果</a:t>
            </a:r>
            <a:r>
              <a:rPr lang="en-US" altLang="zh-CN" sz="1400" b="1">
                <a:solidFill>
                  <a:schemeClr val="bg1"/>
                </a:solidFill>
              </a:rPr>
              <a:t>))</a:t>
            </a:r>
          </a:p>
          <a:p>
            <a:endParaRPr lang="en-US" altLang="zh-CN" sz="1400" b="1">
              <a:solidFill>
                <a:schemeClr val="bg1"/>
              </a:solidFill>
            </a:endParaRPr>
          </a:p>
          <a:p>
            <a:r>
              <a:rPr lang="zh-CN" altLang="en-US" sz="1400" b="1">
                <a:solidFill>
                  <a:schemeClr val="bg1"/>
                </a:solidFill>
              </a:rPr>
              <a:t>注：</a:t>
            </a:r>
            <a:endParaRPr lang="en-US" altLang="zh-CN" sz="1400" b="1">
              <a:solidFill>
                <a:schemeClr val="bg1"/>
              </a:solidFill>
            </a:endParaRPr>
          </a:p>
          <a:p>
            <a:r>
              <a:rPr lang="en-US" altLang="zh-CN" sz="1400" b="1">
                <a:solidFill>
                  <a:schemeClr val="bg1"/>
                </a:solidFill>
              </a:rPr>
              <a:t>filter</a:t>
            </a:r>
            <a:r>
              <a:rPr lang="zh-CN" altLang="en-US" sz="1400" b="1">
                <a:solidFill>
                  <a:schemeClr val="bg1"/>
                </a:solidFill>
              </a:rPr>
              <a:t>有两个参数，第</a:t>
            </a:r>
            <a:r>
              <a:rPr lang="en-US" altLang="zh-CN" sz="1400" b="1">
                <a:solidFill>
                  <a:schemeClr val="bg1"/>
                </a:solidFill>
              </a:rPr>
              <a:t>1</a:t>
            </a:r>
            <a:r>
              <a:rPr lang="zh-CN" altLang="en-US" sz="1400" b="1">
                <a:solidFill>
                  <a:schemeClr val="bg1"/>
                </a:solidFill>
              </a:rPr>
              <a:t>参数可以是函数，也可以是</a:t>
            </a:r>
            <a:r>
              <a:rPr lang="en-US" altLang="zh-CN" sz="1400" b="1">
                <a:solidFill>
                  <a:schemeClr val="bg1"/>
                </a:solidFill>
              </a:rPr>
              <a:t>None.</a:t>
            </a:r>
          </a:p>
          <a:p>
            <a:endParaRPr lang="en-US" altLang="zh-CN" sz="1400" b="1">
              <a:solidFill>
                <a:schemeClr val="bg1"/>
              </a:solidFill>
            </a:endParaRPr>
          </a:p>
          <a:p>
            <a:r>
              <a:rPr lang="zh-CN" altLang="en-US" sz="1400" b="1">
                <a:solidFill>
                  <a:schemeClr val="bg1"/>
                </a:solidFill>
              </a:rPr>
              <a:t>当第</a:t>
            </a:r>
            <a:r>
              <a:rPr lang="en-US" altLang="zh-CN" sz="1400" b="1">
                <a:solidFill>
                  <a:schemeClr val="bg1"/>
                </a:solidFill>
              </a:rPr>
              <a:t>1</a:t>
            </a:r>
            <a:r>
              <a:rPr lang="zh-CN" altLang="en-US" sz="1400" b="1">
                <a:solidFill>
                  <a:schemeClr val="bg1"/>
                </a:solidFill>
              </a:rPr>
              <a:t>个参数是函数的时候，将第</a:t>
            </a:r>
            <a:r>
              <a:rPr lang="en-US" altLang="zh-CN" sz="1400" b="1">
                <a:solidFill>
                  <a:schemeClr val="bg1"/>
                </a:solidFill>
              </a:rPr>
              <a:t>2</a:t>
            </a:r>
            <a:r>
              <a:rPr lang="zh-CN" altLang="en-US" sz="1400" b="1">
                <a:solidFill>
                  <a:schemeClr val="bg1"/>
                </a:solidFill>
              </a:rPr>
              <a:t>个参数中每个元素进行计算。</a:t>
            </a:r>
            <a:endParaRPr lang="en-US" altLang="zh-CN" sz="1400" b="1">
              <a:solidFill>
                <a:schemeClr val="bg1"/>
              </a:solidFill>
            </a:endParaRPr>
          </a:p>
          <a:p>
            <a:endParaRPr lang="en-US" altLang="zh-CN" sz="1400" b="1">
              <a:solidFill>
                <a:schemeClr val="bg1"/>
              </a:solidFill>
            </a:endParaRPr>
          </a:p>
          <a:p>
            <a:r>
              <a:rPr lang="zh-CN" altLang="en-US" sz="1400" b="1">
                <a:solidFill>
                  <a:schemeClr val="bg1"/>
                </a:solidFill>
              </a:rPr>
              <a:t>当第</a:t>
            </a:r>
            <a:r>
              <a:rPr lang="en-US" altLang="zh-CN" sz="1400" b="1">
                <a:solidFill>
                  <a:schemeClr val="bg1"/>
                </a:solidFill>
              </a:rPr>
              <a:t>1</a:t>
            </a:r>
            <a:r>
              <a:rPr lang="zh-CN" altLang="en-US" sz="1400" b="1">
                <a:solidFill>
                  <a:schemeClr val="bg1"/>
                </a:solidFill>
              </a:rPr>
              <a:t>个参数是</a:t>
            </a:r>
            <a:r>
              <a:rPr lang="en-US" altLang="zh-CN" sz="1400" b="1">
                <a:solidFill>
                  <a:schemeClr val="bg1"/>
                </a:solidFill>
              </a:rPr>
              <a:t>None</a:t>
            </a:r>
            <a:r>
              <a:rPr lang="zh-CN" altLang="en-US" sz="1400" b="1">
                <a:solidFill>
                  <a:schemeClr val="bg1"/>
                </a:solidFill>
              </a:rPr>
              <a:t>时，直接将第二个参数中为</a:t>
            </a:r>
            <a:r>
              <a:rPr lang="en-US" altLang="zh-CN" sz="1400" b="1">
                <a:solidFill>
                  <a:schemeClr val="bg1"/>
                </a:solidFill>
              </a:rPr>
              <a:t>True</a:t>
            </a:r>
            <a:r>
              <a:rPr lang="zh-CN" altLang="en-US" sz="1400" b="1">
                <a:solidFill>
                  <a:schemeClr val="bg1"/>
                </a:solidFill>
              </a:rPr>
              <a:t>的值筛选出来。</a:t>
            </a:r>
            <a:endParaRPr lang="en-US" altLang="zh-CN" sz="1400" b="1">
              <a:solidFill>
                <a:schemeClr val="bg1"/>
              </a:solidFill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B4BCD56-E09B-4BB9-BFC4-E3D03DEBDD0A}"/>
              </a:ext>
            </a:extLst>
          </p:cNvPr>
          <p:cNvSpPr/>
          <p:nvPr/>
        </p:nvSpPr>
        <p:spPr>
          <a:xfrm>
            <a:off x="599935" y="894470"/>
            <a:ext cx="2819937" cy="1892263"/>
          </a:xfrm>
          <a:prstGeom prst="rect">
            <a:avLst/>
          </a:prstGeom>
          <a:noFill/>
          <a:ln cap="rnd"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60FF5F2-8B1C-4077-87D3-0D15BE916384}"/>
              </a:ext>
            </a:extLst>
          </p:cNvPr>
          <p:cNvSpPr txBox="1"/>
          <p:nvPr/>
        </p:nvSpPr>
        <p:spPr>
          <a:xfrm>
            <a:off x="4211960" y="1491630"/>
            <a:ext cx="43924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>
                <a:solidFill>
                  <a:schemeClr val="bg1"/>
                </a:solidFill>
              </a:rPr>
              <a:t>filter( lambda x : x % 2 , </a:t>
            </a:r>
            <a:r>
              <a:rPr lang="zh-CN" altLang="en-US" sz="1200" b="1">
                <a:solidFill>
                  <a:schemeClr val="bg1"/>
                </a:solidFill>
              </a:rPr>
              <a:t>列表名</a:t>
            </a:r>
            <a:r>
              <a:rPr lang="en-US" altLang="zh-CN" sz="1200" b="1">
                <a:solidFill>
                  <a:schemeClr val="bg1"/>
                </a:solidFill>
              </a:rPr>
              <a:t> )</a:t>
            </a:r>
            <a:endParaRPr lang="zh-CN" altLang="en-US" sz="1200" b="1" dirty="0">
              <a:solidFill>
                <a:schemeClr val="bg1"/>
              </a:solidFill>
            </a:endParaRPr>
          </a:p>
        </p:txBody>
      </p:sp>
      <p:sp>
        <p:nvSpPr>
          <p:cNvPr id="6" name="思想气泡: 云 5">
            <a:extLst>
              <a:ext uri="{FF2B5EF4-FFF2-40B4-BE49-F238E27FC236}">
                <a16:creationId xmlns:a16="http://schemas.microsoft.com/office/drawing/2014/main" id="{6EEB39D9-9876-4930-967C-E43C62AC8271}"/>
              </a:ext>
            </a:extLst>
          </p:cNvPr>
          <p:cNvSpPr/>
          <p:nvPr/>
        </p:nvSpPr>
        <p:spPr>
          <a:xfrm>
            <a:off x="6804248" y="699542"/>
            <a:ext cx="1656184" cy="720080"/>
          </a:xfrm>
          <a:prstGeom prst="cloudCallout">
            <a:avLst>
              <a:gd name="adj1" fmla="val -75076"/>
              <a:gd name="adj2" fmla="val 55817"/>
            </a:avLst>
          </a:prstGeom>
          <a:solidFill>
            <a:schemeClr val="bg1"/>
          </a:solidFill>
          <a:ln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200" b="1">
                <a:solidFill>
                  <a:srgbClr val="FF0000"/>
                </a:solidFill>
              </a:rPr>
              <a:t>range(1,11)</a:t>
            </a:r>
            <a:endParaRPr lang="zh-CN" altLang="en-US" sz="1200" b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506928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4">
            <a:extLst>
              <a:ext uri="{FF2B5EF4-FFF2-40B4-BE49-F238E27FC236}">
                <a16:creationId xmlns:a16="http://schemas.microsoft.com/office/drawing/2014/main" id="{A8D183EB-86D6-4A1B-8AE4-42F2E63A69BA}"/>
              </a:ext>
            </a:extLst>
          </p:cNvPr>
          <p:cNvSpPr txBox="1">
            <a:spLocks/>
          </p:cNvSpPr>
          <p:nvPr/>
        </p:nvSpPr>
        <p:spPr>
          <a:xfrm>
            <a:off x="457200" y="202332"/>
            <a:ext cx="5050904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09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函数（函数式编程之</a:t>
            </a:r>
            <a:r>
              <a:rPr lang="zh-CN" altLang="en-US" sz="1600" b="1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内置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高阶函数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）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85EEAF5-F355-4EA3-9F80-7990DD599AC1}"/>
              </a:ext>
            </a:extLst>
          </p:cNvPr>
          <p:cNvSpPr txBox="1"/>
          <p:nvPr/>
        </p:nvSpPr>
        <p:spPr>
          <a:xfrm>
            <a:off x="611560" y="915566"/>
            <a:ext cx="8208912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>
                <a:solidFill>
                  <a:schemeClr val="bg1"/>
                </a:solidFill>
              </a:rPr>
              <a:t>2</a:t>
            </a:r>
            <a:r>
              <a:rPr lang="zh-CN" altLang="en-US" sz="1400" b="1">
                <a:solidFill>
                  <a:schemeClr val="bg1"/>
                </a:solidFill>
              </a:rPr>
              <a:t>、</a:t>
            </a:r>
            <a:r>
              <a:rPr lang="en-US" altLang="zh-CN" sz="1400" b="1">
                <a:solidFill>
                  <a:schemeClr val="bg1"/>
                </a:solidFill>
              </a:rPr>
              <a:t>map( </a:t>
            </a:r>
            <a:r>
              <a:rPr lang="zh-CN" altLang="en-US" sz="1400" b="1">
                <a:solidFill>
                  <a:schemeClr val="bg1"/>
                </a:solidFill>
              </a:rPr>
              <a:t>函数名，迭代对象</a:t>
            </a:r>
            <a:r>
              <a:rPr lang="en-US" altLang="zh-CN" sz="1400" b="1">
                <a:solidFill>
                  <a:schemeClr val="bg1"/>
                </a:solidFill>
              </a:rPr>
              <a:t> )</a:t>
            </a:r>
          </a:p>
          <a:p>
            <a:endParaRPr lang="en-US" altLang="zh-CN" sz="1400" b="1">
              <a:solidFill>
                <a:schemeClr val="bg1"/>
              </a:solidFill>
            </a:endParaRPr>
          </a:p>
          <a:p>
            <a:r>
              <a:rPr lang="zh-CN" altLang="en-US" sz="1400" b="1">
                <a:solidFill>
                  <a:schemeClr val="bg1"/>
                </a:solidFill>
              </a:rPr>
              <a:t>作用：将可迭代对象的每一个元素作为函数的参数进行运算加工，直到可迭代序列每个元素都加工完毕。</a:t>
            </a:r>
            <a:endParaRPr lang="en-US" altLang="zh-CN" sz="1400" b="1">
              <a:solidFill>
                <a:schemeClr val="bg1"/>
              </a:solidFill>
            </a:endParaRPr>
          </a:p>
          <a:p>
            <a:endParaRPr lang="en-US" altLang="zh-CN" sz="1400" b="1">
              <a:solidFill>
                <a:schemeClr val="bg1"/>
              </a:solidFill>
            </a:endParaRPr>
          </a:p>
          <a:p>
            <a:r>
              <a:rPr lang="zh-CN" altLang="en-US" sz="1400" b="1">
                <a:solidFill>
                  <a:schemeClr val="bg1"/>
                </a:solidFill>
              </a:rPr>
              <a:t>计算列表序列中各数字的</a:t>
            </a:r>
            <a:r>
              <a:rPr lang="en-US" altLang="zh-CN" sz="1400" b="1">
                <a:solidFill>
                  <a:schemeClr val="bg1"/>
                </a:solidFill>
              </a:rPr>
              <a:t>2</a:t>
            </a:r>
            <a:r>
              <a:rPr lang="zh-CN" altLang="en-US" sz="1400" b="1">
                <a:solidFill>
                  <a:schemeClr val="bg1"/>
                </a:solidFill>
              </a:rPr>
              <a:t>次方</a:t>
            </a:r>
            <a:endParaRPr lang="en-US" altLang="zh-CN" sz="1400" b="1">
              <a:solidFill>
                <a:schemeClr val="bg1"/>
              </a:solidFill>
            </a:endParaRPr>
          </a:p>
          <a:p>
            <a:endParaRPr lang="en-US" altLang="zh-CN" sz="1400" b="1">
              <a:solidFill>
                <a:schemeClr val="bg1"/>
              </a:solidFill>
            </a:endParaRPr>
          </a:p>
          <a:p>
            <a:r>
              <a:rPr lang="zh-CN" altLang="en-US" sz="1400" b="1">
                <a:solidFill>
                  <a:schemeClr val="bg1"/>
                </a:solidFill>
              </a:rPr>
              <a:t>列表名 </a:t>
            </a:r>
            <a:r>
              <a:rPr lang="en-US" altLang="zh-CN" sz="1400" b="1">
                <a:solidFill>
                  <a:schemeClr val="bg1"/>
                </a:solidFill>
              </a:rPr>
              <a:t>= [1,2,3,4]</a:t>
            </a:r>
          </a:p>
          <a:p>
            <a:endParaRPr lang="en-US" altLang="zh-CN" sz="1400" b="1">
              <a:solidFill>
                <a:schemeClr val="bg1"/>
              </a:solidFill>
            </a:endParaRPr>
          </a:p>
          <a:p>
            <a:r>
              <a:rPr lang="en-US" altLang="zh-CN" sz="1400" b="1">
                <a:solidFill>
                  <a:schemeClr val="bg1"/>
                </a:solidFill>
              </a:rPr>
              <a:t>def </a:t>
            </a:r>
            <a:r>
              <a:rPr lang="zh-CN" altLang="en-US" sz="1400" b="1">
                <a:solidFill>
                  <a:schemeClr val="bg1"/>
                </a:solidFill>
              </a:rPr>
              <a:t>函数名</a:t>
            </a:r>
            <a:r>
              <a:rPr lang="en-US" altLang="zh-CN" sz="1400" b="1">
                <a:solidFill>
                  <a:schemeClr val="bg1"/>
                </a:solidFill>
              </a:rPr>
              <a:t>(x):</a:t>
            </a:r>
          </a:p>
          <a:p>
            <a:r>
              <a:rPr lang="en-US" altLang="zh-CN" sz="1400" b="1">
                <a:solidFill>
                  <a:schemeClr val="bg1"/>
                </a:solidFill>
              </a:rPr>
              <a:t>        return x ** 2</a:t>
            </a:r>
          </a:p>
          <a:p>
            <a:endParaRPr lang="en-US" altLang="zh-CN" sz="1400" b="1">
              <a:solidFill>
                <a:schemeClr val="bg1"/>
              </a:solidFill>
            </a:endParaRPr>
          </a:p>
          <a:p>
            <a:r>
              <a:rPr lang="zh-CN" altLang="en-US" sz="1400" b="1">
                <a:solidFill>
                  <a:schemeClr val="bg1"/>
                </a:solidFill>
              </a:rPr>
              <a:t>结果 </a:t>
            </a:r>
            <a:r>
              <a:rPr lang="en-US" altLang="zh-CN" sz="1400" b="1">
                <a:solidFill>
                  <a:schemeClr val="bg1"/>
                </a:solidFill>
              </a:rPr>
              <a:t>= map(</a:t>
            </a:r>
            <a:r>
              <a:rPr lang="zh-CN" altLang="en-US" sz="1400" b="1">
                <a:solidFill>
                  <a:schemeClr val="bg1"/>
                </a:solidFill>
              </a:rPr>
              <a:t>函数名</a:t>
            </a:r>
            <a:r>
              <a:rPr lang="en-US" altLang="zh-CN" sz="1400" b="1">
                <a:solidFill>
                  <a:schemeClr val="bg1"/>
                </a:solidFill>
              </a:rPr>
              <a:t>,</a:t>
            </a:r>
            <a:r>
              <a:rPr lang="zh-CN" altLang="en-US" sz="1400" b="1">
                <a:solidFill>
                  <a:schemeClr val="bg1"/>
                </a:solidFill>
              </a:rPr>
              <a:t>列表名</a:t>
            </a:r>
            <a:r>
              <a:rPr lang="en-US" altLang="zh-CN" sz="1400" b="1">
                <a:solidFill>
                  <a:schemeClr val="bg1"/>
                </a:solidFill>
              </a:rPr>
              <a:t>)</a:t>
            </a:r>
          </a:p>
          <a:p>
            <a:r>
              <a:rPr lang="en-US" altLang="zh-CN" sz="1400" b="1">
                <a:solidFill>
                  <a:schemeClr val="bg1"/>
                </a:solidFill>
              </a:rPr>
              <a:t>print(</a:t>
            </a:r>
            <a:r>
              <a:rPr lang="zh-CN" altLang="en-US" sz="1400" b="1">
                <a:solidFill>
                  <a:schemeClr val="bg1"/>
                </a:solidFill>
              </a:rPr>
              <a:t>结果</a:t>
            </a:r>
            <a:r>
              <a:rPr lang="en-US" altLang="zh-CN" sz="1400" b="1">
                <a:solidFill>
                  <a:schemeClr val="bg1"/>
                </a:solidFill>
              </a:rPr>
              <a:t>)        </a:t>
            </a:r>
            <a:r>
              <a:rPr lang="en-US" altLang="zh-CN" sz="1400" b="1">
                <a:solidFill>
                  <a:srgbClr val="00B050"/>
                </a:solidFill>
              </a:rPr>
              <a:t># </a:t>
            </a:r>
            <a:r>
              <a:rPr lang="zh-CN" altLang="en-US" sz="1400" b="1">
                <a:solidFill>
                  <a:srgbClr val="00B050"/>
                </a:solidFill>
              </a:rPr>
              <a:t>打印出来的是对象的地址</a:t>
            </a:r>
            <a:endParaRPr lang="en-US" altLang="zh-CN" sz="1400" b="1">
              <a:solidFill>
                <a:srgbClr val="00B050"/>
              </a:solidFill>
            </a:endParaRPr>
          </a:p>
          <a:p>
            <a:r>
              <a:rPr lang="en-US" altLang="zh-CN" sz="1400" b="1">
                <a:solidFill>
                  <a:schemeClr val="bg1"/>
                </a:solidFill>
              </a:rPr>
              <a:t>print(list(</a:t>
            </a:r>
            <a:r>
              <a:rPr lang="zh-CN" altLang="en-US" sz="1400" b="1">
                <a:solidFill>
                  <a:schemeClr val="bg1"/>
                </a:solidFill>
              </a:rPr>
              <a:t>结果</a:t>
            </a:r>
            <a:r>
              <a:rPr lang="en-US" altLang="zh-CN" sz="1400" b="1">
                <a:solidFill>
                  <a:schemeClr val="bg1"/>
                </a:solidFill>
              </a:rPr>
              <a:t>))   # </a:t>
            </a:r>
            <a:r>
              <a:rPr lang="zh-CN" altLang="en-US" sz="1400" b="1">
                <a:solidFill>
                  <a:schemeClr val="bg1"/>
                </a:solidFill>
              </a:rPr>
              <a:t>使用类型转换</a:t>
            </a:r>
            <a:endParaRPr lang="en-US" altLang="zh-CN" sz="1400" b="1">
              <a:solidFill>
                <a:schemeClr val="bg1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624CD36-C7AB-4A97-AB2E-7E9B0936856E}"/>
              </a:ext>
            </a:extLst>
          </p:cNvPr>
          <p:cNvSpPr txBox="1"/>
          <p:nvPr/>
        </p:nvSpPr>
        <p:spPr>
          <a:xfrm>
            <a:off x="4073061" y="2568742"/>
            <a:ext cx="48245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>
                <a:solidFill>
                  <a:schemeClr val="bg1"/>
                </a:solidFill>
              </a:rPr>
              <a:t>list( map( </a:t>
            </a:r>
            <a:r>
              <a:rPr lang="en-US" altLang="zh-CN" sz="1600" b="1">
                <a:solidFill>
                  <a:schemeClr val="accent3">
                    <a:lumMod val="60000"/>
                    <a:lumOff val="40000"/>
                  </a:schemeClr>
                </a:solidFill>
              </a:rPr>
              <a:t>lambda x : x ** 2 </a:t>
            </a:r>
            <a:r>
              <a:rPr lang="en-US" altLang="zh-CN" sz="1600" b="1">
                <a:solidFill>
                  <a:schemeClr val="bg1"/>
                </a:solidFill>
              </a:rPr>
              <a:t>, </a:t>
            </a:r>
            <a:r>
              <a:rPr lang="zh-CN" altLang="en-US" sz="1600" b="1">
                <a:solidFill>
                  <a:srgbClr val="92D050"/>
                </a:solidFill>
              </a:rPr>
              <a:t>列表名</a:t>
            </a:r>
            <a:r>
              <a:rPr lang="zh-CN" altLang="en-US" sz="1600" b="1">
                <a:solidFill>
                  <a:schemeClr val="bg1"/>
                </a:solidFill>
              </a:rPr>
              <a:t> </a:t>
            </a:r>
            <a:r>
              <a:rPr lang="en-US" altLang="zh-CN" sz="1600" b="1">
                <a:solidFill>
                  <a:schemeClr val="bg1"/>
                </a:solidFill>
              </a:rPr>
              <a:t>) )</a:t>
            </a:r>
            <a:endParaRPr lang="zh-CN" altLang="en-US" sz="1600" b="1" dirty="0">
              <a:solidFill>
                <a:schemeClr val="bg1"/>
              </a:solidFill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79C6E94-42F0-4705-8672-D08E4CB71942}"/>
              </a:ext>
            </a:extLst>
          </p:cNvPr>
          <p:cNvSpPr/>
          <p:nvPr/>
        </p:nvSpPr>
        <p:spPr>
          <a:xfrm>
            <a:off x="611560" y="1779662"/>
            <a:ext cx="3672408" cy="2244447"/>
          </a:xfrm>
          <a:prstGeom prst="rect">
            <a:avLst/>
          </a:prstGeom>
          <a:noFill/>
          <a:ln cap="rnd"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8796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4">
            <a:extLst>
              <a:ext uri="{FF2B5EF4-FFF2-40B4-BE49-F238E27FC236}">
                <a16:creationId xmlns:a16="http://schemas.microsoft.com/office/drawing/2014/main" id="{21049B75-6A2B-42AF-A3CA-3757245F0E5B}"/>
              </a:ext>
            </a:extLst>
          </p:cNvPr>
          <p:cNvSpPr txBox="1">
            <a:spLocks/>
          </p:cNvSpPr>
          <p:nvPr/>
        </p:nvSpPr>
        <p:spPr>
          <a:xfrm>
            <a:off x="457200" y="202332"/>
            <a:ext cx="5050904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09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函数（函数式编程之</a:t>
            </a:r>
            <a:r>
              <a:rPr lang="zh-CN" altLang="en-US" sz="1600" b="1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内置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高阶函数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）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8E97B03-206A-455B-83CE-5D7DEBE6F5CB}"/>
              </a:ext>
            </a:extLst>
          </p:cNvPr>
          <p:cNvSpPr txBox="1"/>
          <p:nvPr/>
        </p:nvSpPr>
        <p:spPr>
          <a:xfrm>
            <a:off x="599935" y="540886"/>
            <a:ext cx="8208912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>
                <a:solidFill>
                  <a:schemeClr val="bg1"/>
                </a:solidFill>
              </a:rPr>
              <a:t>3</a:t>
            </a:r>
            <a:r>
              <a:rPr lang="zh-CN" altLang="en-US" sz="1400" b="1">
                <a:solidFill>
                  <a:schemeClr val="bg1"/>
                </a:solidFill>
              </a:rPr>
              <a:t>、</a:t>
            </a:r>
            <a:r>
              <a:rPr lang="en-US" altLang="zh-CN" sz="1400" b="1">
                <a:solidFill>
                  <a:schemeClr val="bg1"/>
                </a:solidFill>
              </a:rPr>
              <a:t>reduce( </a:t>
            </a:r>
            <a:r>
              <a:rPr lang="zh-CN" altLang="en-US" sz="1400" b="1">
                <a:solidFill>
                  <a:schemeClr val="bg1"/>
                </a:solidFill>
              </a:rPr>
              <a:t>函数名</a:t>
            </a:r>
            <a:r>
              <a:rPr lang="en-US" altLang="zh-CN" sz="1400" b="1">
                <a:solidFill>
                  <a:schemeClr val="bg1"/>
                </a:solidFill>
              </a:rPr>
              <a:t>(x,y) , </a:t>
            </a:r>
            <a:r>
              <a:rPr lang="zh-CN" altLang="en-US" sz="1400" b="1">
                <a:solidFill>
                  <a:schemeClr val="bg1"/>
                </a:solidFill>
              </a:rPr>
              <a:t>可迭代对象</a:t>
            </a:r>
            <a:r>
              <a:rPr lang="en-US" altLang="zh-CN" sz="1400" b="1">
                <a:solidFill>
                  <a:schemeClr val="bg1"/>
                </a:solidFill>
              </a:rPr>
              <a:t> )</a:t>
            </a:r>
          </a:p>
          <a:p>
            <a:endParaRPr lang="en-US" altLang="zh-CN" sz="1400" b="1">
              <a:solidFill>
                <a:schemeClr val="bg1"/>
              </a:solidFill>
            </a:endParaRPr>
          </a:p>
          <a:p>
            <a:r>
              <a:rPr lang="zh-CN" altLang="en-US" sz="1400" b="1">
                <a:solidFill>
                  <a:schemeClr val="bg1"/>
                </a:solidFill>
              </a:rPr>
              <a:t>作用：函数中必需有</a:t>
            </a:r>
            <a:r>
              <a:rPr lang="en-US" altLang="zh-CN" sz="1400" b="1">
                <a:solidFill>
                  <a:schemeClr val="bg1"/>
                </a:solidFill>
              </a:rPr>
              <a:t>2</a:t>
            </a:r>
            <a:r>
              <a:rPr lang="zh-CN" altLang="en-US" sz="1400" b="1">
                <a:solidFill>
                  <a:schemeClr val="bg1"/>
                </a:solidFill>
              </a:rPr>
              <a:t>个参数，每次函数计算的结果继续和序列的下一个元素做累积计算。</a:t>
            </a:r>
            <a:endParaRPr lang="en-US" altLang="zh-CN" sz="1400" b="1">
              <a:solidFill>
                <a:schemeClr val="bg1"/>
              </a:solidFill>
            </a:endParaRPr>
          </a:p>
          <a:p>
            <a:endParaRPr lang="en-US" altLang="zh-CN" sz="1400" b="1">
              <a:solidFill>
                <a:schemeClr val="bg1"/>
              </a:solidFill>
            </a:endParaRPr>
          </a:p>
          <a:p>
            <a:r>
              <a:rPr lang="zh-CN" altLang="en-US" sz="1400" b="1">
                <a:solidFill>
                  <a:schemeClr val="bg1"/>
                </a:solidFill>
              </a:rPr>
              <a:t>计算 </a:t>
            </a:r>
            <a:r>
              <a:rPr lang="en-US" altLang="zh-CN" sz="1400" b="1">
                <a:solidFill>
                  <a:schemeClr val="bg1"/>
                </a:solidFill>
              </a:rPr>
              <a:t> </a:t>
            </a:r>
            <a:r>
              <a:rPr lang="zh-CN" altLang="en-US" sz="1400" b="1">
                <a:solidFill>
                  <a:schemeClr val="bg1"/>
                </a:solidFill>
              </a:rPr>
              <a:t>下面列表数据之和</a:t>
            </a:r>
            <a:endParaRPr lang="en-US" altLang="zh-CN" sz="1400" b="1">
              <a:solidFill>
                <a:schemeClr val="bg1"/>
              </a:solidFill>
            </a:endParaRPr>
          </a:p>
          <a:p>
            <a:endParaRPr lang="en-US" altLang="zh-CN" sz="1400" b="1">
              <a:solidFill>
                <a:schemeClr val="bg1"/>
              </a:solidFill>
            </a:endParaRPr>
          </a:p>
          <a:p>
            <a:r>
              <a:rPr lang="en-US" altLang="zh-CN" sz="1400" b="1">
                <a:solidFill>
                  <a:schemeClr val="bg1"/>
                </a:solidFill>
              </a:rPr>
              <a:t>import functools      </a:t>
            </a:r>
            <a:r>
              <a:rPr lang="en-US" altLang="zh-CN" sz="1400" b="1">
                <a:solidFill>
                  <a:schemeClr val="tx2">
                    <a:lumMod val="60000"/>
                    <a:lumOff val="40000"/>
                  </a:schemeClr>
                </a:solidFill>
              </a:rPr>
              <a:t># </a:t>
            </a:r>
            <a:r>
              <a:rPr lang="zh-CN" altLang="en-US" sz="1400" b="1">
                <a:solidFill>
                  <a:schemeClr val="tx2">
                    <a:lumMod val="60000"/>
                    <a:lumOff val="40000"/>
                  </a:schemeClr>
                </a:solidFill>
              </a:rPr>
              <a:t>导入模块</a:t>
            </a:r>
            <a:endParaRPr lang="en-US" altLang="zh-CN" sz="1400" b="1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endParaRPr lang="en-US" altLang="zh-CN" sz="1400" b="1">
              <a:solidFill>
                <a:schemeClr val="bg1"/>
              </a:solidFill>
            </a:endParaRPr>
          </a:p>
          <a:p>
            <a:r>
              <a:rPr lang="zh-CN" altLang="en-US" sz="1400" b="1">
                <a:solidFill>
                  <a:schemeClr val="bg1"/>
                </a:solidFill>
              </a:rPr>
              <a:t>列表名 </a:t>
            </a:r>
            <a:r>
              <a:rPr lang="en-US" altLang="zh-CN" sz="1400" b="1">
                <a:solidFill>
                  <a:schemeClr val="bg1"/>
                </a:solidFill>
              </a:rPr>
              <a:t>= [1,2,3,4]</a:t>
            </a:r>
          </a:p>
          <a:p>
            <a:endParaRPr lang="en-US" altLang="zh-CN" sz="1400" b="1">
              <a:solidFill>
                <a:schemeClr val="bg1"/>
              </a:solidFill>
            </a:endParaRPr>
          </a:p>
          <a:p>
            <a:r>
              <a:rPr lang="en-US" altLang="zh-CN" sz="1400" b="1">
                <a:solidFill>
                  <a:schemeClr val="bg1"/>
                </a:solidFill>
              </a:rPr>
              <a:t>def </a:t>
            </a:r>
            <a:r>
              <a:rPr lang="zh-CN" altLang="en-US" sz="1400" b="1">
                <a:solidFill>
                  <a:schemeClr val="bg1"/>
                </a:solidFill>
              </a:rPr>
              <a:t>函数名</a:t>
            </a:r>
            <a:r>
              <a:rPr lang="en-US" altLang="zh-CN" sz="1400" b="1">
                <a:solidFill>
                  <a:schemeClr val="bg1"/>
                </a:solidFill>
              </a:rPr>
              <a:t>(a,b):</a:t>
            </a:r>
          </a:p>
          <a:p>
            <a:r>
              <a:rPr lang="en-US" altLang="zh-CN" sz="1400" b="1">
                <a:solidFill>
                  <a:schemeClr val="bg1"/>
                </a:solidFill>
              </a:rPr>
              <a:t>        return a + b</a:t>
            </a:r>
          </a:p>
          <a:p>
            <a:endParaRPr lang="en-US" altLang="zh-CN" sz="1400" b="1">
              <a:solidFill>
                <a:schemeClr val="bg1"/>
              </a:solidFill>
            </a:endParaRPr>
          </a:p>
          <a:p>
            <a:r>
              <a:rPr lang="zh-CN" altLang="en-US" sz="1400" b="1">
                <a:solidFill>
                  <a:schemeClr val="bg1"/>
                </a:solidFill>
              </a:rPr>
              <a:t>结果 </a:t>
            </a:r>
            <a:r>
              <a:rPr lang="en-US" altLang="zh-CN" sz="1400" b="1">
                <a:solidFill>
                  <a:schemeClr val="bg1"/>
                </a:solidFill>
              </a:rPr>
              <a:t>= functools.reduce(</a:t>
            </a:r>
            <a:r>
              <a:rPr lang="zh-CN" altLang="en-US" sz="1400" b="1">
                <a:solidFill>
                  <a:schemeClr val="bg1"/>
                </a:solidFill>
              </a:rPr>
              <a:t>函数名，列表名</a:t>
            </a:r>
            <a:r>
              <a:rPr lang="en-US" altLang="zh-CN" sz="1400" b="1">
                <a:solidFill>
                  <a:schemeClr val="bg1"/>
                </a:solidFill>
              </a:rPr>
              <a:t>)</a:t>
            </a:r>
          </a:p>
          <a:p>
            <a:r>
              <a:rPr lang="en-US" altLang="zh-CN" sz="1400" b="1">
                <a:solidFill>
                  <a:schemeClr val="bg1"/>
                </a:solidFill>
              </a:rPr>
              <a:t>print(</a:t>
            </a:r>
            <a:r>
              <a:rPr lang="zh-CN" altLang="en-US" sz="1400" b="1">
                <a:solidFill>
                  <a:schemeClr val="bg1"/>
                </a:solidFill>
              </a:rPr>
              <a:t>结果</a:t>
            </a:r>
            <a:r>
              <a:rPr lang="en-US" altLang="zh-CN" sz="1400" b="1">
                <a:solidFill>
                  <a:schemeClr val="bg1"/>
                </a:solidFill>
              </a:rPr>
              <a:t>)</a:t>
            </a:r>
            <a:endParaRPr lang="en-US" altLang="zh-CN" sz="1400" b="1">
              <a:solidFill>
                <a:srgbClr val="00B050"/>
              </a:solidFill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AF323DD-BCD4-43BD-B4A9-031412AC3086}"/>
              </a:ext>
            </a:extLst>
          </p:cNvPr>
          <p:cNvSpPr/>
          <p:nvPr/>
        </p:nvSpPr>
        <p:spPr>
          <a:xfrm>
            <a:off x="611560" y="1779662"/>
            <a:ext cx="3744416" cy="2085211"/>
          </a:xfrm>
          <a:prstGeom prst="rect">
            <a:avLst/>
          </a:prstGeom>
          <a:noFill/>
          <a:ln cap="rnd"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852D144-910E-4F12-A7B0-F24D42FF2561}"/>
              </a:ext>
            </a:extLst>
          </p:cNvPr>
          <p:cNvSpPr txBox="1"/>
          <p:nvPr/>
        </p:nvSpPr>
        <p:spPr>
          <a:xfrm>
            <a:off x="3147115" y="4206169"/>
            <a:ext cx="59766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altLang="zh-CN" sz="1600" b="1">
                <a:solidFill>
                  <a:schemeClr val="tx2">
                    <a:lumMod val="60000"/>
                    <a:lumOff val="40000"/>
                  </a:schemeClr>
                </a:solidFill>
              </a:rPr>
              <a:t>functools.reduce( </a:t>
            </a:r>
            <a:r>
              <a:rPr lang="es-ES" altLang="zh-CN" sz="1600" b="1">
                <a:solidFill>
                  <a:srgbClr val="00B050"/>
                </a:solidFill>
              </a:rPr>
              <a:t>lambda x , y : x + y </a:t>
            </a:r>
            <a:r>
              <a:rPr lang="es-ES" altLang="zh-CN" sz="1600" b="1">
                <a:solidFill>
                  <a:schemeClr val="tx2">
                    <a:lumMod val="60000"/>
                    <a:lumOff val="40000"/>
                  </a:schemeClr>
                </a:solidFill>
              </a:rPr>
              <a:t>, </a:t>
            </a:r>
            <a:r>
              <a:rPr lang="es-ES" altLang="zh-CN" sz="1600" b="1">
                <a:solidFill>
                  <a:schemeClr val="accent4">
                    <a:lumMod val="60000"/>
                    <a:lumOff val="40000"/>
                  </a:schemeClr>
                </a:solidFill>
              </a:rPr>
              <a:t>range( 1,101 ) </a:t>
            </a:r>
            <a:r>
              <a:rPr lang="es-ES" altLang="zh-CN" sz="1600" b="1">
                <a:solidFill>
                  <a:schemeClr val="tx2">
                    <a:lumMod val="60000"/>
                    <a:lumOff val="40000"/>
                  </a:schemeClr>
                </a:solidFill>
              </a:rPr>
              <a:t>)</a:t>
            </a:r>
            <a:endParaRPr lang="zh-CN" altLang="en-US" sz="16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1997528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PA-组合 91">
            <a:extLst>
              <a:ext uri="{FF2B5EF4-FFF2-40B4-BE49-F238E27FC236}">
                <a16:creationId xmlns:a16="http://schemas.microsoft.com/office/drawing/2014/main" id="{0DFFC35C-FBC9-4C15-97E5-E73A8D79A093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 rot="920319">
            <a:off x="2838533" y="1622855"/>
            <a:ext cx="3466935" cy="2205774"/>
            <a:chOff x="2731612" y="2070241"/>
            <a:chExt cx="3466935" cy="2205774"/>
          </a:xfrm>
        </p:grpSpPr>
        <p:sp>
          <p:nvSpPr>
            <p:cNvPr id="3" name="PA-ïşļídê">
              <a:extLst>
                <a:ext uri="{FF2B5EF4-FFF2-40B4-BE49-F238E27FC236}">
                  <a16:creationId xmlns:a16="http://schemas.microsoft.com/office/drawing/2014/main" id="{2C9F8A31-A8D5-4D22-B923-8F360897C7DC}"/>
                </a:ext>
              </a:extLst>
            </p:cNvPr>
            <p:cNvSpPr/>
            <p:nvPr>
              <p:custDataLst>
                <p:tags r:id="rId21"/>
              </p:custDataLst>
            </p:nvPr>
          </p:nvSpPr>
          <p:spPr bwMode="auto">
            <a:xfrm>
              <a:off x="2731612" y="2080345"/>
              <a:ext cx="3466935" cy="2195670"/>
            </a:xfrm>
            <a:custGeom>
              <a:avLst/>
              <a:gdLst>
                <a:gd name="T0" fmla="*/ 14 w 1741"/>
                <a:gd name="T1" fmla="*/ 1102 h 1102"/>
                <a:gd name="T2" fmla="*/ 1741 w 1741"/>
                <a:gd name="T3" fmla="*/ 1102 h 1102"/>
                <a:gd name="T4" fmla="*/ 1741 w 1741"/>
                <a:gd name="T5" fmla="*/ 0 h 1102"/>
                <a:gd name="T6" fmla="*/ 0 w 1741"/>
                <a:gd name="T7" fmla="*/ 0 h 1102"/>
                <a:gd name="T8" fmla="*/ 0 w 1741"/>
                <a:gd name="T9" fmla="*/ 1088 h 1102"/>
                <a:gd name="T10" fmla="*/ 14 w 1741"/>
                <a:gd name="T11" fmla="*/ 1102 h 1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41" h="1102">
                  <a:moveTo>
                    <a:pt x="14" y="1102"/>
                  </a:moveTo>
                  <a:cubicBezTo>
                    <a:pt x="1741" y="1102"/>
                    <a:pt x="1741" y="1102"/>
                    <a:pt x="1741" y="1102"/>
                  </a:cubicBezTo>
                  <a:cubicBezTo>
                    <a:pt x="1741" y="0"/>
                    <a:pt x="1741" y="0"/>
                    <a:pt x="174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088"/>
                    <a:pt x="0" y="1088"/>
                    <a:pt x="0" y="1088"/>
                  </a:cubicBezTo>
                  <a:cubicBezTo>
                    <a:pt x="0" y="1096"/>
                    <a:pt x="6" y="1102"/>
                    <a:pt x="14" y="1102"/>
                  </a:cubicBezTo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" name="PA-ïSľíḋe">
              <a:extLst>
                <a:ext uri="{FF2B5EF4-FFF2-40B4-BE49-F238E27FC236}">
                  <a16:creationId xmlns:a16="http://schemas.microsoft.com/office/drawing/2014/main" id="{04375CDE-E1D1-4267-929A-AA13A87E2072}"/>
                </a:ext>
              </a:extLst>
            </p:cNvPr>
            <p:cNvSpPr/>
            <p:nvPr>
              <p:custDataLst>
                <p:tags r:id="rId22"/>
              </p:custDataLst>
            </p:nvPr>
          </p:nvSpPr>
          <p:spPr bwMode="auto">
            <a:xfrm>
              <a:off x="3020383" y="4244022"/>
              <a:ext cx="3146172" cy="0"/>
            </a:xfrm>
            <a:custGeom>
              <a:avLst/>
              <a:gdLst>
                <a:gd name="T0" fmla="*/ 1580 w 1580"/>
                <a:gd name="T1" fmla="*/ 0 w 1580"/>
                <a:gd name="T2" fmla="*/ 1 w 1580"/>
                <a:gd name="T3" fmla="*/ 1580 w 1580"/>
                <a:gd name="T4" fmla="*/ 1580 w 158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580">
                  <a:moveTo>
                    <a:pt x="158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1580" y="0"/>
                    <a:pt x="1580" y="0"/>
                    <a:pt x="1580" y="0"/>
                  </a:cubicBezTo>
                  <a:cubicBezTo>
                    <a:pt x="1580" y="0"/>
                    <a:pt x="1580" y="0"/>
                    <a:pt x="1580" y="0"/>
                  </a:cubicBezTo>
                </a:path>
              </a:pathLst>
            </a:custGeom>
            <a:solidFill>
              <a:srgbClr val="5657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89" name="组合 88">
              <a:extLst>
                <a:ext uri="{FF2B5EF4-FFF2-40B4-BE49-F238E27FC236}">
                  <a16:creationId xmlns:a16="http://schemas.microsoft.com/office/drawing/2014/main" id="{6EA32E37-1307-4F67-90AF-E6C067A6ADA3}"/>
                </a:ext>
              </a:extLst>
            </p:cNvPr>
            <p:cNvGrpSpPr/>
            <p:nvPr/>
          </p:nvGrpSpPr>
          <p:grpSpPr>
            <a:xfrm>
              <a:off x="2731612" y="2070241"/>
              <a:ext cx="3466935" cy="472307"/>
              <a:chOff x="2731612" y="2070241"/>
              <a:chExt cx="3466935" cy="472307"/>
            </a:xfrm>
            <a:effectLst>
              <a:outerShdw blurRad="1905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88" name="PA-矩形 87">
                <a:extLst>
                  <a:ext uri="{FF2B5EF4-FFF2-40B4-BE49-F238E27FC236}">
                    <a16:creationId xmlns:a16="http://schemas.microsoft.com/office/drawing/2014/main" id="{178F119D-72B0-4A4D-B2C2-1920B2971AF9}"/>
                  </a:ext>
                </a:extLst>
              </p:cNvPr>
              <p:cNvSpPr/>
              <p:nvPr>
                <p:custDataLst>
                  <p:tags r:id="rId49"/>
                </p:custDataLst>
              </p:nvPr>
            </p:nvSpPr>
            <p:spPr>
              <a:xfrm>
                <a:off x="2731612" y="2070241"/>
                <a:ext cx="3466935" cy="472307"/>
              </a:xfrm>
              <a:prstGeom prst="rect">
                <a:avLst/>
              </a:prstGeom>
              <a:solidFill>
                <a:schemeClr val="tx1"/>
              </a:solidFill>
              <a:ln cap="rnd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PA-îSľiḋé">
                <a:extLst>
                  <a:ext uri="{FF2B5EF4-FFF2-40B4-BE49-F238E27FC236}">
                    <a16:creationId xmlns:a16="http://schemas.microsoft.com/office/drawing/2014/main" id="{62137727-3CB6-43EC-8DEA-392B95B952B6}"/>
                  </a:ext>
                </a:extLst>
              </p:cNvPr>
              <p:cNvSpPr/>
              <p:nvPr>
                <p:custDataLst>
                  <p:tags r:id="rId50"/>
                </p:custDataLst>
              </p:nvPr>
            </p:nvSpPr>
            <p:spPr bwMode="auto">
              <a:xfrm>
                <a:off x="2899150" y="2098867"/>
                <a:ext cx="748448" cy="420107"/>
              </a:xfrm>
              <a:custGeom>
                <a:avLst/>
                <a:gdLst>
                  <a:gd name="T0" fmla="*/ 487 w 889"/>
                  <a:gd name="T1" fmla="*/ 499 h 499"/>
                  <a:gd name="T2" fmla="*/ 0 w 889"/>
                  <a:gd name="T3" fmla="*/ 499 h 499"/>
                  <a:gd name="T4" fmla="*/ 402 w 889"/>
                  <a:gd name="T5" fmla="*/ 0 h 499"/>
                  <a:gd name="T6" fmla="*/ 889 w 889"/>
                  <a:gd name="T7" fmla="*/ 0 h 499"/>
                  <a:gd name="T8" fmla="*/ 487 w 889"/>
                  <a:gd name="T9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89" h="499">
                    <a:moveTo>
                      <a:pt x="487" y="499"/>
                    </a:moveTo>
                    <a:lnTo>
                      <a:pt x="0" y="499"/>
                    </a:lnTo>
                    <a:lnTo>
                      <a:pt x="402" y="0"/>
                    </a:lnTo>
                    <a:lnTo>
                      <a:pt x="889" y="0"/>
                    </a:lnTo>
                    <a:lnTo>
                      <a:pt x="487" y="49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" name="PA-íṩḷíḍè">
                <a:extLst>
                  <a:ext uri="{FF2B5EF4-FFF2-40B4-BE49-F238E27FC236}">
                    <a16:creationId xmlns:a16="http://schemas.microsoft.com/office/drawing/2014/main" id="{C9767666-64AD-413A-93AE-307FE59B2C5F}"/>
                  </a:ext>
                </a:extLst>
              </p:cNvPr>
              <p:cNvSpPr/>
              <p:nvPr>
                <p:custDataLst>
                  <p:tags r:id="rId51"/>
                </p:custDataLst>
              </p:nvPr>
            </p:nvSpPr>
            <p:spPr bwMode="auto">
              <a:xfrm>
                <a:off x="3695585" y="2098867"/>
                <a:ext cx="729083" cy="420107"/>
              </a:xfrm>
              <a:custGeom>
                <a:avLst/>
                <a:gdLst>
                  <a:gd name="T0" fmla="*/ 485 w 866"/>
                  <a:gd name="T1" fmla="*/ 499 h 499"/>
                  <a:gd name="T2" fmla="*/ 0 w 866"/>
                  <a:gd name="T3" fmla="*/ 499 h 499"/>
                  <a:gd name="T4" fmla="*/ 381 w 866"/>
                  <a:gd name="T5" fmla="*/ 0 h 499"/>
                  <a:gd name="T6" fmla="*/ 866 w 866"/>
                  <a:gd name="T7" fmla="*/ 0 h 499"/>
                  <a:gd name="T8" fmla="*/ 485 w 866"/>
                  <a:gd name="T9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66" h="499">
                    <a:moveTo>
                      <a:pt x="485" y="499"/>
                    </a:moveTo>
                    <a:lnTo>
                      <a:pt x="0" y="499"/>
                    </a:lnTo>
                    <a:lnTo>
                      <a:pt x="381" y="0"/>
                    </a:lnTo>
                    <a:lnTo>
                      <a:pt x="866" y="0"/>
                    </a:lnTo>
                    <a:lnTo>
                      <a:pt x="485" y="49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" name="PA-í$ľiḑe">
                <a:extLst>
                  <a:ext uri="{FF2B5EF4-FFF2-40B4-BE49-F238E27FC236}">
                    <a16:creationId xmlns:a16="http://schemas.microsoft.com/office/drawing/2014/main" id="{FC19DA81-E90B-4C5D-8B48-7FC3A16E13C4}"/>
                  </a:ext>
                </a:extLst>
              </p:cNvPr>
              <p:cNvSpPr/>
              <p:nvPr>
                <p:custDataLst>
                  <p:tags r:id="rId52"/>
                </p:custDataLst>
              </p:nvPr>
            </p:nvSpPr>
            <p:spPr bwMode="auto">
              <a:xfrm>
                <a:off x="4490336" y="2098867"/>
                <a:ext cx="712246" cy="420107"/>
              </a:xfrm>
              <a:custGeom>
                <a:avLst/>
                <a:gdLst>
                  <a:gd name="T0" fmla="*/ 487 w 846"/>
                  <a:gd name="T1" fmla="*/ 499 h 499"/>
                  <a:gd name="T2" fmla="*/ 0 w 846"/>
                  <a:gd name="T3" fmla="*/ 499 h 499"/>
                  <a:gd name="T4" fmla="*/ 359 w 846"/>
                  <a:gd name="T5" fmla="*/ 0 h 499"/>
                  <a:gd name="T6" fmla="*/ 846 w 846"/>
                  <a:gd name="T7" fmla="*/ 0 h 499"/>
                  <a:gd name="T8" fmla="*/ 487 w 846"/>
                  <a:gd name="T9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46" h="499">
                    <a:moveTo>
                      <a:pt x="487" y="499"/>
                    </a:moveTo>
                    <a:lnTo>
                      <a:pt x="0" y="499"/>
                    </a:lnTo>
                    <a:lnTo>
                      <a:pt x="359" y="0"/>
                    </a:lnTo>
                    <a:lnTo>
                      <a:pt x="846" y="0"/>
                    </a:lnTo>
                    <a:lnTo>
                      <a:pt x="487" y="49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" name="PA-ïšļiḍè">
                <a:extLst>
                  <a:ext uri="{FF2B5EF4-FFF2-40B4-BE49-F238E27FC236}">
                    <a16:creationId xmlns:a16="http://schemas.microsoft.com/office/drawing/2014/main" id="{B59986AB-7D05-4366-B6AC-87BF6AF356D8}"/>
                  </a:ext>
                </a:extLst>
              </p:cNvPr>
              <p:cNvSpPr/>
              <p:nvPr>
                <p:custDataLst>
                  <p:tags r:id="rId53"/>
                </p:custDataLst>
              </p:nvPr>
            </p:nvSpPr>
            <p:spPr bwMode="auto">
              <a:xfrm>
                <a:off x="5284246" y="2098867"/>
                <a:ext cx="697091" cy="420107"/>
              </a:xfrm>
              <a:custGeom>
                <a:avLst/>
                <a:gdLst>
                  <a:gd name="T0" fmla="*/ 488 w 828"/>
                  <a:gd name="T1" fmla="*/ 499 h 499"/>
                  <a:gd name="T2" fmla="*/ 0 w 828"/>
                  <a:gd name="T3" fmla="*/ 499 h 499"/>
                  <a:gd name="T4" fmla="*/ 341 w 828"/>
                  <a:gd name="T5" fmla="*/ 0 h 499"/>
                  <a:gd name="T6" fmla="*/ 828 w 828"/>
                  <a:gd name="T7" fmla="*/ 0 h 499"/>
                  <a:gd name="T8" fmla="*/ 488 w 828"/>
                  <a:gd name="T9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8" h="499">
                    <a:moveTo>
                      <a:pt x="488" y="499"/>
                    </a:moveTo>
                    <a:lnTo>
                      <a:pt x="0" y="499"/>
                    </a:lnTo>
                    <a:lnTo>
                      <a:pt x="341" y="0"/>
                    </a:lnTo>
                    <a:lnTo>
                      <a:pt x="828" y="0"/>
                    </a:lnTo>
                    <a:lnTo>
                      <a:pt x="488" y="49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32" name="PA-ï$ļïďé">
              <a:extLst>
                <a:ext uri="{FF2B5EF4-FFF2-40B4-BE49-F238E27FC236}">
                  <a16:creationId xmlns:a16="http://schemas.microsoft.com/office/drawing/2014/main" id="{E25C69D8-1FE6-48DE-B801-A206BE2DC62F}"/>
                </a:ext>
              </a:extLst>
            </p:cNvPr>
            <p:cNvSpPr/>
            <p:nvPr>
              <p:custDataLst>
                <p:tags r:id="rId23"/>
              </p:custDataLst>
            </p:nvPr>
          </p:nvSpPr>
          <p:spPr bwMode="auto">
            <a:xfrm>
              <a:off x="2731612" y="2504661"/>
              <a:ext cx="3466935" cy="0"/>
            </a:xfrm>
            <a:custGeom>
              <a:avLst/>
              <a:gdLst>
                <a:gd name="T0" fmla="*/ 0 w 4118"/>
                <a:gd name="T1" fmla="*/ 4118 w 4118"/>
                <a:gd name="T2" fmla="*/ 0 w 41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4118">
                  <a:moveTo>
                    <a:pt x="0" y="0"/>
                  </a:moveTo>
                  <a:lnTo>
                    <a:pt x="411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" name="PA-îşļïḋé">
              <a:extLst>
                <a:ext uri="{FF2B5EF4-FFF2-40B4-BE49-F238E27FC236}">
                  <a16:creationId xmlns:a16="http://schemas.microsoft.com/office/drawing/2014/main" id="{7A2A5717-1FEB-4BEB-9B28-FF0E4FD3C48E}"/>
                </a:ext>
              </a:extLst>
            </p:cNvPr>
            <p:cNvSpPr/>
            <p:nvPr>
              <p:custDataLst>
                <p:tags r:id="rId24"/>
              </p:custDataLst>
            </p:nvPr>
          </p:nvSpPr>
          <p:spPr bwMode="auto">
            <a:xfrm>
              <a:off x="2731612" y="2504661"/>
              <a:ext cx="3466935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" name="PA-îšľïḋè">
              <a:extLst>
                <a:ext uri="{FF2B5EF4-FFF2-40B4-BE49-F238E27FC236}">
                  <a16:creationId xmlns:a16="http://schemas.microsoft.com/office/drawing/2014/main" id="{D9BA1A78-1E40-4EB9-AAFA-FA750A865453}"/>
                </a:ext>
              </a:extLst>
            </p:cNvPr>
            <p:cNvSpPr/>
            <p:nvPr>
              <p:custDataLst>
                <p:tags r:id="rId25"/>
              </p:custDataLst>
            </p:nvPr>
          </p:nvSpPr>
          <p:spPr bwMode="auto">
            <a:xfrm>
              <a:off x="3008597" y="2939081"/>
              <a:ext cx="2781630" cy="8419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" name="PA-íśľíďè">
              <a:extLst>
                <a:ext uri="{FF2B5EF4-FFF2-40B4-BE49-F238E27FC236}">
                  <a16:creationId xmlns:a16="http://schemas.microsoft.com/office/drawing/2014/main" id="{99FE211B-B921-48AE-80C2-6348317A288E}"/>
                </a:ext>
              </a:extLst>
            </p:cNvPr>
            <p:cNvSpPr/>
            <p:nvPr>
              <p:custDataLst>
                <p:tags r:id="rId26"/>
              </p:custDataLst>
            </p:nvPr>
          </p:nvSpPr>
          <p:spPr bwMode="auto">
            <a:xfrm>
              <a:off x="3008597" y="2939081"/>
              <a:ext cx="2781630" cy="84190"/>
            </a:xfrm>
            <a:custGeom>
              <a:avLst/>
              <a:gdLst>
                <a:gd name="T0" fmla="*/ 0 w 3304"/>
                <a:gd name="T1" fmla="*/ 100 h 100"/>
                <a:gd name="T2" fmla="*/ 3304 w 3304"/>
                <a:gd name="T3" fmla="*/ 100 h 100"/>
                <a:gd name="T4" fmla="*/ 3304 w 3304"/>
                <a:gd name="T5" fmla="*/ 0 h 100"/>
                <a:gd name="T6" fmla="*/ 0 w 3304"/>
                <a:gd name="T7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04" h="100">
                  <a:moveTo>
                    <a:pt x="0" y="100"/>
                  </a:moveTo>
                  <a:lnTo>
                    <a:pt x="3304" y="100"/>
                  </a:lnTo>
                  <a:lnTo>
                    <a:pt x="3304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" name="PA-iS1idé">
              <a:extLst>
                <a:ext uri="{FF2B5EF4-FFF2-40B4-BE49-F238E27FC236}">
                  <a16:creationId xmlns:a16="http://schemas.microsoft.com/office/drawing/2014/main" id="{23A6C298-E377-4A16-A3CF-F737397D81B1}"/>
                </a:ext>
              </a:extLst>
            </p:cNvPr>
            <p:cNvSpPr/>
            <p:nvPr>
              <p:custDataLst>
                <p:tags r:id="rId27"/>
              </p:custDataLst>
            </p:nvPr>
          </p:nvSpPr>
          <p:spPr bwMode="auto">
            <a:xfrm>
              <a:off x="3008597" y="3351611"/>
              <a:ext cx="2781630" cy="8419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" name="PA-iṥḻiḋe">
              <a:extLst>
                <a:ext uri="{FF2B5EF4-FFF2-40B4-BE49-F238E27FC236}">
                  <a16:creationId xmlns:a16="http://schemas.microsoft.com/office/drawing/2014/main" id="{ECBBE917-598E-4E6A-8EE0-F070D761F901}"/>
                </a:ext>
              </a:extLst>
            </p:cNvPr>
            <p:cNvSpPr/>
            <p:nvPr>
              <p:custDataLst>
                <p:tags r:id="rId28"/>
              </p:custDataLst>
            </p:nvPr>
          </p:nvSpPr>
          <p:spPr bwMode="auto">
            <a:xfrm>
              <a:off x="3008597" y="3351611"/>
              <a:ext cx="2781630" cy="841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" name="PA-îšļîḋé">
              <a:extLst>
                <a:ext uri="{FF2B5EF4-FFF2-40B4-BE49-F238E27FC236}">
                  <a16:creationId xmlns:a16="http://schemas.microsoft.com/office/drawing/2014/main" id="{63586F0D-B2A0-4274-A4E2-00E9475A179C}"/>
                </a:ext>
              </a:extLst>
            </p:cNvPr>
            <p:cNvSpPr/>
            <p:nvPr>
              <p:custDataLst>
                <p:tags r:id="rId29"/>
              </p:custDataLst>
            </p:nvPr>
          </p:nvSpPr>
          <p:spPr bwMode="auto">
            <a:xfrm>
              <a:off x="3008597" y="3764141"/>
              <a:ext cx="2781630" cy="8334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" name="PA-iṧḻîḑè">
              <a:extLst>
                <a:ext uri="{FF2B5EF4-FFF2-40B4-BE49-F238E27FC236}">
                  <a16:creationId xmlns:a16="http://schemas.microsoft.com/office/drawing/2014/main" id="{CD9900E8-098C-4E59-8BCF-B3D97A2831F8}"/>
                </a:ext>
              </a:extLst>
            </p:cNvPr>
            <p:cNvSpPr/>
            <p:nvPr>
              <p:custDataLst>
                <p:tags r:id="rId30"/>
              </p:custDataLst>
            </p:nvPr>
          </p:nvSpPr>
          <p:spPr bwMode="auto">
            <a:xfrm>
              <a:off x="3008597" y="3764141"/>
              <a:ext cx="2781630" cy="833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8" name="PA-ïśḻiḋê">
              <a:extLst>
                <a:ext uri="{FF2B5EF4-FFF2-40B4-BE49-F238E27FC236}">
                  <a16:creationId xmlns:a16="http://schemas.microsoft.com/office/drawing/2014/main" id="{7E88255D-9A20-45E1-B07E-EC45433AEBCF}"/>
                </a:ext>
              </a:extLst>
            </p:cNvPr>
            <p:cNvSpPr/>
            <p:nvPr>
              <p:custDataLst>
                <p:tags r:id="rId31"/>
              </p:custDataLst>
            </p:nvPr>
          </p:nvSpPr>
          <p:spPr bwMode="auto">
            <a:xfrm>
              <a:off x="3008597" y="2699981"/>
              <a:ext cx="121233" cy="151541"/>
            </a:xfrm>
            <a:custGeom>
              <a:avLst/>
              <a:gdLst>
                <a:gd name="T0" fmla="*/ 144 w 144"/>
                <a:gd name="T1" fmla="*/ 0 h 180"/>
                <a:gd name="T2" fmla="*/ 144 w 144"/>
                <a:gd name="T3" fmla="*/ 29 h 180"/>
                <a:gd name="T4" fmla="*/ 92 w 144"/>
                <a:gd name="T5" fmla="*/ 29 h 180"/>
                <a:gd name="T6" fmla="*/ 92 w 144"/>
                <a:gd name="T7" fmla="*/ 180 h 180"/>
                <a:gd name="T8" fmla="*/ 54 w 144"/>
                <a:gd name="T9" fmla="*/ 180 h 180"/>
                <a:gd name="T10" fmla="*/ 54 w 144"/>
                <a:gd name="T11" fmla="*/ 29 h 180"/>
                <a:gd name="T12" fmla="*/ 0 w 144"/>
                <a:gd name="T13" fmla="*/ 29 h 180"/>
                <a:gd name="T14" fmla="*/ 0 w 144"/>
                <a:gd name="T15" fmla="*/ 0 h 180"/>
                <a:gd name="T16" fmla="*/ 144 w 144"/>
                <a:gd name="T17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4" h="180">
                  <a:moveTo>
                    <a:pt x="144" y="0"/>
                  </a:moveTo>
                  <a:lnTo>
                    <a:pt x="144" y="29"/>
                  </a:lnTo>
                  <a:lnTo>
                    <a:pt x="92" y="29"/>
                  </a:lnTo>
                  <a:lnTo>
                    <a:pt x="92" y="180"/>
                  </a:lnTo>
                  <a:lnTo>
                    <a:pt x="54" y="180"/>
                  </a:lnTo>
                  <a:lnTo>
                    <a:pt x="54" y="29"/>
                  </a:lnTo>
                  <a:lnTo>
                    <a:pt x="0" y="29"/>
                  </a:lnTo>
                  <a:lnTo>
                    <a:pt x="0" y="0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9" name="PA-işḻïde">
              <a:extLst>
                <a:ext uri="{FF2B5EF4-FFF2-40B4-BE49-F238E27FC236}">
                  <a16:creationId xmlns:a16="http://schemas.microsoft.com/office/drawing/2014/main" id="{B4592087-DCB2-46EA-9734-6FDE126691CF}"/>
                </a:ext>
              </a:extLst>
            </p:cNvPr>
            <p:cNvSpPr/>
            <p:nvPr>
              <p:custDataLst>
                <p:tags r:id="rId32"/>
              </p:custDataLst>
            </p:nvPr>
          </p:nvSpPr>
          <p:spPr bwMode="auto">
            <a:xfrm>
              <a:off x="3148352" y="2699981"/>
              <a:ext cx="31151" cy="15154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0" name="PA-ïṡļidè">
              <a:extLst>
                <a:ext uri="{FF2B5EF4-FFF2-40B4-BE49-F238E27FC236}">
                  <a16:creationId xmlns:a16="http://schemas.microsoft.com/office/drawing/2014/main" id="{3BC15ED1-2347-4100-99AE-1BBBB8774C05}"/>
                </a:ext>
              </a:extLst>
            </p:cNvPr>
            <p:cNvSpPr/>
            <p:nvPr>
              <p:custDataLst>
                <p:tags r:id="rId33"/>
              </p:custDataLst>
            </p:nvPr>
          </p:nvSpPr>
          <p:spPr bwMode="auto">
            <a:xfrm>
              <a:off x="3199707" y="2699981"/>
              <a:ext cx="121233" cy="151541"/>
            </a:xfrm>
            <a:custGeom>
              <a:avLst/>
              <a:gdLst>
                <a:gd name="T0" fmla="*/ 144 w 144"/>
                <a:gd name="T1" fmla="*/ 0 h 180"/>
                <a:gd name="T2" fmla="*/ 144 w 144"/>
                <a:gd name="T3" fmla="*/ 29 h 180"/>
                <a:gd name="T4" fmla="*/ 90 w 144"/>
                <a:gd name="T5" fmla="*/ 29 h 180"/>
                <a:gd name="T6" fmla="*/ 90 w 144"/>
                <a:gd name="T7" fmla="*/ 180 h 180"/>
                <a:gd name="T8" fmla="*/ 52 w 144"/>
                <a:gd name="T9" fmla="*/ 180 h 180"/>
                <a:gd name="T10" fmla="*/ 52 w 144"/>
                <a:gd name="T11" fmla="*/ 29 h 180"/>
                <a:gd name="T12" fmla="*/ 0 w 144"/>
                <a:gd name="T13" fmla="*/ 29 h 180"/>
                <a:gd name="T14" fmla="*/ 0 w 144"/>
                <a:gd name="T15" fmla="*/ 0 h 180"/>
                <a:gd name="T16" fmla="*/ 144 w 144"/>
                <a:gd name="T17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4" h="180">
                  <a:moveTo>
                    <a:pt x="144" y="0"/>
                  </a:moveTo>
                  <a:lnTo>
                    <a:pt x="144" y="29"/>
                  </a:lnTo>
                  <a:lnTo>
                    <a:pt x="90" y="29"/>
                  </a:lnTo>
                  <a:lnTo>
                    <a:pt x="90" y="180"/>
                  </a:lnTo>
                  <a:lnTo>
                    <a:pt x="52" y="180"/>
                  </a:lnTo>
                  <a:lnTo>
                    <a:pt x="52" y="29"/>
                  </a:lnTo>
                  <a:lnTo>
                    <a:pt x="0" y="29"/>
                  </a:lnTo>
                  <a:lnTo>
                    <a:pt x="0" y="0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1" name="PA-íṥḷiḑe">
              <a:extLst>
                <a:ext uri="{FF2B5EF4-FFF2-40B4-BE49-F238E27FC236}">
                  <a16:creationId xmlns:a16="http://schemas.microsoft.com/office/drawing/2014/main" id="{C701E818-F4D5-4A20-99E8-34D87EFFD904}"/>
                </a:ext>
              </a:extLst>
            </p:cNvPr>
            <p:cNvSpPr/>
            <p:nvPr>
              <p:custDataLst>
                <p:tags r:id="rId34"/>
              </p:custDataLst>
            </p:nvPr>
          </p:nvSpPr>
          <p:spPr bwMode="auto">
            <a:xfrm>
              <a:off x="3339462" y="2699981"/>
              <a:ext cx="90925" cy="151541"/>
            </a:xfrm>
            <a:custGeom>
              <a:avLst/>
              <a:gdLst>
                <a:gd name="T0" fmla="*/ 37 w 108"/>
                <a:gd name="T1" fmla="*/ 149 h 180"/>
                <a:gd name="T2" fmla="*/ 108 w 108"/>
                <a:gd name="T3" fmla="*/ 149 h 180"/>
                <a:gd name="T4" fmla="*/ 108 w 108"/>
                <a:gd name="T5" fmla="*/ 180 h 180"/>
                <a:gd name="T6" fmla="*/ 0 w 108"/>
                <a:gd name="T7" fmla="*/ 180 h 180"/>
                <a:gd name="T8" fmla="*/ 0 w 108"/>
                <a:gd name="T9" fmla="*/ 0 h 180"/>
                <a:gd name="T10" fmla="*/ 37 w 108"/>
                <a:gd name="T11" fmla="*/ 0 h 180"/>
                <a:gd name="T12" fmla="*/ 37 w 108"/>
                <a:gd name="T13" fmla="*/ 149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" h="180">
                  <a:moveTo>
                    <a:pt x="37" y="149"/>
                  </a:moveTo>
                  <a:lnTo>
                    <a:pt x="108" y="149"/>
                  </a:lnTo>
                  <a:lnTo>
                    <a:pt x="108" y="180"/>
                  </a:lnTo>
                  <a:lnTo>
                    <a:pt x="0" y="180"/>
                  </a:lnTo>
                  <a:lnTo>
                    <a:pt x="0" y="0"/>
                  </a:lnTo>
                  <a:lnTo>
                    <a:pt x="37" y="0"/>
                  </a:lnTo>
                  <a:lnTo>
                    <a:pt x="37" y="1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2" name="PA-ï$ḷídê">
              <a:extLst>
                <a:ext uri="{FF2B5EF4-FFF2-40B4-BE49-F238E27FC236}">
                  <a16:creationId xmlns:a16="http://schemas.microsoft.com/office/drawing/2014/main" id="{C327BDAA-640B-4BE7-82C9-FD84E6A0EAD6}"/>
                </a:ext>
              </a:extLst>
            </p:cNvPr>
            <p:cNvSpPr/>
            <p:nvPr>
              <p:custDataLst>
                <p:tags r:id="rId35"/>
              </p:custDataLst>
            </p:nvPr>
          </p:nvSpPr>
          <p:spPr bwMode="auto">
            <a:xfrm>
              <a:off x="3448909" y="2699981"/>
              <a:ext cx="97661" cy="151541"/>
            </a:xfrm>
            <a:custGeom>
              <a:avLst/>
              <a:gdLst>
                <a:gd name="T0" fmla="*/ 116 w 116"/>
                <a:gd name="T1" fmla="*/ 0 h 180"/>
                <a:gd name="T2" fmla="*/ 116 w 116"/>
                <a:gd name="T3" fmla="*/ 29 h 180"/>
                <a:gd name="T4" fmla="*/ 38 w 116"/>
                <a:gd name="T5" fmla="*/ 29 h 180"/>
                <a:gd name="T6" fmla="*/ 38 w 116"/>
                <a:gd name="T7" fmla="*/ 76 h 180"/>
                <a:gd name="T8" fmla="*/ 99 w 116"/>
                <a:gd name="T9" fmla="*/ 76 h 180"/>
                <a:gd name="T10" fmla="*/ 99 w 116"/>
                <a:gd name="T11" fmla="*/ 104 h 180"/>
                <a:gd name="T12" fmla="*/ 38 w 116"/>
                <a:gd name="T13" fmla="*/ 104 h 180"/>
                <a:gd name="T14" fmla="*/ 38 w 116"/>
                <a:gd name="T15" fmla="*/ 152 h 180"/>
                <a:gd name="T16" fmla="*/ 116 w 116"/>
                <a:gd name="T17" fmla="*/ 152 h 180"/>
                <a:gd name="T18" fmla="*/ 116 w 116"/>
                <a:gd name="T19" fmla="*/ 180 h 180"/>
                <a:gd name="T20" fmla="*/ 0 w 116"/>
                <a:gd name="T21" fmla="*/ 180 h 180"/>
                <a:gd name="T22" fmla="*/ 0 w 116"/>
                <a:gd name="T23" fmla="*/ 0 h 180"/>
                <a:gd name="T24" fmla="*/ 116 w 116"/>
                <a:gd name="T25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6" h="180">
                  <a:moveTo>
                    <a:pt x="116" y="0"/>
                  </a:moveTo>
                  <a:lnTo>
                    <a:pt x="116" y="29"/>
                  </a:lnTo>
                  <a:lnTo>
                    <a:pt x="38" y="29"/>
                  </a:lnTo>
                  <a:lnTo>
                    <a:pt x="38" y="76"/>
                  </a:lnTo>
                  <a:lnTo>
                    <a:pt x="99" y="76"/>
                  </a:lnTo>
                  <a:lnTo>
                    <a:pt x="99" y="104"/>
                  </a:lnTo>
                  <a:lnTo>
                    <a:pt x="38" y="104"/>
                  </a:lnTo>
                  <a:lnTo>
                    <a:pt x="38" y="152"/>
                  </a:lnTo>
                  <a:lnTo>
                    <a:pt x="116" y="152"/>
                  </a:lnTo>
                  <a:lnTo>
                    <a:pt x="116" y="180"/>
                  </a:lnTo>
                  <a:lnTo>
                    <a:pt x="0" y="180"/>
                  </a:lnTo>
                  <a:lnTo>
                    <a:pt x="0" y="0"/>
                  </a:lnTo>
                  <a:lnTo>
                    <a:pt x="1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3" name="PA-íSḻiďé">
              <a:extLst>
                <a:ext uri="{FF2B5EF4-FFF2-40B4-BE49-F238E27FC236}">
                  <a16:creationId xmlns:a16="http://schemas.microsoft.com/office/drawing/2014/main" id="{A2AD59A5-8DA8-4351-B923-8A1046BDA83E}"/>
                </a:ext>
              </a:extLst>
            </p:cNvPr>
            <p:cNvSpPr/>
            <p:nvPr>
              <p:custDataLst>
                <p:tags r:id="rId36"/>
              </p:custDataLst>
            </p:nvPr>
          </p:nvSpPr>
          <p:spPr bwMode="auto">
            <a:xfrm>
              <a:off x="3008597" y="3110828"/>
              <a:ext cx="137230" cy="153226"/>
            </a:xfrm>
            <a:custGeom>
              <a:avLst/>
              <a:gdLst>
                <a:gd name="T0" fmla="*/ 69 w 69"/>
                <a:gd name="T1" fmla="*/ 39 h 77"/>
                <a:gd name="T2" fmla="*/ 66 w 69"/>
                <a:gd name="T3" fmla="*/ 54 h 77"/>
                <a:gd name="T4" fmla="*/ 58 w 69"/>
                <a:gd name="T5" fmla="*/ 66 h 77"/>
                <a:gd name="T6" fmla="*/ 46 w 69"/>
                <a:gd name="T7" fmla="*/ 74 h 77"/>
                <a:gd name="T8" fmla="*/ 30 w 69"/>
                <a:gd name="T9" fmla="*/ 77 h 77"/>
                <a:gd name="T10" fmla="*/ 0 w 69"/>
                <a:gd name="T11" fmla="*/ 77 h 77"/>
                <a:gd name="T12" fmla="*/ 0 w 69"/>
                <a:gd name="T13" fmla="*/ 0 h 77"/>
                <a:gd name="T14" fmla="*/ 30 w 69"/>
                <a:gd name="T15" fmla="*/ 0 h 77"/>
                <a:gd name="T16" fmla="*/ 46 w 69"/>
                <a:gd name="T17" fmla="*/ 3 h 77"/>
                <a:gd name="T18" fmla="*/ 58 w 69"/>
                <a:gd name="T19" fmla="*/ 11 h 77"/>
                <a:gd name="T20" fmla="*/ 66 w 69"/>
                <a:gd name="T21" fmla="*/ 23 h 77"/>
                <a:gd name="T22" fmla="*/ 69 w 69"/>
                <a:gd name="T23" fmla="*/ 39 h 77"/>
                <a:gd name="T24" fmla="*/ 53 w 69"/>
                <a:gd name="T25" fmla="*/ 39 h 77"/>
                <a:gd name="T26" fmla="*/ 51 w 69"/>
                <a:gd name="T27" fmla="*/ 28 h 77"/>
                <a:gd name="T28" fmla="*/ 47 w 69"/>
                <a:gd name="T29" fmla="*/ 20 h 77"/>
                <a:gd name="T30" fmla="*/ 39 w 69"/>
                <a:gd name="T31" fmla="*/ 15 h 77"/>
                <a:gd name="T32" fmla="*/ 30 w 69"/>
                <a:gd name="T33" fmla="*/ 13 h 77"/>
                <a:gd name="T34" fmla="*/ 16 w 69"/>
                <a:gd name="T35" fmla="*/ 13 h 77"/>
                <a:gd name="T36" fmla="*/ 16 w 69"/>
                <a:gd name="T37" fmla="*/ 65 h 77"/>
                <a:gd name="T38" fmla="*/ 30 w 69"/>
                <a:gd name="T39" fmla="*/ 65 h 77"/>
                <a:gd name="T40" fmla="*/ 39 w 69"/>
                <a:gd name="T41" fmla="*/ 63 h 77"/>
                <a:gd name="T42" fmla="*/ 47 w 69"/>
                <a:gd name="T43" fmla="*/ 58 h 77"/>
                <a:gd name="T44" fmla="*/ 51 w 69"/>
                <a:gd name="T45" fmla="*/ 50 h 77"/>
                <a:gd name="T46" fmla="*/ 53 w 69"/>
                <a:gd name="T47" fmla="*/ 39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9" h="77">
                  <a:moveTo>
                    <a:pt x="69" y="39"/>
                  </a:moveTo>
                  <a:cubicBezTo>
                    <a:pt x="69" y="44"/>
                    <a:pt x="68" y="49"/>
                    <a:pt x="66" y="54"/>
                  </a:cubicBezTo>
                  <a:cubicBezTo>
                    <a:pt x="64" y="59"/>
                    <a:pt x="62" y="63"/>
                    <a:pt x="58" y="66"/>
                  </a:cubicBezTo>
                  <a:cubicBezTo>
                    <a:pt x="55" y="70"/>
                    <a:pt x="51" y="72"/>
                    <a:pt x="46" y="74"/>
                  </a:cubicBezTo>
                  <a:cubicBezTo>
                    <a:pt x="41" y="76"/>
                    <a:pt x="36" y="77"/>
                    <a:pt x="3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6" y="0"/>
                    <a:pt x="41" y="1"/>
                    <a:pt x="46" y="3"/>
                  </a:cubicBezTo>
                  <a:cubicBezTo>
                    <a:pt x="51" y="5"/>
                    <a:pt x="55" y="8"/>
                    <a:pt x="58" y="11"/>
                  </a:cubicBezTo>
                  <a:cubicBezTo>
                    <a:pt x="62" y="15"/>
                    <a:pt x="64" y="19"/>
                    <a:pt x="66" y="23"/>
                  </a:cubicBezTo>
                  <a:cubicBezTo>
                    <a:pt x="68" y="28"/>
                    <a:pt x="69" y="33"/>
                    <a:pt x="69" y="39"/>
                  </a:cubicBezTo>
                  <a:close/>
                  <a:moveTo>
                    <a:pt x="53" y="39"/>
                  </a:moveTo>
                  <a:cubicBezTo>
                    <a:pt x="53" y="35"/>
                    <a:pt x="52" y="31"/>
                    <a:pt x="51" y="28"/>
                  </a:cubicBezTo>
                  <a:cubicBezTo>
                    <a:pt x="50" y="25"/>
                    <a:pt x="49" y="22"/>
                    <a:pt x="47" y="20"/>
                  </a:cubicBezTo>
                  <a:cubicBezTo>
                    <a:pt x="45" y="18"/>
                    <a:pt x="42" y="16"/>
                    <a:pt x="39" y="15"/>
                  </a:cubicBezTo>
                  <a:cubicBezTo>
                    <a:pt x="37" y="13"/>
                    <a:pt x="33" y="13"/>
                    <a:pt x="30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6" y="65"/>
                    <a:pt x="16" y="65"/>
                    <a:pt x="16" y="65"/>
                  </a:cubicBezTo>
                  <a:cubicBezTo>
                    <a:pt x="30" y="65"/>
                    <a:pt x="30" y="65"/>
                    <a:pt x="30" y="65"/>
                  </a:cubicBezTo>
                  <a:cubicBezTo>
                    <a:pt x="33" y="65"/>
                    <a:pt x="37" y="64"/>
                    <a:pt x="39" y="63"/>
                  </a:cubicBezTo>
                  <a:cubicBezTo>
                    <a:pt x="42" y="62"/>
                    <a:pt x="45" y="60"/>
                    <a:pt x="47" y="58"/>
                  </a:cubicBezTo>
                  <a:cubicBezTo>
                    <a:pt x="49" y="55"/>
                    <a:pt x="50" y="53"/>
                    <a:pt x="51" y="50"/>
                  </a:cubicBezTo>
                  <a:cubicBezTo>
                    <a:pt x="52" y="46"/>
                    <a:pt x="53" y="43"/>
                    <a:pt x="53" y="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4" name="PA-íşlïḍê">
              <a:extLst>
                <a:ext uri="{FF2B5EF4-FFF2-40B4-BE49-F238E27FC236}">
                  <a16:creationId xmlns:a16="http://schemas.microsoft.com/office/drawing/2014/main" id="{D6359166-6C22-4ED8-9CF2-B313053EE170}"/>
                </a:ext>
              </a:extLst>
            </p:cNvPr>
            <p:cNvSpPr/>
            <p:nvPr>
              <p:custDataLst>
                <p:tags r:id="rId37"/>
              </p:custDataLst>
            </p:nvPr>
          </p:nvSpPr>
          <p:spPr bwMode="auto">
            <a:xfrm>
              <a:off x="3163505" y="3188283"/>
              <a:ext cx="56408" cy="244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5" name="PA-iṧlîḑè">
              <a:extLst>
                <a:ext uri="{FF2B5EF4-FFF2-40B4-BE49-F238E27FC236}">
                  <a16:creationId xmlns:a16="http://schemas.microsoft.com/office/drawing/2014/main" id="{422CE6B2-FB05-4F29-81B9-A83D7DF70437}"/>
                </a:ext>
              </a:extLst>
            </p:cNvPr>
            <p:cNvSpPr/>
            <p:nvPr>
              <p:custDataLst>
                <p:tags r:id="rId38"/>
              </p:custDataLst>
            </p:nvPr>
          </p:nvSpPr>
          <p:spPr bwMode="auto">
            <a:xfrm>
              <a:off x="3247695" y="3110828"/>
              <a:ext cx="137230" cy="153226"/>
            </a:xfrm>
            <a:custGeom>
              <a:avLst/>
              <a:gdLst>
                <a:gd name="T0" fmla="*/ 69 w 69"/>
                <a:gd name="T1" fmla="*/ 39 h 77"/>
                <a:gd name="T2" fmla="*/ 66 w 69"/>
                <a:gd name="T3" fmla="*/ 54 h 77"/>
                <a:gd name="T4" fmla="*/ 58 w 69"/>
                <a:gd name="T5" fmla="*/ 66 h 77"/>
                <a:gd name="T6" fmla="*/ 45 w 69"/>
                <a:gd name="T7" fmla="*/ 74 h 77"/>
                <a:gd name="T8" fmla="*/ 29 w 69"/>
                <a:gd name="T9" fmla="*/ 77 h 77"/>
                <a:gd name="T10" fmla="*/ 0 w 69"/>
                <a:gd name="T11" fmla="*/ 77 h 77"/>
                <a:gd name="T12" fmla="*/ 0 w 69"/>
                <a:gd name="T13" fmla="*/ 0 h 77"/>
                <a:gd name="T14" fmla="*/ 29 w 69"/>
                <a:gd name="T15" fmla="*/ 0 h 77"/>
                <a:gd name="T16" fmla="*/ 45 w 69"/>
                <a:gd name="T17" fmla="*/ 3 h 77"/>
                <a:gd name="T18" fmla="*/ 58 w 69"/>
                <a:gd name="T19" fmla="*/ 11 h 77"/>
                <a:gd name="T20" fmla="*/ 66 w 69"/>
                <a:gd name="T21" fmla="*/ 23 h 77"/>
                <a:gd name="T22" fmla="*/ 69 w 69"/>
                <a:gd name="T23" fmla="*/ 39 h 77"/>
                <a:gd name="T24" fmla="*/ 52 w 69"/>
                <a:gd name="T25" fmla="*/ 39 h 77"/>
                <a:gd name="T26" fmla="*/ 51 w 69"/>
                <a:gd name="T27" fmla="*/ 28 h 77"/>
                <a:gd name="T28" fmla="*/ 46 w 69"/>
                <a:gd name="T29" fmla="*/ 20 h 77"/>
                <a:gd name="T30" fmla="*/ 39 w 69"/>
                <a:gd name="T31" fmla="*/ 15 h 77"/>
                <a:gd name="T32" fmla="*/ 29 w 69"/>
                <a:gd name="T33" fmla="*/ 13 h 77"/>
                <a:gd name="T34" fmla="*/ 16 w 69"/>
                <a:gd name="T35" fmla="*/ 13 h 77"/>
                <a:gd name="T36" fmla="*/ 16 w 69"/>
                <a:gd name="T37" fmla="*/ 65 h 77"/>
                <a:gd name="T38" fmla="*/ 29 w 69"/>
                <a:gd name="T39" fmla="*/ 65 h 77"/>
                <a:gd name="T40" fmla="*/ 39 w 69"/>
                <a:gd name="T41" fmla="*/ 63 h 77"/>
                <a:gd name="T42" fmla="*/ 46 w 69"/>
                <a:gd name="T43" fmla="*/ 58 h 77"/>
                <a:gd name="T44" fmla="*/ 51 w 69"/>
                <a:gd name="T45" fmla="*/ 50 h 77"/>
                <a:gd name="T46" fmla="*/ 52 w 69"/>
                <a:gd name="T47" fmla="*/ 39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9" h="77">
                  <a:moveTo>
                    <a:pt x="69" y="39"/>
                  </a:moveTo>
                  <a:cubicBezTo>
                    <a:pt x="69" y="44"/>
                    <a:pt x="68" y="49"/>
                    <a:pt x="66" y="54"/>
                  </a:cubicBezTo>
                  <a:cubicBezTo>
                    <a:pt x="64" y="59"/>
                    <a:pt x="61" y="63"/>
                    <a:pt x="58" y="66"/>
                  </a:cubicBezTo>
                  <a:cubicBezTo>
                    <a:pt x="54" y="70"/>
                    <a:pt x="50" y="72"/>
                    <a:pt x="45" y="74"/>
                  </a:cubicBezTo>
                  <a:cubicBezTo>
                    <a:pt x="41" y="76"/>
                    <a:pt x="35" y="77"/>
                    <a:pt x="29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35" y="0"/>
                    <a:pt x="41" y="1"/>
                    <a:pt x="45" y="3"/>
                  </a:cubicBezTo>
                  <a:cubicBezTo>
                    <a:pt x="50" y="5"/>
                    <a:pt x="54" y="8"/>
                    <a:pt x="58" y="11"/>
                  </a:cubicBezTo>
                  <a:cubicBezTo>
                    <a:pt x="61" y="15"/>
                    <a:pt x="64" y="19"/>
                    <a:pt x="66" y="23"/>
                  </a:cubicBezTo>
                  <a:cubicBezTo>
                    <a:pt x="68" y="28"/>
                    <a:pt x="69" y="33"/>
                    <a:pt x="69" y="39"/>
                  </a:cubicBezTo>
                  <a:close/>
                  <a:moveTo>
                    <a:pt x="52" y="39"/>
                  </a:moveTo>
                  <a:cubicBezTo>
                    <a:pt x="52" y="35"/>
                    <a:pt x="52" y="31"/>
                    <a:pt x="51" y="28"/>
                  </a:cubicBezTo>
                  <a:cubicBezTo>
                    <a:pt x="50" y="25"/>
                    <a:pt x="48" y="22"/>
                    <a:pt x="46" y="20"/>
                  </a:cubicBezTo>
                  <a:cubicBezTo>
                    <a:pt x="44" y="18"/>
                    <a:pt x="42" y="16"/>
                    <a:pt x="39" y="15"/>
                  </a:cubicBezTo>
                  <a:cubicBezTo>
                    <a:pt x="36" y="13"/>
                    <a:pt x="33" y="13"/>
                    <a:pt x="29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6" y="65"/>
                    <a:pt x="16" y="65"/>
                    <a:pt x="16" y="65"/>
                  </a:cubicBezTo>
                  <a:cubicBezTo>
                    <a:pt x="29" y="65"/>
                    <a:pt x="29" y="65"/>
                    <a:pt x="29" y="65"/>
                  </a:cubicBezTo>
                  <a:cubicBezTo>
                    <a:pt x="33" y="65"/>
                    <a:pt x="36" y="64"/>
                    <a:pt x="39" y="63"/>
                  </a:cubicBezTo>
                  <a:cubicBezTo>
                    <a:pt x="42" y="62"/>
                    <a:pt x="44" y="60"/>
                    <a:pt x="46" y="58"/>
                  </a:cubicBezTo>
                  <a:cubicBezTo>
                    <a:pt x="48" y="55"/>
                    <a:pt x="50" y="53"/>
                    <a:pt x="51" y="50"/>
                  </a:cubicBezTo>
                  <a:cubicBezTo>
                    <a:pt x="52" y="46"/>
                    <a:pt x="52" y="43"/>
                    <a:pt x="52" y="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6" name="PA-ïṥľidê">
              <a:extLst>
                <a:ext uri="{FF2B5EF4-FFF2-40B4-BE49-F238E27FC236}">
                  <a16:creationId xmlns:a16="http://schemas.microsoft.com/office/drawing/2014/main" id="{7FCA7E43-15FE-42CA-807D-701472CAD1D9}"/>
                </a:ext>
              </a:extLst>
            </p:cNvPr>
            <p:cNvSpPr/>
            <p:nvPr>
              <p:custDataLst>
                <p:tags r:id="rId39"/>
              </p:custDataLst>
            </p:nvPr>
          </p:nvSpPr>
          <p:spPr bwMode="auto">
            <a:xfrm>
              <a:off x="3384924" y="3110828"/>
              <a:ext cx="151541" cy="153226"/>
            </a:xfrm>
            <a:custGeom>
              <a:avLst/>
              <a:gdLst>
                <a:gd name="T0" fmla="*/ 76 w 76"/>
                <a:gd name="T1" fmla="*/ 77 h 77"/>
                <a:gd name="T2" fmla="*/ 64 w 76"/>
                <a:gd name="T3" fmla="*/ 77 h 77"/>
                <a:gd name="T4" fmla="*/ 60 w 76"/>
                <a:gd name="T5" fmla="*/ 76 h 77"/>
                <a:gd name="T6" fmla="*/ 58 w 76"/>
                <a:gd name="T7" fmla="*/ 74 h 77"/>
                <a:gd name="T8" fmla="*/ 53 w 76"/>
                <a:gd name="T9" fmla="*/ 59 h 77"/>
                <a:gd name="T10" fmla="*/ 23 w 76"/>
                <a:gd name="T11" fmla="*/ 59 h 77"/>
                <a:gd name="T12" fmla="*/ 17 w 76"/>
                <a:gd name="T13" fmla="*/ 74 h 77"/>
                <a:gd name="T14" fmla="*/ 16 w 76"/>
                <a:gd name="T15" fmla="*/ 76 h 77"/>
                <a:gd name="T16" fmla="*/ 12 w 76"/>
                <a:gd name="T17" fmla="*/ 77 h 77"/>
                <a:gd name="T18" fmla="*/ 0 w 76"/>
                <a:gd name="T19" fmla="*/ 77 h 77"/>
                <a:gd name="T20" fmla="*/ 30 w 76"/>
                <a:gd name="T21" fmla="*/ 0 h 77"/>
                <a:gd name="T22" fmla="*/ 46 w 76"/>
                <a:gd name="T23" fmla="*/ 0 h 77"/>
                <a:gd name="T24" fmla="*/ 76 w 76"/>
                <a:gd name="T25" fmla="*/ 77 h 77"/>
                <a:gd name="T26" fmla="*/ 26 w 76"/>
                <a:gd name="T27" fmla="*/ 48 h 77"/>
                <a:gd name="T28" fmla="*/ 49 w 76"/>
                <a:gd name="T29" fmla="*/ 48 h 77"/>
                <a:gd name="T30" fmla="*/ 41 w 76"/>
                <a:gd name="T31" fmla="*/ 25 h 77"/>
                <a:gd name="T32" fmla="*/ 39 w 76"/>
                <a:gd name="T33" fmla="*/ 20 h 77"/>
                <a:gd name="T34" fmla="*/ 38 w 76"/>
                <a:gd name="T35" fmla="*/ 15 h 77"/>
                <a:gd name="T36" fmla="*/ 36 w 76"/>
                <a:gd name="T37" fmla="*/ 20 h 77"/>
                <a:gd name="T38" fmla="*/ 35 w 76"/>
                <a:gd name="T39" fmla="*/ 25 h 77"/>
                <a:gd name="T40" fmla="*/ 26 w 76"/>
                <a:gd name="T41" fmla="*/ 48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6" h="77">
                  <a:moveTo>
                    <a:pt x="76" y="77"/>
                  </a:moveTo>
                  <a:cubicBezTo>
                    <a:pt x="64" y="77"/>
                    <a:pt x="64" y="77"/>
                    <a:pt x="64" y="77"/>
                  </a:cubicBezTo>
                  <a:cubicBezTo>
                    <a:pt x="62" y="77"/>
                    <a:pt x="61" y="77"/>
                    <a:pt x="60" y="76"/>
                  </a:cubicBezTo>
                  <a:cubicBezTo>
                    <a:pt x="59" y="75"/>
                    <a:pt x="59" y="75"/>
                    <a:pt x="58" y="74"/>
                  </a:cubicBezTo>
                  <a:cubicBezTo>
                    <a:pt x="53" y="59"/>
                    <a:pt x="53" y="59"/>
                    <a:pt x="53" y="59"/>
                  </a:cubicBezTo>
                  <a:cubicBezTo>
                    <a:pt x="23" y="59"/>
                    <a:pt x="23" y="59"/>
                    <a:pt x="23" y="59"/>
                  </a:cubicBezTo>
                  <a:cubicBezTo>
                    <a:pt x="17" y="74"/>
                    <a:pt x="17" y="74"/>
                    <a:pt x="17" y="74"/>
                  </a:cubicBezTo>
                  <a:cubicBezTo>
                    <a:pt x="17" y="74"/>
                    <a:pt x="16" y="75"/>
                    <a:pt x="16" y="76"/>
                  </a:cubicBezTo>
                  <a:cubicBezTo>
                    <a:pt x="15" y="77"/>
                    <a:pt x="14" y="77"/>
                    <a:pt x="12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46" y="0"/>
                    <a:pt x="46" y="0"/>
                    <a:pt x="46" y="0"/>
                  </a:cubicBezTo>
                  <a:lnTo>
                    <a:pt x="76" y="77"/>
                  </a:lnTo>
                  <a:close/>
                  <a:moveTo>
                    <a:pt x="26" y="48"/>
                  </a:moveTo>
                  <a:cubicBezTo>
                    <a:pt x="49" y="48"/>
                    <a:pt x="49" y="48"/>
                    <a:pt x="49" y="48"/>
                  </a:cubicBezTo>
                  <a:cubicBezTo>
                    <a:pt x="41" y="25"/>
                    <a:pt x="41" y="25"/>
                    <a:pt x="41" y="25"/>
                  </a:cubicBezTo>
                  <a:cubicBezTo>
                    <a:pt x="40" y="23"/>
                    <a:pt x="40" y="22"/>
                    <a:pt x="39" y="20"/>
                  </a:cubicBezTo>
                  <a:cubicBezTo>
                    <a:pt x="39" y="19"/>
                    <a:pt x="38" y="17"/>
                    <a:pt x="38" y="15"/>
                  </a:cubicBezTo>
                  <a:cubicBezTo>
                    <a:pt x="37" y="17"/>
                    <a:pt x="37" y="19"/>
                    <a:pt x="36" y="20"/>
                  </a:cubicBezTo>
                  <a:cubicBezTo>
                    <a:pt x="36" y="22"/>
                    <a:pt x="35" y="23"/>
                    <a:pt x="35" y="25"/>
                  </a:cubicBezTo>
                  <a:lnTo>
                    <a:pt x="26" y="4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7" name="PA-íŝḷîḋe">
              <a:extLst>
                <a:ext uri="{FF2B5EF4-FFF2-40B4-BE49-F238E27FC236}">
                  <a16:creationId xmlns:a16="http://schemas.microsoft.com/office/drawing/2014/main" id="{542FED02-B359-40C3-BF51-9A3D012C2919}"/>
                </a:ext>
              </a:extLst>
            </p:cNvPr>
            <p:cNvSpPr/>
            <p:nvPr>
              <p:custDataLst>
                <p:tags r:id="rId40"/>
              </p:custDataLst>
            </p:nvPr>
          </p:nvSpPr>
          <p:spPr bwMode="auto">
            <a:xfrm>
              <a:off x="3516260" y="3110828"/>
              <a:ext cx="141439" cy="153226"/>
            </a:xfrm>
            <a:custGeom>
              <a:avLst/>
              <a:gdLst>
                <a:gd name="T0" fmla="*/ 43 w 71"/>
                <a:gd name="T1" fmla="*/ 48 h 77"/>
                <a:gd name="T2" fmla="*/ 43 w 71"/>
                <a:gd name="T3" fmla="*/ 77 h 77"/>
                <a:gd name="T4" fmla="*/ 28 w 71"/>
                <a:gd name="T5" fmla="*/ 77 h 77"/>
                <a:gd name="T6" fmla="*/ 28 w 71"/>
                <a:gd name="T7" fmla="*/ 48 h 77"/>
                <a:gd name="T8" fmla="*/ 0 w 71"/>
                <a:gd name="T9" fmla="*/ 0 h 77"/>
                <a:gd name="T10" fmla="*/ 14 w 71"/>
                <a:gd name="T11" fmla="*/ 0 h 77"/>
                <a:gd name="T12" fmla="*/ 17 w 71"/>
                <a:gd name="T13" fmla="*/ 1 h 77"/>
                <a:gd name="T14" fmla="*/ 19 w 71"/>
                <a:gd name="T15" fmla="*/ 4 h 77"/>
                <a:gd name="T16" fmla="*/ 32 w 71"/>
                <a:gd name="T17" fmla="*/ 28 h 77"/>
                <a:gd name="T18" fmla="*/ 34 w 71"/>
                <a:gd name="T19" fmla="*/ 33 h 77"/>
                <a:gd name="T20" fmla="*/ 36 w 71"/>
                <a:gd name="T21" fmla="*/ 37 h 77"/>
                <a:gd name="T22" fmla="*/ 40 w 71"/>
                <a:gd name="T23" fmla="*/ 28 h 77"/>
                <a:gd name="T24" fmla="*/ 52 w 71"/>
                <a:gd name="T25" fmla="*/ 4 h 77"/>
                <a:gd name="T26" fmla="*/ 54 w 71"/>
                <a:gd name="T27" fmla="*/ 2 h 77"/>
                <a:gd name="T28" fmla="*/ 57 w 71"/>
                <a:gd name="T29" fmla="*/ 0 h 77"/>
                <a:gd name="T30" fmla="*/ 71 w 71"/>
                <a:gd name="T31" fmla="*/ 0 h 77"/>
                <a:gd name="T32" fmla="*/ 43 w 71"/>
                <a:gd name="T33" fmla="*/ 48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1" h="77">
                  <a:moveTo>
                    <a:pt x="43" y="48"/>
                  </a:moveTo>
                  <a:cubicBezTo>
                    <a:pt x="43" y="77"/>
                    <a:pt x="43" y="77"/>
                    <a:pt x="43" y="77"/>
                  </a:cubicBezTo>
                  <a:cubicBezTo>
                    <a:pt x="28" y="77"/>
                    <a:pt x="28" y="77"/>
                    <a:pt x="28" y="77"/>
                  </a:cubicBezTo>
                  <a:cubicBezTo>
                    <a:pt x="28" y="48"/>
                    <a:pt x="28" y="48"/>
                    <a:pt x="28" y="4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5" y="0"/>
                    <a:pt x="16" y="1"/>
                    <a:pt x="17" y="1"/>
                  </a:cubicBezTo>
                  <a:cubicBezTo>
                    <a:pt x="18" y="2"/>
                    <a:pt x="18" y="3"/>
                    <a:pt x="19" y="4"/>
                  </a:cubicBezTo>
                  <a:cubicBezTo>
                    <a:pt x="32" y="28"/>
                    <a:pt x="32" y="28"/>
                    <a:pt x="32" y="28"/>
                  </a:cubicBezTo>
                  <a:cubicBezTo>
                    <a:pt x="32" y="30"/>
                    <a:pt x="33" y="31"/>
                    <a:pt x="34" y="33"/>
                  </a:cubicBezTo>
                  <a:cubicBezTo>
                    <a:pt x="35" y="34"/>
                    <a:pt x="35" y="35"/>
                    <a:pt x="36" y="37"/>
                  </a:cubicBezTo>
                  <a:cubicBezTo>
                    <a:pt x="37" y="34"/>
                    <a:pt x="38" y="31"/>
                    <a:pt x="40" y="28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2" y="3"/>
                    <a:pt x="53" y="2"/>
                    <a:pt x="54" y="2"/>
                  </a:cubicBezTo>
                  <a:cubicBezTo>
                    <a:pt x="55" y="1"/>
                    <a:pt x="56" y="0"/>
                    <a:pt x="57" y="0"/>
                  </a:cubicBezTo>
                  <a:cubicBezTo>
                    <a:pt x="71" y="0"/>
                    <a:pt x="71" y="0"/>
                    <a:pt x="71" y="0"/>
                  </a:cubicBezTo>
                  <a:lnTo>
                    <a:pt x="43" y="4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8" name="PA-išḻïḍe">
              <a:extLst>
                <a:ext uri="{FF2B5EF4-FFF2-40B4-BE49-F238E27FC236}">
                  <a16:creationId xmlns:a16="http://schemas.microsoft.com/office/drawing/2014/main" id="{E7805C9A-6C79-45F4-B181-F763B7E0FF86}"/>
                </a:ext>
              </a:extLst>
            </p:cNvPr>
            <p:cNvSpPr/>
            <p:nvPr>
              <p:custDataLst>
                <p:tags r:id="rId41"/>
              </p:custDataLst>
            </p:nvPr>
          </p:nvSpPr>
          <p:spPr bwMode="auto">
            <a:xfrm>
              <a:off x="3008597" y="3523358"/>
              <a:ext cx="137230" cy="153226"/>
            </a:xfrm>
            <a:custGeom>
              <a:avLst/>
              <a:gdLst>
                <a:gd name="T0" fmla="*/ 69 w 69"/>
                <a:gd name="T1" fmla="*/ 39 h 77"/>
                <a:gd name="T2" fmla="*/ 66 w 69"/>
                <a:gd name="T3" fmla="*/ 54 h 77"/>
                <a:gd name="T4" fmla="*/ 58 w 69"/>
                <a:gd name="T5" fmla="*/ 66 h 77"/>
                <a:gd name="T6" fmla="*/ 46 w 69"/>
                <a:gd name="T7" fmla="*/ 74 h 77"/>
                <a:gd name="T8" fmla="*/ 30 w 69"/>
                <a:gd name="T9" fmla="*/ 77 h 77"/>
                <a:gd name="T10" fmla="*/ 0 w 69"/>
                <a:gd name="T11" fmla="*/ 77 h 77"/>
                <a:gd name="T12" fmla="*/ 0 w 69"/>
                <a:gd name="T13" fmla="*/ 0 h 77"/>
                <a:gd name="T14" fmla="*/ 30 w 69"/>
                <a:gd name="T15" fmla="*/ 0 h 77"/>
                <a:gd name="T16" fmla="*/ 46 w 69"/>
                <a:gd name="T17" fmla="*/ 3 h 77"/>
                <a:gd name="T18" fmla="*/ 58 w 69"/>
                <a:gd name="T19" fmla="*/ 11 h 77"/>
                <a:gd name="T20" fmla="*/ 66 w 69"/>
                <a:gd name="T21" fmla="*/ 23 h 77"/>
                <a:gd name="T22" fmla="*/ 69 w 69"/>
                <a:gd name="T23" fmla="*/ 39 h 77"/>
                <a:gd name="T24" fmla="*/ 53 w 69"/>
                <a:gd name="T25" fmla="*/ 39 h 77"/>
                <a:gd name="T26" fmla="*/ 51 w 69"/>
                <a:gd name="T27" fmla="*/ 28 h 77"/>
                <a:gd name="T28" fmla="*/ 47 w 69"/>
                <a:gd name="T29" fmla="*/ 20 h 77"/>
                <a:gd name="T30" fmla="*/ 39 w 69"/>
                <a:gd name="T31" fmla="*/ 14 h 77"/>
                <a:gd name="T32" fmla="*/ 30 w 69"/>
                <a:gd name="T33" fmla="*/ 13 h 77"/>
                <a:gd name="T34" fmla="*/ 16 w 69"/>
                <a:gd name="T35" fmla="*/ 13 h 77"/>
                <a:gd name="T36" fmla="*/ 16 w 69"/>
                <a:gd name="T37" fmla="*/ 64 h 77"/>
                <a:gd name="T38" fmla="*/ 30 w 69"/>
                <a:gd name="T39" fmla="*/ 64 h 77"/>
                <a:gd name="T40" fmla="*/ 39 w 69"/>
                <a:gd name="T41" fmla="*/ 63 h 77"/>
                <a:gd name="T42" fmla="*/ 47 w 69"/>
                <a:gd name="T43" fmla="*/ 58 h 77"/>
                <a:gd name="T44" fmla="*/ 51 w 69"/>
                <a:gd name="T45" fmla="*/ 49 h 77"/>
                <a:gd name="T46" fmla="*/ 53 w 69"/>
                <a:gd name="T47" fmla="*/ 39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9" h="77">
                  <a:moveTo>
                    <a:pt x="69" y="39"/>
                  </a:moveTo>
                  <a:cubicBezTo>
                    <a:pt x="69" y="44"/>
                    <a:pt x="68" y="49"/>
                    <a:pt x="66" y="54"/>
                  </a:cubicBezTo>
                  <a:cubicBezTo>
                    <a:pt x="64" y="59"/>
                    <a:pt x="62" y="63"/>
                    <a:pt x="58" y="66"/>
                  </a:cubicBezTo>
                  <a:cubicBezTo>
                    <a:pt x="55" y="69"/>
                    <a:pt x="51" y="72"/>
                    <a:pt x="46" y="74"/>
                  </a:cubicBezTo>
                  <a:cubicBezTo>
                    <a:pt x="41" y="76"/>
                    <a:pt x="36" y="77"/>
                    <a:pt x="3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6" y="0"/>
                    <a:pt x="41" y="1"/>
                    <a:pt x="46" y="3"/>
                  </a:cubicBezTo>
                  <a:cubicBezTo>
                    <a:pt x="51" y="5"/>
                    <a:pt x="55" y="8"/>
                    <a:pt x="58" y="11"/>
                  </a:cubicBezTo>
                  <a:cubicBezTo>
                    <a:pt x="62" y="14"/>
                    <a:pt x="64" y="19"/>
                    <a:pt x="66" y="23"/>
                  </a:cubicBezTo>
                  <a:cubicBezTo>
                    <a:pt x="68" y="28"/>
                    <a:pt x="69" y="33"/>
                    <a:pt x="69" y="39"/>
                  </a:cubicBezTo>
                  <a:close/>
                  <a:moveTo>
                    <a:pt x="53" y="39"/>
                  </a:moveTo>
                  <a:cubicBezTo>
                    <a:pt x="53" y="35"/>
                    <a:pt x="52" y="31"/>
                    <a:pt x="51" y="28"/>
                  </a:cubicBezTo>
                  <a:cubicBezTo>
                    <a:pt x="50" y="25"/>
                    <a:pt x="49" y="22"/>
                    <a:pt x="47" y="20"/>
                  </a:cubicBezTo>
                  <a:cubicBezTo>
                    <a:pt x="45" y="17"/>
                    <a:pt x="42" y="16"/>
                    <a:pt x="39" y="14"/>
                  </a:cubicBezTo>
                  <a:cubicBezTo>
                    <a:pt x="37" y="13"/>
                    <a:pt x="33" y="13"/>
                    <a:pt x="30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6" y="64"/>
                    <a:pt x="16" y="64"/>
                    <a:pt x="16" y="64"/>
                  </a:cubicBezTo>
                  <a:cubicBezTo>
                    <a:pt x="30" y="64"/>
                    <a:pt x="30" y="64"/>
                    <a:pt x="30" y="64"/>
                  </a:cubicBezTo>
                  <a:cubicBezTo>
                    <a:pt x="33" y="64"/>
                    <a:pt x="37" y="64"/>
                    <a:pt x="39" y="63"/>
                  </a:cubicBezTo>
                  <a:cubicBezTo>
                    <a:pt x="42" y="62"/>
                    <a:pt x="45" y="60"/>
                    <a:pt x="47" y="58"/>
                  </a:cubicBezTo>
                  <a:cubicBezTo>
                    <a:pt x="49" y="55"/>
                    <a:pt x="50" y="53"/>
                    <a:pt x="51" y="49"/>
                  </a:cubicBezTo>
                  <a:cubicBezTo>
                    <a:pt x="52" y="46"/>
                    <a:pt x="53" y="43"/>
                    <a:pt x="53" y="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9" name="PA-iṧľïḓe">
              <a:extLst>
                <a:ext uri="{FF2B5EF4-FFF2-40B4-BE49-F238E27FC236}">
                  <a16:creationId xmlns:a16="http://schemas.microsoft.com/office/drawing/2014/main" id="{55AF8B7E-C65C-45BC-9A27-0278788B6FBC}"/>
                </a:ext>
              </a:extLst>
            </p:cNvPr>
            <p:cNvSpPr/>
            <p:nvPr>
              <p:custDataLst>
                <p:tags r:id="rId42"/>
              </p:custDataLst>
            </p:nvPr>
          </p:nvSpPr>
          <p:spPr bwMode="auto">
            <a:xfrm>
              <a:off x="3145826" y="3523358"/>
              <a:ext cx="151541" cy="153226"/>
            </a:xfrm>
            <a:custGeom>
              <a:avLst/>
              <a:gdLst>
                <a:gd name="T0" fmla="*/ 76 w 76"/>
                <a:gd name="T1" fmla="*/ 77 h 77"/>
                <a:gd name="T2" fmla="*/ 64 w 76"/>
                <a:gd name="T3" fmla="*/ 77 h 77"/>
                <a:gd name="T4" fmla="*/ 60 w 76"/>
                <a:gd name="T5" fmla="*/ 76 h 77"/>
                <a:gd name="T6" fmla="*/ 59 w 76"/>
                <a:gd name="T7" fmla="*/ 73 h 77"/>
                <a:gd name="T8" fmla="*/ 53 w 76"/>
                <a:gd name="T9" fmla="*/ 59 h 77"/>
                <a:gd name="T10" fmla="*/ 23 w 76"/>
                <a:gd name="T11" fmla="*/ 59 h 77"/>
                <a:gd name="T12" fmla="*/ 18 w 76"/>
                <a:gd name="T13" fmla="*/ 73 h 77"/>
                <a:gd name="T14" fmla="*/ 16 w 76"/>
                <a:gd name="T15" fmla="*/ 76 h 77"/>
                <a:gd name="T16" fmla="*/ 13 w 76"/>
                <a:gd name="T17" fmla="*/ 77 h 77"/>
                <a:gd name="T18" fmla="*/ 0 w 76"/>
                <a:gd name="T19" fmla="*/ 77 h 77"/>
                <a:gd name="T20" fmla="*/ 30 w 76"/>
                <a:gd name="T21" fmla="*/ 0 h 77"/>
                <a:gd name="T22" fmla="*/ 46 w 76"/>
                <a:gd name="T23" fmla="*/ 0 h 77"/>
                <a:gd name="T24" fmla="*/ 76 w 76"/>
                <a:gd name="T25" fmla="*/ 77 h 77"/>
                <a:gd name="T26" fmla="*/ 27 w 76"/>
                <a:gd name="T27" fmla="*/ 48 h 77"/>
                <a:gd name="T28" fmla="*/ 50 w 76"/>
                <a:gd name="T29" fmla="*/ 48 h 77"/>
                <a:gd name="T30" fmla="*/ 41 w 76"/>
                <a:gd name="T31" fmla="*/ 24 h 77"/>
                <a:gd name="T32" fmla="*/ 40 w 76"/>
                <a:gd name="T33" fmla="*/ 20 h 77"/>
                <a:gd name="T34" fmla="*/ 38 w 76"/>
                <a:gd name="T35" fmla="*/ 15 h 77"/>
                <a:gd name="T36" fmla="*/ 37 w 76"/>
                <a:gd name="T37" fmla="*/ 20 h 77"/>
                <a:gd name="T38" fmla="*/ 35 w 76"/>
                <a:gd name="T39" fmla="*/ 24 h 77"/>
                <a:gd name="T40" fmla="*/ 27 w 76"/>
                <a:gd name="T41" fmla="*/ 48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6" h="77">
                  <a:moveTo>
                    <a:pt x="76" y="77"/>
                  </a:moveTo>
                  <a:cubicBezTo>
                    <a:pt x="64" y="77"/>
                    <a:pt x="64" y="77"/>
                    <a:pt x="64" y="77"/>
                  </a:cubicBezTo>
                  <a:cubicBezTo>
                    <a:pt x="62" y="77"/>
                    <a:pt x="61" y="77"/>
                    <a:pt x="60" y="76"/>
                  </a:cubicBezTo>
                  <a:cubicBezTo>
                    <a:pt x="60" y="75"/>
                    <a:pt x="59" y="74"/>
                    <a:pt x="59" y="73"/>
                  </a:cubicBezTo>
                  <a:cubicBezTo>
                    <a:pt x="53" y="59"/>
                    <a:pt x="53" y="59"/>
                    <a:pt x="53" y="59"/>
                  </a:cubicBezTo>
                  <a:cubicBezTo>
                    <a:pt x="23" y="59"/>
                    <a:pt x="23" y="59"/>
                    <a:pt x="23" y="59"/>
                  </a:cubicBezTo>
                  <a:cubicBezTo>
                    <a:pt x="18" y="73"/>
                    <a:pt x="18" y="73"/>
                    <a:pt x="18" y="73"/>
                  </a:cubicBezTo>
                  <a:cubicBezTo>
                    <a:pt x="17" y="74"/>
                    <a:pt x="17" y="75"/>
                    <a:pt x="16" y="76"/>
                  </a:cubicBezTo>
                  <a:cubicBezTo>
                    <a:pt x="15" y="77"/>
                    <a:pt x="14" y="77"/>
                    <a:pt x="13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46" y="0"/>
                    <a:pt x="46" y="0"/>
                    <a:pt x="46" y="0"/>
                  </a:cubicBezTo>
                  <a:lnTo>
                    <a:pt x="76" y="77"/>
                  </a:lnTo>
                  <a:close/>
                  <a:moveTo>
                    <a:pt x="27" y="48"/>
                  </a:moveTo>
                  <a:cubicBezTo>
                    <a:pt x="50" y="48"/>
                    <a:pt x="50" y="48"/>
                    <a:pt x="50" y="48"/>
                  </a:cubicBezTo>
                  <a:cubicBezTo>
                    <a:pt x="41" y="24"/>
                    <a:pt x="41" y="24"/>
                    <a:pt x="41" y="24"/>
                  </a:cubicBezTo>
                  <a:cubicBezTo>
                    <a:pt x="41" y="23"/>
                    <a:pt x="40" y="22"/>
                    <a:pt x="40" y="20"/>
                  </a:cubicBezTo>
                  <a:cubicBezTo>
                    <a:pt x="39" y="18"/>
                    <a:pt x="39" y="17"/>
                    <a:pt x="38" y="15"/>
                  </a:cubicBezTo>
                  <a:cubicBezTo>
                    <a:pt x="38" y="17"/>
                    <a:pt x="37" y="18"/>
                    <a:pt x="37" y="20"/>
                  </a:cubicBezTo>
                  <a:cubicBezTo>
                    <a:pt x="36" y="22"/>
                    <a:pt x="36" y="23"/>
                    <a:pt x="35" y="24"/>
                  </a:cubicBezTo>
                  <a:lnTo>
                    <a:pt x="27" y="4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0" name="PA-íṣ1ïdê">
              <a:extLst>
                <a:ext uri="{FF2B5EF4-FFF2-40B4-BE49-F238E27FC236}">
                  <a16:creationId xmlns:a16="http://schemas.microsoft.com/office/drawing/2014/main" id="{FBC1FAE8-E6E1-4725-B2EC-60AEB26FF73C}"/>
                </a:ext>
              </a:extLst>
            </p:cNvPr>
            <p:cNvSpPr/>
            <p:nvPr>
              <p:custDataLst>
                <p:tags r:id="rId43"/>
              </p:custDataLst>
            </p:nvPr>
          </p:nvSpPr>
          <p:spPr bwMode="auto">
            <a:xfrm>
              <a:off x="3283055" y="3523358"/>
              <a:ext cx="122075" cy="153226"/>
            </a:xfrm>
            <a:custGeom>
              <a:avLst/>
              <a:gdLst>
                <a:gd name="T0" fmla="*/ 145 w 145"/>
                <a:gd name="T1" fmla="*/ 0 h 182"/>
                <a:gd name="T2" fmla="*/ 145 w 145"/>
                <a:gd name="T3" fmla="*/ 30 h 182"/>
                <a:gd name="T4" fmla="*/ 93 w 145"/>
                <a:gd name="T5" fmla="*/ 30 h 182"/>
                <a:gd name="T6" fmla="*/ 93 w 145"/>
                <a:gd name="T7" fmla="*/ 182 h 182"/>
                <a:gd name="T8" fmla="*/ 55 w 145"/>
                <a:gd name="T9" fmla="*/ 182 h 182"/>
                <a:gd name="T10" fmla="*/ 55 w 145"/>
                <a:gd name="T11" fmla="*/ 30 h 182"/>
                <a:gd name="T12" fmla="*/ 0 w 145"/>
                <a:gd name="T13" fmla="*/ 30 h 182"/>
                <a:gd name="T14" fmla="*/ 0 w 145"/>
                <a:gd name="T15" fmla="*/ 0 h 182"/>
                <a:gd name="T16" fmla="*/ 145 w 145"/>
                <a:gd name="T17" fmla="*/ 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5" h="182">
                  <a:moveTo>
                    <a:pt x="145" y="0"/>
                  </a:moveTo>
                  <a:lnTo>
                    <a:pt x="145" y="30"/>
                  </a:lnTo>
                  <a:lnTo>
                    <a:pt x="93" y="30"/>
                  </a:lnTo>
                  <a:lnTo>
                    <a:pt x="93" y="182"/>
                  </a:lnTo>
                  <a:lnTo>
                    <a:pt x="55" y="182"/>
                  </a:lnTo>
                  <a:lnTo>
                    <a:pt x="55" y="30"/>
                  </a:lnTo>
                  <a:lnTo>
                    <a:pt x="0" y="30"/>
                  </a:lnTo>
                  <a:lnTo>
                    <a:pt x="0" y="0"/>
                  </a:lnTo>
                  <a:lnTo>
                    <a:pt x="14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1" name="PA-ïsļíḑé">
              <a:extLst>
                <a:ext uri="{FF2B5EF4-FFF2-40B4-BE49-F238E27FC236}">
                  <a16:creationId xmlns:a16="http://schemas.microsoft.com/office/drawing/2014/main" id="{DACC45F2-81BB-4CCF-A4B0-48B9B0815308}"/>
                </a:ext>
              </a:extLst>
            </p:cNvPr>
            <p:cNvSpPr/>
            <p:nvPr>
              <p:custDataLst>
                <p:tags r:id="rId44"/>
              </p:custDataLst>
            </p:nvPr>
          </p:nvSpPr>
          <p:spPr bwMode="auto">
            <a:xfrm>
              <a:off x="3422810" y="3523358"/>
              <a:ext cx="97661" cy="153226"/>
            </a:xfrm>
            <a:custGeom>
              <a:avLst/>
              <a:gdLst>
                <a:gd name="T0" fmla="*/ 116 w 116"/>
                <a:gd name="T1" fmla="*/ 0 h 182"/>
                <a:gd name="T2" fmla="*/ 116 w 116"/>
                <a:gd name="T3" fmla="*/ 30 h 182"/>
                <a:gd name="T4" fmla="*/ 38 w 116"/>
                <a:gd name="T5" fmla="*/ 30 h 182"/>
                <a:gd name="T6" fmla="*/ 38 w 116"/>
                <a:gd name="T7" fmla="*/ 75 h 182"/>
                <a:gd name="T8" fmla="*/ 99 w 116"/>
                <a:gd name="T9" fmla="*/ 75 h 182"/>
                <a:gd name="T10" fmla="*/ 99 w 116"/>
                <a:gd name="T11" fmla="*/ 104 h 182"/>
                <a:gd name="T12" fmla="*/ 38 w 116"/>
                <a:gd name="T13" fmla="*/ 104 h 182"/>
                <a:gd name="T14" fmla="*/ 38 w 116"/>
                <a:gd name="T15" fmla="*/ 151 h 182"/>
                <a:gd name="T16" fmla="*/ 116 w 116"/>
                <a:gd name="T17" fmla="*/ 151 h 182"/>
                <a:gd name="T18" fmla="*/ 116 w 116"/>
                <a:gd name="T19" fmla="*/ 182 h 182"/>
                <a:gd name="T20" fmla="*/ 0 w 116"/>
                <a:gd name="T21" fmla="*/ 182 h 182"/>
                <a:gd name="T22" fmla="*/ 0 w 116"/>
                <a:gd name="T23" fmla="*/ 0 h 182"/>
                <a:gd name="T24" fmla="*/ 116 w 116"/>
                <a:gd name="T25" fmla="*/ 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6" h="182">
                  <a:moveTo>
                    <a:pt x="116" y="0"/>
                  </a:moveTo>
                  <a:lnTo>
                    <a:pt x="116" y="30"/>
                  </a:lnTo>
                  <a:lnTo>
                    <a:pt x="38" y="30"/>
                  </a:lnTo>
                  <a:lnTo>
                    <a:pt x="38" y="75"/>
                  </a:lnTo>
                  <a:lnTo>
                    <a:pt x="99" y="75"/>
                  </a:lnTo>
                  <a:lnTo>
                    <a:pt x="99" y="104"/>
                  </a:lnTo>
                  <a:lnTo>
                    <a:pt x="38" y="104"/>
                  </a:lnTo>
                  <a:lnTo>
                    <a:pt x="38" y="151"/>
                  </a:lnTo>
                  <a:lnTo>
                    <a:pt x="116" y="151"/>
                  </a:lnTo>
                  <a:lnTo>
                    <a:pt x="116" y="182"/>
                  </a:lnTo>
                  <a:lnTo>
                    <a:pt x="0" y="182"/>
                  </a:lnTo>
                  <a:lnTo>
                    <a:pt x="0" y="0"/>
                  </a:lnTo>
                  <a:lnTo>
                    <a:pt x="1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2" name="PA-îśḻïďe">
              <a:extLst>
                <a:ext uri="{FF2B5EF4-FFF2-40B4-BE49-F238E27FC236}">
                  <a16:creationId xmlns:a16="http://schemas.microsoft.com/office/drawing/2014/main" id="{8B615276-F979-484A-AC64-2D4E8A392876}"/>
                </a:ext>
              </a:extLst>
            </p:cNvPr>
            <p:cNvSpPr/>
            <p:nvPr>
              <p:custDataLst>
                <p:tags r:id="rId45"/>
              </p:custDataLst>
            </p:nvPr>
          </p:nvSpPr>
          <p:spPr bwMode="auto">
            <a:xfrm>
              <a:off x="5268250" y="2699981"/>
              <a:ext cx="122075" cy="151541"/>
            </a:xfrm>
            <a:custGeom>
              <a:avLst/>
              <a:gdLst>
                <a:gd name="T0" fmla="*/ 145 w 145"/>
                <a:gd name="T1" fmla="*/ 0 h 180"/>
                <a:gd name="T2" fmla="*/ 145 w 145"/>
                <a:gd name="T3" fmla="*/ 29 h 180"/>
                <a:gd name="T4" fmla="*/ 93 w 145"/>
                <a:gd name="T5" fmla="*/ 29 h 180"/>
                <a:gd name="T6" fmla="*/ 93 w 145"/>
                <a:gd name="T7" fmla="*/ 180 h 180"/>
                <a:gd name="T8" fmla="*/ 55 w 145"/>
                <a:gd name="T9" fmla="*/ 180 h 180"/>
                <a:gd name="T10" fmla="*/ 55 w 145"/>
                <a:gd name="T11" fmla="*/ 29 h 180"/>
                <a:gd name="T12" fmla="*/ 0 w 145"/>
                <a:gd name="T13" fmla="*/ 29 h 180"/>
                <a:gd name="T14" fmla="*/ 0 w 145"/>
                <a:gd name="T15" fmla="*/ 0 h 180"/>
                <a:gd name="T16" fmla="*/ 145 w 145"/>
                <a:gd name="T17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5" h="180">
                  <a:moveTo>
                    <a:pt x="145" y="0"/>
                  </a:moveTo>
                  <a:lnTo>
                    <a:pt x="145" y="29"/>
                  </a:lnTo>
                  <a:lnTo>
                    <a:pt x="93" y="29"/>
                  </a:lnTo>
                  <a:lnTo>
                    <a:pt x="93" y="180"/>
                  </a:lnTo>
                  <a:lnTo>
                    <a:pt x="55" y="180"/>
                  </a:lnTo>
                  <a:lnTo>
                    <a:pt x="55" y="29"/>
                  </a:lnTo>
                  <a:lnTo>
                    <a:pt x="0" y="29"/>
                  </a:lnTo>
                  <a:lnTo>
                    <a:pt x="0" y="0"/>
                  </a:lnTo>
                  <a:lnTo>
                    <a:pt x="14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3" name="PA-ïŝļiḑé">
              <a:extLst>
                <a:ext uri="{FF2B5EF4-FFF2-40B4-BE49-F238E27FC236}">
                  <a16:creationId xmlns:a16="http://schemas.microsoft.com/office/drawing/2014/main" id="{6B0B5E50-DBA4-442B-80DA-D8BF826BCB32}"/>
                </a:ext>
              </a:extLst>
            </p:cNvPr>
            <p:cNvSpPr/>
            <p:nvPr>
              <p:custDataLst>
                <p:tags r:id="rId46"/>
              </p:custDataLst>
            </p:nvPr>
          </p:nvSpPr>
          <p:spPr bwMode="auto">
            <a:xfrm>
              <a:off x="5408005" y="2699981"/>
              <a:ext cx="31992" cy="15154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4" name="PA-i$ľiḑê">
              <a:extLst>
                <a:ext uri="{FF2B5EF4-FFF2-40B4-BE49-F238E27FC236}">
                  <a16:creationId xmlns:a16="http://schemas.microsoft.com/office/drawing/2014/main" id="{1AB48052-C984-4D23-A38F-9575FA7EEFFB}"/>
                </a:ext>
              </a:extLst>
            </p:cNvPr>
            <p:cNvSpPr/>
            <p:nvPr>
              <p:custDataLst>
                <p:tags r:id="rId47"/>
              </p:custDataLst>
            </p:nvPr>
          </p:nvSpPr>
          <p:spPr bwMode="auto">
            <a:xfrm>
              <a:off x="5471989" y="2699981"/>
              <a:ext cx="169222" cy="151541"/>
            </a:xfrm>
            <a:custGeom>
              <a:avLst/>
              <a:gdLst>
                <a:gd name="T0" fmla="*/ 41 w 85"/>
                <a:gd name="T1" fmla="*/ 47 h 76"/>
                <a:gd name="T2" fmla="*/ 43 w 85"/>
                <a:gd name="T3" fmla="*/ 51 h 76"/>
                <a:gd name="T4" fmla="*/ 44 w 85"/>
                <a:gd name="T5" fmla="*/ 47 h 76"/>
                <a:gd name="T6" fmla="*/ 46 w 85"/>
                <a:gd name="T7" fmla="*/ 43 h 76"/>
                <a:gd name="T8" fmla="*/ 67 w 85"/>
                <a:gd name="T9" fmla="*/ 2 h 76"/>
                <a:gd name="T10" fmla="*/ 69 w 85"/>
                <a:gd name="T11" fmla="*/ 1 h 76"/>
                <a:gd name="T12" fmla="*/ 70 w 85"/>
                <a:gd name="T13" fmla="*/ 0 h 76"/>
                <a:gd name="T14" fmla="*/ 71 w 85"/>
                <a:gd name="T15" fmla="*/ 0 h 76"/>
                <a:gd name="T16" fmla="*/ 73 w 85"/>
                <a:gd name="T17" fmla="*/ 0 h 76"/>
                <a:gd name="T18" fmla="*/ 85 w 85"/>
                <a:gd name="T19" fmla="*/ 0 h 76"/>
                <a:gd name="T20" fmla="*/ 85 w 85"/>
                <a:gd name="T21" fmla="*/ 76 h 76"/>
                <a:gd name="T22" fmla="*/ 71 w 85"/>
                <a:gd name="T23" fmla="*/ 76 h 76"/>
                <a:gd name="T24" fmla="*/ 71 w 85"/>
                <a:gd name="T25" fmla="*/ 29 h 76"/>
                <a:gd name="T26" fmla="*/ 71 w 85"/>
                <a:gd name="T27" fmla="*/ 26 h 76"/>
                <a:gd name="T28" fmla="*/ 71 w 85"/>
                <a:gd name="T29" fmla="*/ 23 h 76"/>
                <a:gd name="T30" fmla="*/ 49 w 85"/>
                <a:gd name="T31" fmla="*/ 64 h 76"/>
                <a:gd name="T32" fmla="*/ 44 w 85"/>
                <a:gd name="T33" fmla="*/ 68 h 76"/>
                <a:gd name="T34" fmla="*/ 42 w 85"/>
                <a:gd name="T35" fmla="*/ 68 h 76"/>
                <a:gd name="T36" fmla="*/ 38 w 85"/>
                <a:gd name="T37" fmla="*/ 67 h 76"/>
                <a:gd name="T38" fmla="*/ 36 w 85"/>
                <a:gd name="T39" fmla="*/ 64 h 76"/>
                <a:gd name="T40" fmla="*/ 14 w 85"/>
                <a:gd name="T41" fmla="*/ 22 h 76"/>
                <a:gd name="T42" fmla="*/ 14 w 85"/>
                <a:gd name="T43" fmla="*/ 26 h 76"/>
                <a:gd name="T44" fmla="*/ 14 w 85"/>
                <a:gd name="T45" fmla="*/ 29 h 76"/>
                <a:gd name="T46" fmla="*/ 14 w 85"/>
                <a:gd name="T47" fmla="*/ 76 h 76"/>
                <a:gd name="T48" fmla="*/ 0 w 85"/>
                <a:gd name="T49" fmla="*/ 76 h 76"/>
                <a:gd name="T50" fmla="*/ 0 w 85"/>
                <a:gd name="T51" fmla="*/ 0 h 76"/>
                <a:gd name="T52" fmla="*/ 12 w 85"/>
                <a:gd name="T53" fmla="*/ 0 h 76"/>
                <a:gd name="T54" fmla="*/ 14 w 85"/>
                <a:gd name="T55" fmla="*/ 0 h 76"/>
                <a:gd name="T56" fmla="*/ 16 w 85"/>
                <a:gd name="T57" fmla="*/ 0 h 76"/>
                <a:gd name="T58" fmla="*/ 17 w 85"/>
                <a:gd name="T59" fmla="*/ 1 h 76"/>
                <a:gd name="T60" fmla="*/ 18 w 85"/>
                <a:gd name="T61" fmla="*/ 2 h 76"/>
                <a:gd name="T62" fmla="*/ 39 w 85"/>
                <a:gd name="T63" fmla="*/ 43 h 76"/>
                <a:gd name="T64" fmla="*/ 41 w 85"/>
                <a:gd name="T65" fmla="*/ 47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5" h="76">
                  <a:moveTo>
                    <a:pt x="41" y="47"/>
                  </a:moveTo>
                  <a:cubicBezTo>
                    <a:pt x="42" y="48"/>
                    <a:pt x="42" y="49"/>
                    <a:pt x="43" y="51"/>
                  </a:cubicBezTo>
                  <a:cubicBezTo>
                    <a:pt x="43" y="49"/>
                    <a:pt x="44" y="48"/>
                    <a:pt x="44" y="47"/>
                  </a:cubicBezTo>
                  <a:cubicBezTo>
                    <a:pt x="45" y="45"/>
                    <a:pt x="46" y="44"/>
                    <a:pt x="46" y="43"/>
                  </a:cubicBezTo>
                  <a:cubicBezTo>
                    <a:pt x="67" y="2"/>
                    <a:pt x="67" y="2"/>
                    <a:pt x="67" y="2"/>
                  </a:cubicBezTo>
                  <a:cubicBezTo>
                    <a:pt x="68" y="1"/>
                    <a:pt x="68" y="1"/>
                    <a:pt x="69" y="1"/>
                  </a:cubicBezTo>
                  <a:cubicBezTo>
                    <a:pt x="69" y="0"/>
                    <a:pt x="69" y="0"/>
                    <a:pt x="70" y="0"/>
                  </a:cubicBezTo>
                  <a:cubicBezTo>
                    <a:pt x="70" y="0"/>
                    <a:pt x="70" y="0"/>
                    <a:pt x="71" y="0"/>
                  </a:cubicBezTo>
                  <a:cubicBezTo>
                    <a:pt x="72" y="0"/>
                    <a:pt x="72" y="0"/>
                    <a:pt x="73" y="0"/>
                  </a:cubicBezTo>
                  <a:cubicBezTo>
                    <a:pt x="85" y="0"/>
                    <a:pt x="85" y="0"/>
                    <a:pt x="85" y="0"/>
                  </a:cubicBezTo>
                  <a:cubicBezTo>
                    <a:pt x="85" y="76"/>
                    <a:pt x="85" y="76"/>
                    <a:pt x="85" y="76"/>
                  </a:cubicBezTo>
                  <a:cubicBezTo>
                    <a:pt x="71" y="76"/>
                    <a:pt x="71" y="76"/>
                    <a:pt x="71" y="76"/>
                  </a:cubicBezTo>
                  <a:cubicBezTo>
                    <a:pt x="71" y="29"/>
                    <a:pt x="71" y="29"/>
                    <a:pt x="71" y="29"/>
                  </a:cubicBezTo>
                  <a:cubicBezTo>
                    <a:pt x="71" y="28"/>
                    <a:pt x="71" y="27"/>
                    <a:pt x="71" y="26"/>
                  </a:cubicBezTo>
                  <a:cubicBezTo>
                    <a:pt x="71" y="25"/>
                    <a:pt x="71" y="24"/>
                    <a:pt x="71" y="23"/>
                  </a:cubicBezTo>
                  <a:cubicBezTo>
                    <a:pt x="49" y="64"/>
                    <a:pt x="49" y="64"/>
                    <a:pt x="49" y="64"/>
                  </a:cubicBezTo>
                  <a:cubicBezTo>
                    <a:pt x="48" y="66"/>
                    <a:pt x="46" y="68"/>
                    <a:pt x="44" y="68"/>
                  </a:cubicBezTo>
                  <a:cubicBezTo>
                    <a:pt x="42" y="68"/>
                    <a:pt x="42" y="68"/>
                    <a:pt x="42" y="68"/>
                  </a:cubicBezTo>
                  <a:cubicBezTo>
                    <a:pt x="40" y="68"/>
                    <a:pt x="39" y="67"/>
                    <a:pt x="38" y="67"/>
                  </a:cubicBezTo>
                  <a:cubicBezTo>
                    <a:pt x="37" y="66"/>
                    <a:pt x="37" y="65"/>
                    <a:pt x="36" y="64"/>
                  </a:cubicBezTo>
                  <a:cubicBezTo>
                    <a:pt x="14" y="22"/>
                    <a:pt x="14" y="22"/>
                    <a:pt x="14" y="22"/>
                  </a:cubicBezTo>
                  <a:cubicBezTo>
                    <a:pt x="14" y="24"/>
                    <a:pt x="14" y="25"/>
                    <a:pt x="14" y="26"/>
                  </a:cubicBezTo>
                  <a:cubicBezTo>
                    <a:pt x="14" y="27"/>
                    <a:pt x="14" y="28"/>
                    <a:pt x="14" y="29"/>
                  </a:cubicBezTo>
                  <a:cubicBezTo>
                    <a:pt x="14" y="76"/>
                    <a:pt x="14" y="76"/>
                    <a:pt x="14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5" y="0"/>
                    <a:pt x="15" y="0"/>
                    <a:pt x="16" y="0"/>
                  </a:cubicBezTo>
                  <a:cubicBezTo>
                    <a:pt x="16" y="0"/>
                    <a:pt x="16" y="0"/>
                    <a:pt x="17" y="1"/>
                  </a:cubicBezTo>
                  <a:cubicBezTo>
                    <a:pt x="17" y="1"/>
                    <a:pt x="17" y="1"/>
                    <a:pt x="18" y="2"/>
                  </a:cubicBezTo>
                  <a:cubicBezTo>
                    <a:pt x="39" y="43"/>
                    <a:pt x="39" y="43"/>
                    <a:pt x="39" y="43"/>
                  </a:cubicBezTo>
                  <a:cubicBezTo>
                    <a:pt x="40" y="44"/>
                    <a:pt x="40" y="45"/>
                    <a:pt x="41" y="4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5" name="PA-ïṧḷiďé">
              <a:extLst>
                <a:ext uri="{FF2B5EF4-FFF2-40B4-BE49-F238E27FC236}">
                  <a16:creationId xmlns:a16="http://schemas.microsoft.com/office/drawing/2014/main" id="{9B22EBC3-39D5-4014-B798-EA498984FDB8}"/>
                </a:ext>
              </a:extLst>
            </p:cNvPr>
            <p:cNvSpPr/>
            <p:nvPr>
              <p:custDataLst>
                <p:tags r:id="rId48"/>
              </p:custDataLst>
            </p:nvPr>
          </p:nvSpPr>
          <p:spPr bwMode="auto">
            <a:xfrm>
              <a:off x="5673203" y="2699981"/>
              <a:ext cx="97661" cy="151541"/>
            </a:xfrm>
            <a:custGeom>
              <a:avLst/>
              <a:gdLst>
                <a:gd name="T0" fmla="*/ 116 w 116"/>
                <a:gd name="T1" fmla="*/ 0 h 180"/>
                <a:gd name="T2" fmla="*/ 116 w 116"/>
                <a:gd name="T3" fmla="*/ 29 h 180"/>
                <a:gd name="T4" fmla="*/ 37 w 116"/>
                <a:gd name="T5" fmla="*/ 29 h 180"/>
                <a:gd name="T6" fmla="*/ 37 w 116"/>
                <a:gd name="T7" fmla="*/ 76 h 180"/>
                <a:gd name="T8" fmla="*/ 97 w 116"/>
                <a:gd name="T9" fmla="*/ 76 h 180"/>
                <a:gd name="T10" fmla="*/ 97 w 116"/>
                <a:gd name="T11" fmla="*/ 104 h 180"/>
                <a:gd name="T12" fmla="*/ 37 w 116"/>
                <a:gd name="T13" fmla="*/ 104 h 180"/>
                <a:gd name="T14" fmla="*/ 37 w 116"/>
                <a:gd name="T15" fmla="*/ 152 h 180"/>
                <a:gd name="T16" fmla="*/ 116 w 116"/>
                <a:gd name="T17" fmla="*/ 152 h 180"/>
                <a:gd name="T18" fmla="*/ 116 w 116"/>
                <a:gd name="T19" fmla="*/ 180 h 180"/>
                <a:gd name="T20" fmla="*/ 0 w 116"/>
                <a:gd name="T21" fmla="*/ 180 h 180"/>
                <a:gd name="T22" fmla="*/ 0 w 116"/>
                <a:gd name="T23" fmla="*/ 0 h 180"/>
                <a:gd name="T24" fmla="*/ 116 w 116"/>
                <a:gd name="T25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6" h="180">
                  <a:moveTo>
                    <a:pt x="116" y="0"/>
                  </a:moveTo>
                  <a:lnTo>
                    <a:pt x="116" y="29"/>
                  </a:lnTo>
                  <a:lnTo>
                    <a:pt x="37" y="29"/>
                  </a:lnTo>
                  <a:lnTo>
                    <a:pt x="37" y="76"/>
                  </a:lnTo>
                  <a:lnTo>
                    <a:pt x="97" y="76"/>
                  </a:lnTo>
                  <a:lnTo>
                    <a:pt x="97" y="104"/>
                  </a:lnTo>
                  <a:lnTo>
                    <a:pt x="37" y="104"/>
                  </a:lnTo>
                  <a:lnTo>
                    <a:pt x="37" y="152"/>
                  </a:lnTo>
                  <a:lnTo>
                    <a:pt x="116" y="152"/>
                  </a:lnTo>
                  <a:lnTo>
                    <a:pt x="116" y="180"/>
                  </a:lnTo>
                  <a:lnTo>
                    <a:pt x="0" y="180"/>
                  </a:lnTo>
                  <a:lnTo>
                    <a:pt x="0" y="0"/>
                  </a:lnTo>
                  <a:lnTo>
                    <a:pt x="1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119" name="PA-组合 118">
            <a:extLst>
              <a:ext uri="{FF2B5EF4-FFF2-40B4-BE49-F238E27FC236}">
                <a16:creationId xmlns:a16="http://schemas.microsoft.com/office/drawing/2014/main" id="{3D9DB720-F05B-4544-95A6-27F980531308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 rot="920319">
            <a:off x="-337379" y="496398"/>
            <a:ext cx="7007886" cy="1362601"/>
            <a:chOff x="-750464" y="1353165"/>
            <a:chExt cx="7007886" cy="1362601"/>
          </a:xfrm>
        </p:grpSpPr>
        <p:grpSp>
          <p:nvGrpSpPr>
            <p:cNvPr id="95" name="组合 94">
              <a:extLst>
                <a:ext uri="{FF2B5EF4-FFF2-40B4-BE49-F238E27FC236}">
                  <a16:creationId xmlns:a16="http://schemas.microsoft.com/office/drawing/2014/main" id="{14C21CFA-32A0-4CC7-A114-A7684AAB83A8}"/>
                </a:ext>
              </a:extLst>
            </p:cNvPr>
            <p:cNvGrpSpPr/>
            <p:nvPr/>
          </p:nvGrpSpPr>
          <p:grpSpPr>
            <a:xfrm>
              <a:off x="2519134" y="1353165"/>
              <a:ext cx="3738288" cy="994283"/>
              <a:chOff x="2519134" y="1353165"/>
              <a:chExt cx="3738288" cy="994283"/>
            </a:xfrm>
          </p:grpSpPr>
          <p:grpSp>
            <p:nvGrpSpPr>
              <p:cNvPr id="90" name="组合 89">
                <a:extLst>
                  <a:ext uri="{FF2B5EF4-FFF2-40B4-BE49-F238E27FC236}">
                    <a16:creationId xmlns:a16="http://schemas.microsoft.com/office/drawing/2014/main" id="{2DD7AA8B-9103-43FD-83DD-D20ED7E20A38}"/>
                  </a:ext>
                </a:extLst>
              </p:cNvPr>
              <p:cNvGrpSpPr/>
              <p:nvPr/>
            </p:nvGrpSpPr>
            <p:grpSpPr>
              <a:xfrm rot="474050">
                <a:off x="2519134" y="1809082"/>
                <a:ext cx="457992" cy="457993"/>
                <a:chOff x="2457153" y="1851349"/>
                <a:chExt cx="457992" cy="457993"/>
              </a:xfrm>
            </p:grpSpPr>
            <p:sp>
              <p:nvSpPr>
                <p:cNvPr id="28" name="PA-iṡḻiďé">
                  <a:extLst>
                    <a:ext uri="{FF2B5EF4-FFF2-40B4-BE49-F238E27FC236}">
                      <a16:creationId xmlns:a16="http://schemas.microsoft.com/office/drawing/2014/main" id="{ACA03CF5-878C-4F62-9044-72F72A1DE06C}"/>
                    </a:ext>
                  </a:extLst>
                </p:cNvPr>
                <p:cNvSpPr/>
                <p:nvPr>
                  <p:custDataLst>
                    <p:tags r:id="rId19"/>
                  </p:custDataLst>
                </p:nvPr>
              </p:nvSpPr>
              <p:spPr bwMode="auto">
                <a:xfrm>
                  <a:off x="2489145" y="1883341"/>
                  <a:ext cx="395692" cy="394850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9" name="PA-íšļïďè">
                  <a:extLst>
                    <a:ext uri="{FF2B5EF4-FFF2-40B4-BE49-F238E27FC236}">
                      <a16:creationId xmlns:a16="http://schemas.microsoft.com/office/drawing/2014/main" id="{04886595-E6E2-4610-822E-41404A093945}"/>
                    </a:ext>
                  </a:extLst>
                </p:cNvPr>
                <p:cNvSpPr/>
                <p:nvPr>
                  <p:custDataLst>
                    <p:tags r:id="rId20"/>
                  </p:custDataLst>
                </p:nvPr>
              </p:nvSpPr>
              <p:spPr bwMode="auto">
                <a:xfrm>
                  <a:off x="2457153" y="1851349"/>
                  <a:ext cx="457992" cy="457993"/>
                </a:xfrm>
                <a:custGeom>
                  <a:avLst/>
                  <a:gdLst>
                    <a:gd name="T0" fmla="*/ 215 w 230"/>
                    <a:gd name="T1" fmla="*/ 115 h 230"/>
                    <a:gd name="T2" fmla="*/ 199 w 230"/>
                    <a:gd name="T3" fmla="*/ 115 h 230"/>
                    <a:gd name="T4" fmla="*/ 174 w 230"/>
                    <a:gd name="T5" fmla="*/ 174 h 230"/>
                    <a:gd name="T6" fmla="*/ 115 w 230"/>
                    <a:gd name="T7" fmla="*/ 198 h 230"/>
                    <a:gd name="T8" fmla="*/ 57 w 230"/>
                    <a:gd name="T9" fmla="*/ 174 h 230"/>
                    <a:gd name="T10" fmla="*/ 32 w 230"/>
                    <a:gd name="T11" fmla="*/ 115 h 230"/>
                    <a:gd name="T12" fmla="*/ 57 w 230"/>
                    <a:gd name="T13" fmla="*/ 56 h 230"/>
                    <a:gd name="T14" fmla="*/ 115 w 230"/>
                    <a:gd name="T15" fmla="*/ 32 h 230"/>
                    <a:gd name="T16" fmla="*/ 174 w 230"/>
                    <a:gd name="T17" fmla="*/ 56 h 230"/>
                    <a:gd name="T18" fmla="*/ 199 w 230"/>
                    <a:gd name="T19" fmla="*/ 115 h 230"/>
                    <a:gd name="T20" fmla="*/ 215 w 230"/>
                    <a:gd name="T21" fmla="*/ 115 h 230"/>
                    <a:gd name="T22" fmla="*/ 230 w 230"/>
                    <a:gd name="T23" fmla="*/ 115 h 230"/>
                    <a:gd name="T24" fmla="*/ 197 w 230"/>
                    <a:gd name="T25" fmla="*/ 34 h 230"/>
                    <a:gd name="T26" fmla="*/ 115 w 230"/>
                    <a:gd name="T27" fmla="*/ 0 h 230"/>
                    <a:gd name="T28" fmla="*/ 34 w 230"/>
                    <a:gd name="T29" fmla="*/ 34 h 230"/>
                    <a:gd name="T30" fmla="*/ 0 w 230"/>
                    <a:gd name="T31" fmla="*/ 115 h 230"/>
                    <a:gd name="T32" fmla="*/ 34 w 230"/>
                    <a:gd name="T33" fmla="*/ 196 h 230"/>
                    <a:gd name="T34" fmla="*/ 115 w 230"/>
                    <a:gd name="T35" fmla="*/ 230 h 230"/>
                    <a:gd name="T36" fmla="*/ 197 w 230"/>
                    <a:gd name="T37" fmla="*/ 196 h 230"/>
                    <a:gd name="T38" fmla="*/ 230 w 230"/>
                    <a:gd name="T39" fmla="*/ 115 h 230"/>
                    <a:gd name="T40" fmla="*/ 215 w 230"/>
                    <a:gd name="T41" fmla="*/ 115 h 2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30" h="230">
                      <a:moveTo>
                        <a:pt x="215" y="115"/>
                      </a:moveTo>
                      <a:cubicBezTo>
                        <a:pt x="199" y="115"/>
                        <a:pt x="199" y="115"/>
                        <a:pt x="199" y="115"/>
                      </a:cubicBezTo>
                      <a:cubicBezTo>
                        <a:pt x="199" y="138"/>
                        <a:pt x="189" y="159"/>
                        <a:pt x="174" y="174"/>
                      </a:cubicBezTo>
                      <a:cubicBezTo>
                        <a:pt x="159" y="189"/>
                        <a:pt x="139" y="198"/>
                        <a:pt x="115" y="198"/>
                      </a:cubicBezTo>
                      <a:cubicBezTo>
                        <a:pt x="92" y="198"/>
                        <a:pt x="72" y="189"/>
                        <a:pt x="57" y="174"/>
                      </a:cubicBezTo>
                      <a:cubicBezTo>
                        <a:pt x="41" y="159"/>
                        <a:pt x="32" y="138"/>
                        <a:pt x="32" y="115"/>
                      </a:cubicBezTo>
                      <a:cubicBezTo>
                        <a:pt x="32" y="92"/>
                        <a:pt x="41" y="71"/>
                        <a:pt x="57" y="56"/>
                      </a:cubicBezTo>
                      <a:cubicBezTo>
                        <a:pt x="72" y="41"/>
                        <a:pt x="92" y="32"/>
                        <a:pt x="115" y="32"/>
                      </a:cubicBezTo>
                      <a:cubicBezTo>
                        <a:pt x="139" y="32"/>
                        <a:pt x="159" y="41"/>
                        <a:pt x="174" y="56"/>
                      </a:cubicBezTo>
                      <a:cubicBezTo>
                        <a:pt x="189" y="71"/>
                        <a:pt x="199" y="92"/>
                        <a:pt x="199" y="115"/>
                      </a:cubicBezTo>
                      <a:cubicBezTo>
                        <a:pt x="215" y="115"/>
                        <a:pt x="215" y="115"/>
                        <a:pt x="215" y="115"/>
                      </a:cubicBezTo>
                      <a:cubicBezTo>
                        <a:pt x="230" y="115"/>
                        <a:pt x="230" y="115"/>
                        <a:pt x="230" y="115"/>
                      </a:cubicBezTo>
                      <a:cubicBezTo>
                        <a:pt x="230" y="83"/>
                        <a:pt x="218" y="54"/>
                        <a:pt x="197" y="34"/>
                      </a:cubicBezTo>
                      <a:cubicBezTo>
                        <a:pt x="176" y="13"/>
                        <a:pt x="147" y="0"/>
                        <a:pt x="115" y="0"/>
                      </a:cubicBezTo>
                      <a:cubicBezTo>
                        <a:pt x="84" y="0"/>
                        <a:pt x="55" y="13"/>
                        <a:pt x="34" y="34"/>
                      </a:cubicBezTo>
                      <a:cubicBezTo>
                        <a:pt x="13" y="54"/>
                        <a:pt x="0" y="83"/>
                        <a:pt x="0" y="115"/>
                      </a:cubicBezTo>
                      <a:cubicBezTo>
                        <a:pt x="0" y="147"/>
                        <a:pt x="13" y="175"/>
                        <a:pt x="34" y="196"/>
                      </a:cubicBezTo>
                      <a:cubicBezTo>
                        <a:pt x="55" y="217"/>
                        <a:pt x="84" y="230"/>
                        <a:pt x="115" y="230"/>
                      </a:cubicBezTo>
                      <a:cubicBezTo>
                        <a:pt x="147" y="230"/>
                        <a:pt x="176" y="217"/>
                        <a:pt x="197" y="196"/>
                      </a:cubicBezTo>
                      <a:cubicBezTo>
                        <a:pt x="218" y="175"/>
                        <a:pt x="230" y="147"/>
                        <a:pt x="230" y="115"/>
                      </a:cubicBezTo>
                      <a:lnTo>
                        <a:pt x="215" y="115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grpSp>
            <p:nvGrpSpPr>
              <p:cNvPr id="87" name="组合 86">
                <a:extLst>
                  <a:ext uri="{FF2B5EF4-FFF2-40B4-BE49-F238E27FC236}">
                    <a16:creationId xmlns:a16="http://schemas.microsoft.com/office/drawing/2014/main" id="{0D141933-9613-42A9-BA11-BFE7769426F2}"/>
                  </a:ext>
                </a:extLst>
              </p:cNvPr>
              <p:cNvGrpSpPr/>
              <p:nvPr/>
            </p:nvGrpSpPr>
            <p:grpSpPr>
              <a:xfrm rot="474050">
                <a:off x="2724818" y="1353165"/>
                <a:ext cx="3532604" cy="994283"/>
                <a:chOff x="2620481" y="1157624"/>
                <a:chExt cx="3532604" cy="994283"/>
              </a:xfr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18" name="PA-îṧḻiďé">
                  <a:extLst>
                    <a:ext uri="{FF2B5EF4-FFF2-40B4-BE49-F238E27FC236}">
                      <a16:creationId xmlns:a16="http://schemas.microsoft.com/office/drawing/2014/main" id="{919E7255-977C-4087-A019-B3A2F7E06BB6}"/>
                    </a:ext>
                  </a:extLst>
                </p:cNvPr>
                <p:cNvSpPr/>
                <p:nvPr>
                  <p:custDataLst>
                    <p:tags r:id="rId13"/>
                  </p:custDataLst>
                </p:nvPr>
              </p:nvSpPr>
              <p:spPr bwMode="auto">
                <a:xfrm>
                  <a:off x="2661734" y="1192143"/>
                  <a:ext cx="3491351" cy="894095"/>
                </a:xfrm>
                <a:custGeom>
                  <a:avLst/>
                  <a:gdLst>
                    <a:gd name="T0" fmla="*/ 29 w 1753"/>
                    <a:gd name="T1" fmla="*/ 449 h 449"/>
                    <a:gd name="T2" fmla="*/ 1753 w 1753"/>
                    <a:gd name="T3" fmla="*/ 211 h 449"/>
                    <a:gd name="T4" fmla="*/ 1725 w 1753"/>
                    <a:gd name="T5" fmla="*/ 6 h 449"/>
                    <a:gd name="T6" fmla="*/ 1717 w 1753"/>
                    <a:gd name="T7" fmla="*/ 1 h 449"/>
                    <a:gd name="T8" fmla="*/ 6 w 1753"/>
                    <a:gd name="T9" fmla="*/ 237 h 449"/>
                    <a:gd name="T10" fmla="*/ 0 w 1753"/>
                    <a:gd name="T11" fmla="*/ 244 h 449"/>
                    <a:gd name="T12" fmla="*/ 29 w 1753"/>
                    <a:gd name="T13" fmla="*/ 449 h 4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753" h="449">
                      <a:moveTo>
                        <a:pt x="29" y="449"/>
                      </a:moveTo>
                      <a:cubicBezTo>
                        <a:pt x="1753" y="211"/>
                        <a:pt x="1753" y="211"/>
                        <a:pt x="1753" y="211"/>
                      </a:cubicBezTo>
                      <a:cubicBezTo>
                        <a:pt x="1725" y="6"/>
                        <a:pt x="1725" y="6"/>
                        <a:pt x="1725" y="6"/>
                      </a:cubicBezTo>
                      <a:cubicBezTo>
                        <a:pt x="1724" y="3"/>
                        <a:pt x="1721" y="0"/>
                        <a:pt x="1717" y="1"/>
                      </a:cubicBezTo>
                      <a:cubicBezTo>
                        <a:pt x="6" y="237"/>
                        <a:pt x="6" y="237"/>
                        <a:pt x="6" y="237"/>
                      </a:cubicBezTo>
                      <a:cubicBezTo>
                        <a:pt x="2" y="237"/>
                        <a:pt x="0" y="241"/>
                        <a:pt x="0" y="244"/>
                      </a:cubicBezTo>
                      <a:lnTo>
                        <a:pt x="29" y="449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762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0" name="PA-i$ļiḍè">
                  <a:extLst>
                    <a:ext uri="{FF2B5EF4-FFF2-40B4-BE49-F238E27FC236}">
                      <a16:creationId xmlns:a16="http://schemas.microsoft.com/office/drawing/2014/main" id="{D1BA8485-E86A-43AF-8812-FC10075EAE87}"/>
                    </a:ext>
                  </a:extLst>
                </p:cNvPr>
                <p:cNvSpPr/>
                <p:nvPr>
                  <p:custDataLst>
                    <p:tags r:id="rId14"/>
                  </p:custDataLst>
                </p:nvPr>
              </p:nvSpPr>
              <p:spPr bwMode="auto">
                <a:xfrm>
                  <a:off x="2661734" y="1524692"/>
                  <a:ext cx="784649" cy="601958"/>
                </a:xfrm>
                <a:custGeom>
                  <a:avLst/>
                  <a:gdLst>
                    <a:gd name="T0" fmla="*/ 554 w 932"/>
                    <a:gd name="T1" fmla="*/ 639 h 715"/>
                    <a:gd name="T2" fmla="*/ 0 w 932"/>
                    <a:gd name="T3" fmla="*/ 715 h 715"/>
                    <a:gd name="T4" fmla="*/ 379 w 932"/>
                    <a:gd name="T5" fmla="*/ 78 h 715"/>
                    <a:gd name="T6" fmla="*/ 932 w 932"/>
                    <a:gd name="T7" fmla="*/ 0 h 715"/>
                    <a:gd name="T8" fmla="*/ 554 w 932"/>
                    <a:gd name="T9" fmla="*/ 639 h 7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32" h="715">
                      <a:moveTo>
                        <a:pt x="554" y="639"/>
                      </a:moveTo>
                      <a:lnTo>
                        <a:pt x="0" y="715"/>
                      </a:lnTo>
                      <a:lnTo>
                        <a:pt x="379" y="78"/>
                      </a:lnTo>
                      <a:lnTo>
                        <a:pt x="932" y="0"/>
                      </a:lnTo>
                      <a:lnTo>
                        <a:pt x="554" y="63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2" name="PA-îşlide">
                  <a:extLst>
                    <a:ext uri="{FF2B5EF4-FFF2-40B4-BE49-F238E27FC236}">
                      <a16:creationId xmlns:a16="http://schemas.microsoft.com/office/drawing/2014/main" id="{0F3E4673-3B5D-4A46-A63A-2684677104CB}"/>
                    </a:ext>
                  </a:extLst>
                </p:cNvPr>
                <p:cNvSpPr/>
                <p:nvPr>
                  <p:custDataLst>
                    <p:tags r:id="rId15"/>
                  </p:custDataLst>
                </p:nvPr>
              </p:nvSpPr>
              <p:spPr bwMode="auto">
                <a:xfrm>
                  <a:off x="3565933" y="1403459"/>
                  <a:ext cx="766969" cy="597748"/>
                </a:xfrm>
                <a:custGeom>
                  <a:avLst/>
                  <a:gdLst>
                    <a:gd name="T0" fmla="*/ 556 w 911"/>
                    <a:gd name="T1" fmla="*/ 634 h 710"/>
                    <a:gd name="T2" fmla="*/ 0 w 911"/>
                    <a:gd name="T3" fmla="*/ 710 h 710"/>
                    <a:gd name="T4" fmla="*/ 357 w 911"/>
                    <a:gd name="T5" fmla="*/ 75 h 710"/>
                    <a:gd name="T6" fmla="*/ 911 w 911"/>
                    <a:gd name="T7" fmla="*/ 0 h 710"/>
                    <a:gd name="T8" fmla="*/ 556 w 911"/>
                    <a:gd name="T9" fmla="*/ 634 h 7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11" h="710">
                      <a:moveTo>
                        <a:pt x="556" y="634"/>
                      </a:moveTo>
                      <a:lnTo>
                        <a:pt x="0" y="710"/>
                      </a:lnTo>
                      <a:lnTo>
                        <a:pt x="357" y="75"/>
                      </a:lnTo>
                      <a:lnTo>
                        <a:pt x="911" y="0"/>
                      </a:lnTo>
                      <a:lnTo>
                        <a:pt x="556" y="63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4" name="PA-iSḷíďé">
                  <a:extLst>
                    <a:ext uri="{FF2B5EF4-FFF2-40B4-BE49-F238E27FC236}">
                      <a16:creationId xmlns:a16="http://schemas.microsoft.com/office/drawing/2014/main" id="{9241A3AA-FD6D-40D4-A7B3-D9885FCC4320}"/>
                    </a:ext>
                  </a:extLst>
                </p:cNvPr>
                <p:cNvSpPr/>
                <p:nvPr>
                  <p:custDataLst>
                    <p:tags r:id="rId16"/>
                  </p:custDataLst>
                </p:nvPr>
              </p:nvSpPr>
              <p:spPr bwMode="auto">
                <a:xfrm>
                  <a:off x="4471814" y="1279700"/>
                  <a:ext cx="746764" cy="595222"/>
                </a:xfrm>
                <a:custGeom>
                  <a:avLst/>
                  <a:gdLst>
                    <a:gd name="T0" fmla="*/ 556 w 887"/>
                    <a:gd name="T1" fmla="*/ 632 h 707"/>
                    <a:gd name="T2" fmla="*/ 0 w 887"/>
                    <a:gd name="T3" fmla="*/ 707 h 707"/>
                    <a:gd name="T4" fmla="*/ 332 w 887"/>
                    <a:gd name="T5" fmla="*/ 78 h 707"/>
                    <a:gd name="T6" fmla="*/ 887 w 887"/>
                    <a:gd name="T7" fmla="*/ 0 h 707"/>
                    <a:gd name="T8" fmla="*/ 556 w 887"/>
                    <a:gd name="T9" fmla="*/ 632 h 7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87" h="707">
                      <a:moveTo>
                        <a:pt x="556" y="632"/>
                      </a:moveTo>
                      <a:lnTo>
                        <a:pt x="0" y="707"/>
                      </a:lnTo>
                      <a:lnTo>
                        <a:pt x="332" y="78"/>
                      </a:lnTo>
                      <a:lnTo>
                        <a:pt x="887" y="0"/>
                      </a:lnTo>
                      <a:lnTo>
                        <a:pt x="556" y="63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" name="PA-îślïḋé">
                  <a:extLst>
                    <a:ext uri="{FF2B5EF4-FFF2-40B4-BE49-F238E27FC236}">
                      <a16:creationId xmlns:a16="http://schemas.microsoft.com/office/drawing/2014/main" id="{C312C659-F078-4479-A585-8F6457B36BC9}"/>
                    </a:ext>
                  </a:extLst>
                </p:cNvPr>
                <p:cNvSpPr/>
                <p:nvPr>
                  <p:custDataLst>
                    <p:tags r:id="rId17"/>
                  </p:custDataLst>
                </p:nvPr>
              </p:nvSpPr>
              <p:spPr bwMode="auto">
                <a:xfrm>
                  <a:off x="5378538" y="1157624"/>
                  <a:ext cx="726558" cy="594380"/>
                </a:xfrm>
                <a:custGeom>
                  <a:avLst/>
                  <a:gdLst>
                    <a:gd name="T0" fmla="*/ 555 w 863"/>
                    <a:gd name="T1" fmla="*/ 628 h 706"/>
                    <a:gd name="T2" fmla="*/ 0 w 863"/>
                    <a:gd name="T3" fmla="*/ 706 h 706"/>
                    <a:gd name="T4" fmla="*/ 307 w 863"/>
                    <a:gd name="T5" fmla="*/ 76 h 706"/>
                    <a:gd name="T6" fmla="*/ 863 w 863"/>
                    <a:gd name="T7" fmla="*/ 0 h 706"/>
                    <a:gd name="T8" fmla="*/ 555 w 863"/>
                    <a:gd name="T9" fmla="*/ 628 h 7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63" h="706">
                      <a:moveTo>
                        <a:pt x="555" y="628"/>
                      </a:moveTo>
                      <a:lnTo>
                        <a:pt x="0" y="706"/>
                      </a:lnTo>
                      <a:lnTo>
                        <a:pt x="307" y="76"/>
                      </a:lnTo>
                      <a:lnTo>
                        <a:pt x="863" y="0"/>
                      </a:lnTo>
                      <a:lnTo>
                        <a:pt x="555" y="62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0" name="PA-îṧ1iḑê">
                  <a:extLst>
                    <a:ext uri="{FF2B5EF4-FFF2-40B4-BE49-F238E27FC236}">
                      <a16:creationId xmlns:a16="http://schemas.microsoft.com/office/drawing/2014/main" id="{B6FA8246-7C9E-4C06-B9B3-8FF53F8EA80B}"/>
                    </a:ext>
                  </a:extLst>
                </p:cNvPr>
                <p:cNvSpPr/>
                <p:nvPr>
                  <p:custDataLst>
                    <p:tags r:id="rId18"/>
                  </p:custDataLst>
                </p:nvPr>
              </p:nvSpPr>
              <p:spPr bwMode="auto">
                <a:xfrm>
                  <a:off x="2620481" y="2008784"/>
                  <a:ext cx="141439" cy="14312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</p:grpSp>
        <p:grpSp>
          <p:nvGrpSpPr>
            <p:cNvPr id="96" name="组合 95">
              <a:extLst>
                <a:ext uri="{FF2B5EF4-FFF2-40B4-BE49-F238E27FC236}">
                  <a16:creationId xmlns:a16="http://schemas.microsoft.com/office/drawing/2014/main" id="{2CFB0813-822F-4A6D-B20C-4B3D44931A18}"/>
                </a:ext>
              </a:extLst>
            </p:cNvPr>
            <p:cNvGrpSpPr/>
            <p:nvPr/>
          </p:nvGrpSpPr>
          <p:grpSpPr>
            <a:xfrm flipH="1" flipV="1">
              <a:off x="-750464" y="1721483"/>
              <a:ext cx="3738288" cy="994283"/>
              <a:chOff x="2519134" y="1353165"/>
              <a:chExt cx="3738288" cy="994283"/>
            </a:xfrm>
          </p:grpSpPr>
          <p:grpSp>
            <p:nvGrpSpPr>
              <p:cNvPr id="97" name="组合 96">
                <a:extLst>
                  <a:ext uri="{FF2B5EF4-FFF2-40B4-BE49-F238E27FC236}">
                    <a16:creationId xmlns:a16="http://schemas.microsoft.com/office/drawing/2014/main" id="{C6EEDBA0-C0AD-402F-B309-3D15B10F6E73}"/>
                  </a:ext>
                </a:extLst>
              </p:cNvPr>
              <p:cNvGrpSpPr/>
              <p:nvPr/>
            </p:nvGrpSpPr>
            <p:grpSpPr>
              <a:xfrm rot="474050">
                <a:off x="2519134" y="1809082"/>
                <a:ext cx="457992" cy="457993"/>
                <a:chOff x="2457153" y="1851349"/>
                <a:chExt cx="457992" cy="457993"/>
              </a:xfrm>
            </p:grpSpPr>
            <p:sp>
              <p:nvSpPr>
                <p:cNvPr id="105" name="PA-iṡḻiďé">
                  <a:extLst>
                    <a:ext uri="{FF2B5EF4-FFF2-40B4-BE49-F238E27FC236}">
                      <a16:creationId xmlns:a16="http://schemas.microsoft.com/office/drawing/2014/main" id="{A8ACD2F5-DE39-4C46-AA94-884FEBB3C5B9}"/>
                    </a:ext>
                  </a:extLst>
                </p:cNvPr>
                <p:cNvSpPr/>
                <p:nvPr>
                  <p:custDataLst>
                    <p:tags r:id="rId11"/>
                  </p:custDataLst>
                </p:nvPr>
              </p:nvSpPr>
              <p:spPr bwMode="auto">
                <a:xfrm>
                  <a:off x="2489145" y="1883341"/>
                  <a:ext cx="395692" cy="394850"/>
                </a:xfrm>
                <a:prstGeom prst="ellipse">
                  <a:avLst/>
                </a:prstGeom>
                <a:no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06" name="PA-íšļïďè">
                  <a:extLst>
                    <a:ext uri="{FF2B5EF4-FFF2-40B4-BE49-F238E27FC236}">
                      <a16:creationId xmlns:a16="http://schemas.microsoft.com/office/drawing/2014/main" id="{4F50B685-F416-42DD-A6BA-015E65796EC3}"/>
                    </a:ext>
                  </a:extLst>
                </p:cNvPr>
                <p:cNvSpPr/>
                <p:nvPr>
                  <p:custDataLst>
                    <p:tags r:id="rId12"/>
                  </p:custDataLst>
                </p:nvPr>
              </p:nvSpPr>
              <p:spPr bwMode="auto">
                <a:xfrm>
                  <a:off x="2457153" y="1851349"/>
                  <a:ext cx="457992" cy="457993"/>
                </a:xfrm>
                <a:custGeom>
                  <a:avLst/>
                  <a:gdLst>
                    <a:gd name="T0" fmla="*/ 215 w 230"/>
                    <a:gd name="T1" fmla="*/ 115 h 230"/>
                    <a:gd name="T2" fmla="*/ 199 w 230"/>
                    <a:gd name="T3" fmla="*/ 115 h 230"/>
                    <a:gd name="T4" fmla="*/ 174 w 230"/>
                    <a:gd name="T5" fmla="*/ 174 h 230"/>
                    <a:gd name="T6" fmla="*/ 115 w 230"/>
                    <a:gd name="T7" fmla="*/ 198 h 230"/>
                    <a:gd name="T8" fmla="*/ 57 w 230"/>
                    <a:gd name="T9" fmla="*/ 174 h 230"/>
                    <a:gd name="T10" fmla="*/ 32 w 230"/>
                    <a:gd name="T11" fmla="*/ 115 h 230"/>
                    <a:gd name="T12" fmla="*/ 57 w 230"/>
                    <a:gd name="T13" fmla="*/ 56 h 230"/>
                    <a:gd name="T14" fmla="*/ 115 w 230"/>
                    <a:gd name="T15" fmla="*/ 32 h 230"/>
                    <a:gd name="T16" fmla="*/ 174 w 230"/>
                    <a:gd name="T17" fmla="*/ 56 h 230"/>
                    <a:gd name="T18" fmla="*/ 199 w 230"/>
                    <a:gd name="T19" fmla="*/ 115 h 230"/>
                    <a:gd name="T20" fmla="*/ 215 w 230"/>
                    <a:gd name="T21" fmla="*/ 115 h 230"/>
                    <a:gd name="T22" fmla="*/ 230 w 230"/>
                    <a:gd name="T23" fmla="*/ 115 h 230"/>
                    <a:gd name="T24" fmla="*/ 197 w 230"/>
                    <a:gd name="T25" fmla="*/ 34 h 230"/>
                    <a:gd name="T26" fmla="*/ 115 w 230"/>
                    <a:gd name="T27" fmla="*/ 0 h 230"/>
                    <a:gd name="T28" fmla="*/ 34 w 230"/>
                    <a:gd name="T29" fmla="*/ 34 h 230"/>
                    <a:gd name="T30" fmla="*/ 0 w 230"/>
                    <a:gd name="T31" fmla="*/ 115 h 230"/>
                    <a:gd name="T32" fmla="*/ 34 w 230"/>
                    <a:gd name="T33" fmla="*/ 196 h 230"/>
                    <a:gd name="T34" fmla="*/ 115 w 230"/>
                    <a:gd name="T35" fmla="*/ 230 h 230"/>
                    <a:gd name="T36" fmla="*/ 197 w 230"/>
                    <a:gd name="T37" fmla="*/ 196 h 230"/>
                    <a:gd name="T38" fmla="*/ 230 w 230"/>
                    <a:gd name="T39" fmla="*/ 115 h 230"/>
                    <a:gd name="T40" fmla="*/ 215 w 230"/>
                    <a:gd name="T41" fmla="*/ 115 h 2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30" h="230">
                      <a:moveTo>
                        <a:pt x="215" y="115"/>
                      </a:moveTo>
                      <a:cubicBezTo>
                        <a:pt x="199" y="115"/>
                        <a:pt x="199" y="115"/>
                        <a:pt x="199" y="115"/>
                      </a:cubicBezTo>
                      <a:cubicBezTo>
                        <a:pt x="199" y="138"/>
                        <a:pt x="189" y="159"/>
                        <a:pt x="174" y="174"/>
                      </a:cubicBezTo>
                      <a:cubicBezTo>
                        <a:pt x="159" y="189"/>
                        <a:pt x="139" y="198"/>
                        <a:pt x="115" y="198"/>
                      </a:cubicBezTo>
                      <a:cubicBezTo>
                        <a:pt x="92" y="198"/>
                        <a:pt x="72" y="189"/>
                        <a:pt x="57" y="174"/>
                      </a:cubicBezTo>
                      <a:cubicBezTo>
                        <a:pt x="41" y="159"/>
                        <a:pt x="32" y="138"/>
                        <a:pt x="32" y="115"/>
                      </a:cubicBezTo>
                      <a:cubicBezTo>
                        <a:pt x="32" y="92"/>
                        <a:pt x="41" y="71"/>
                        <a:pt x="57" y="56"/>
                      </a:cubicBezTo>
                      <a:cubicBezTo>
                        <a:pt x="72" y="41"/>
                        <a:pt x="92" y="32"/>
                        <a:pt x="115" y="32"/>
                      </a:cubicBezTo>
                      <a:cubicBezTo>
                        <a:pt x="139" y="32"/>
                        <a:pt x="159" y="41"/>
                        <a:pt x="174" y="56"/>
                      </a:cubicBezTo>
                      <a:cubicBezTo>
                        <a:pt x="189" y="71"/>
                        <a:pt x="199" y="92"/>
                        <a:pt x="199" y="115"/>
                      </a:cubicBezTo>
                      <a:cubicBezTo>
                        <a:pt x="215" y="115"/>
                        <a:pt x="215" y="115"/>
                        <a:pt x="215" y="115"/>
                      </a:cubicBezTo>
                      <a:cubicBezTo>
                        <a:pt x="230" y="115"/>
                        <a:pt x="230" y="115"/>
                        <a:pt x="230" y="115"/>
                      </a:cubicBezTo>
                      <a:cubicBezTo>
                        <a:pt x="230" y="83"/>
                        <a:pt x="218" y="54"/>
                        <a:pt x="197" y="34"/>
                      </a:cubicBezTo>
                      <a:cubicBezTo>
                        <a:pt x="176" y="13"/>
                        <a:pt x="147" y="0"/>
                        <a:pt x="115" y="0"/>
                      </a:cubicBezTo>
                      <a:cubicBezTo>
                        <a:pt x="84" y="0"/>
                        <a:pt x="55" y="13"/>
                        <a:pt x="34" y="34"/>
                      </a:cubicBezTo>
                      <a:cubicBezTo>
                        <a:pt x="13" y="54"/>
                        <a:pt x="0" y="83"/>
                        <a:pt x="0" y="115"/>
                      </a:cubicBezTo>
                      <a:cubicBezTo>
                        <a:pt x="0" y="147"/>
                        <a:pt x="13" y="175"/>
                        <a:pt x="34" y="196"/>
                      </a:cubicBezTo>
                      <a:cubicBezTo>
                        <a:pt x="55" y="217"/>
                        <a:pt x="84" y="230"/>
                        <a:pt x="115" y="230"/>
                      </a:cubicBezTo>
                      <a:cubicBezTo>
                        <a:pt x="147" y="230"/>
                        <a:pt x="176" y="217"/>
                        <a:pt x="197" y="196"/>
                      </a:cubicBezTo>
                      <a:cubicBezTo>
                        <a:pt x="218" y="175"/>
                        <a:pt x="230" y="147"/>
                        <a:pt x="230" y="115"/>
                      </a:cubicBezTo>
                      <a:lnTo>
                        <a:pt x="215" y="115"/>
                      </a:lnTo>
                      <a:close/>
                    </a:path>
                  </a:pathLst>
                </a:custGeom>
                <a:no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grpSp>
            <p:nvGrpSpPr>
              <p:cNvPr id="98" name="组合 97">
                <a:extLst>
                  <a:ext uri="{FF2B5EF4-FFF2-40B4-BE49-F238E27FC236}">
                    <a16:creationId xmlns:a16="http://schemas.microsoft.com/office/drawing/2014/main" id="{7CF85F55-DEDF-43E9-8EB7-0BB42EDCBA18}"/>
                  </a:ext>
                </a:extLst>
              </p:cNvPr>
              <p:cNvGrpSpPr/>
              <p:nvPr/>
            </p:nvGrpSpPr>
            <p:grpSpPr>
              <a:xfrm rot="474050">
                <a:off x="2724818" y="1353165"/>
                <a:ext cx="3532604" cy="994283"/>
                <a:chOff x="2620481" y="1157624"/>
                <a:chExt cx="3532604" cy="994283"/>
              </a:xfr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99" name="PA-îṧḻiďé">
                  <a:extLst>
                    <a:ext uri="{FF2B5EF4-FFF2-40B4-BE49-F238E27FC236}">
                      <a16:creationId xmlns:a16="http://schemas.microsoft.com/office/drawing/2014/main" id="{536DBCEB-1AB6-4A19-BDE6-C987AB45B407}"/>
                    </a:ext>
                  </a:extLst>
                </p:cNvPr>
                <p:cNvSpPr/>
                <p:nvPr>
                  <p:custDataLst>
                    <p:tags r:id="rId5"/>
                  </p:custDataLst>
                </p:nvPr>
              </p:nvSpPr>
              <p:spPr bwMode="auto">
                <a:xfrm>
                  <a:off x="2661734" y="1192143"/>
                  <a:ext cx="3491351" cy="894095"/>
                </a:xfrm>
                <a:custGeom>
                  <a:avLst/>
                  <a:gdLst>
                    <a:gd name="T0" fmla="*/ 29 w 1753"/>
                    <a:gd name="T1" fmla="*/ 449 h 449"/>
                    <a:gd name="T2" fmla="*/ 1753 w 1753"/>
                    <a:gd name="T3" fmla="*/ 211 h 449"/>
                    <a:gd name="T4" fmla="*/ 1725 w 1753"/>
                    <a:gd name="T5" fmla="*/ 6 h 449"/>
                    <a:gd name="T6" fmla="*/ 1717 w 1753"/>
                    <a:gd name="T7" fmla="*/ 1 h 449"/>
                    <a:gd name="T8" fmla="*/ 6 w 1753"/>
                    <a:gd name="T9" fmla="*/ 237 h 449"/>
                    <a:gd name="T10" fmla="*/ 0 w 1753"/>
                    <a:gd name="T11" fmla="*/ 244 h 449"/>
                    <a:gd name="T12" fmla="*/ 29 w 1753"/>
                    <a:gd name="T13" fmla="*/ 449 h 4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753" h="449">
                      <a:moveTo>
                        <a:pt x="29" y="449"/>
                      </a:moveTo>
                      <a:cubicBezTo>
                        <a:pt x="1753" y="211"/>
                        <a:pt x="1753" y="211"/>
                        <a:pt x="1753" y="211"/>
                      </a:cubicBezTo>
                      <a:cubicBezTo>
                        <a:pt x="1725" y="6"/>
                        <a:pt x="1725" y="6"/>
                        <a:pt x="1725" y="6"/>
                      </a:cubicBezTo>
                      <a:cubicBezTo>
                        <a:pt x="1724" y="3"/>
                        <a:pt x="1721" y="0"/>
                        <a:pt x="1717" y="1"/>
                      </a:cubicBezTo>
                      <a:cubicBezTo>
                        <a:pt x="6" y="237"/>
                        <a:pt x="6" y="237"/>
                        <a:pt x="6" y="237"/>
                      </a:cubicBezTo>
                      <a:cubicBezTo>
                        <a:pt x="2" y="237"/>
                        <a:pt x="0" y="241"/>
                        <a:pt x="0" y="244"/>
                      </a:cubicBezTo>
                      <a:lnTo>
                        <a:pt x="29" y="449"/>
                      </a:lnTo>
                      <a:close/>
                    </a:path>
                  </a:pathLst>
                </a:custGeom>
                <a:noFill/>
                <a:ln w="76200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00" name="PA-i$ļiḍè">
                  <a:extLst>
                    <a:ext uri="{FF2B5EF4-FFF2-40B4-BE49-F238E27FC236}">
                      <a16:creationId xmlns:a16="http://schemas.microsoft.com/office/drawing/2014/main" id="{75EBFA1A-7BCA-4819-AFAB-6AD4CF562B7D}"/>
                    </a:ext>
                  </a:extLst>
                </p:cNvPr>
                <p:cNvSpPr/>
                <p:nvPr>
                  <p:custDataLst>
                    <p:tags r:id="rId6"/>
                  </p:custDataLst>
                </p:nvPr>
              </p:nvSpPr>
              <p:spPr bwMode="auto">
                <a:xfrm>
                  <a:off x="2661734" y="1524692"/>
                  <a:ext cx="784649" cy="601958"/>
                </a:xfrm>
                <a:custGeom>
                  <a:avLst/>
                  <a:gdLst>
                    <a:gd name="T0" fmla="*/ 554 w 932"/>
                    <a:gd name="T1" fmla="*/ 639 h 715"/>
                    <a:gd name="T2" fmla="*/ 0 w 932"/>
                    <a:gd name="T3" fmla="*/ 715 h 715"/>
                    <a:gd name="T4" fmla="*/ 379 w 932"/>
                    <a:gd name="T5" fmla="*/ 78 h 715"/>
                    <a:gd name="T6" fmla="*/ 932 w 932"/>
                    <a:gd name="T7" fmla="*/ 0 h 715"/>
                    <a:gd name="T8" fmla="*/ 554 w 932"/>
                    <a:gd name="T9" fmla="*/ 639 h 7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32" h="715">
                      <a:moveTo>
                        <a:pt x="554" y="639"/>
                      </a:moveTo>
                      <a:lnTo>
                        <a:pt x="0" y="715"/>
                      </a:lnTo>
                      <a:lnTo>
                        <a:pt x="379" y="78"/>
                      </a:lnTo>
                      <a:lnTo>
                        <a:pt x="932" y="0"/>
                      </a:lnTo>
                      <a:lnTo>
                        <a:pt x="554" y="639"/>
                      </a:lnTo>
                      <a:close/>
                    </a:path>
                  </a:pathLst>
                </a:custGeom>
                <a:no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01" name="PA-îşlide">
                  <a:extLst>
                    <a:ext uri="{FF2B5EF4-FFF2-40B4-BE49-F238E27FC236}">
                      <a16:creationId xmlns:a16="http://schemas.microsoft.com/office/drawing/2014/main" id="{975EDAE4-8C47-4AE1-807C-08BADC0DCDF7}"/>
                    </a:ext>
                  </a:extLst>
                </p:cNvPr>
                <p:cNvSpPr/>
                <p:nvPr>
                  <p:custDataLst>
                    <p:tags r:id="rId7"/>
                  </p:custDataLst>
                </p:nvPr>
              </p:nvSpPr>
              <p:spPr bwMode="auto">
                <a:xfrm>
                  <a:off x="3565933" y="1403459"/>
                  <a:ext cx="766969" cy="597748"/>
                </a:xfrm>
                <a:custGeom>
                  <a:avLst/>
                  <a:gdLst>
                    <a:gd name="T0" fmla="*/ 556 w 911"/>
                    <a:gd name="T1" fmla="*/ 634 h 710"/>
                    <a:gd name="T2" fmla="*/ 0 w 911"/>
                    <a:gd name="T3" fmla="*/ 710 h 710"/>
                    <a:gd name="T4" fmla="*/ 357 w 911"/>
                    <a:gd name="T5" fmla="*/ 75 h 710"/>
                    <a:gd name="T6" fmla="*/ 911 w 911"/>
                    <a:gd name="T7" fmla="*/ 0 h 710"/>
                    <a:gd name="T8" fmla="*/ 556 w 911"/>
                    <a:gd name="T9" fmla="*/ 634 h 7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11" h="710">
                      <a:moveTo>
                        <a:pt x="556" y="634"/>
                      </a:moveTo>
                      <a:lnTo>
                        <a:pt x="0" y="710"/>
                      </a:lnTo>
                      <a:lnTo>
                        <a:pt x="357" y="75"/>
                      </a:lnTo>
                      <a:lnTo>
                        <a:pt x="911" y="0"/>
                      </a:lnTo>
                      <a:lnTo>
                        <a:pt x="556" y="634"/>
                      </a:lnTo>
                      <a:close/>
                    </a:path>
                  </a:pathLst>
                </a:custGeom>
                <a:no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02" name="PA-iSḷíďé">
                  <a:extLst>
                    <a:ext uri="{FF2B5EF4-FFF2-40B4-BE49-F238E27FC236}">
                      <a16:creationId xmlns:a16="http://schemas.microsoft.com/office/drawing/2014/main" id="{AB7B593F-F522-4E1E-BA1E-7CF268C7C9EA}"/>
                    </a:ext>
                  </a:extLst>
                </p:cNvPr>
                <p:cNvSpPr/>
                <p:nvPr>
                  <p:custDataLst>
                    <p:tags r:id="rId8"/>
                  </p:custDataLst>
                </p:nvPr>
              </p:nvSpPr>
              <p:spPr bwMode="auto">
                <a:xfrm>
                  <a:off x="4471814" y="1279700"/>
                  <a:ext cx="746764" cy="595222"/>
                </a:xfrm>
                <a:custGeom>
                  <a:avLst/>
                  <a:gdLst>
                    <a:gd name="T0" fmla="*/ 556 w 887"/>
                    <a:gd name="T1" fmla="*/ 632 h 707"/>
                    <a:gd name="T2" fmla="*/ 0 w 887"/>
                    <a:gd name="T3" fmla="*/ 707 h 707"/>
                    <a:gd name="T4" fmla="*/ 332 w 887"/>
                    <a:gd name="T5" fmla="*/ 78 h 707"/>
                    <a:gd name="T6" fmla="*/ 887 w 887"/>
                    <a:gd name="T7" fmla="*/ 0 h 707"/>
                    <a:gd name="T8" fmla="*/ 556 w 887"/>
                    <a:gd name="T9" fmla="*/ 632 h 7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87" h="707">
                      <a:moveTo>
                        <a:pt x="556" y="632"/>
                      </a:moveTo>
                      <a:lnTo>
                        <a:pt x="0" y="707"/>
                      </a:lnTo>
                      <a:lnTo>
                        <a:pt x="332" y="78"/>
                      </a:lnTo>
                      <a:lnTo>
                        <a:pt x="887" y="0"/>
                      </a:lnTo>
                      <a:lnTo>
                        <a:pt x="556" y="632"/>
                      </a:lnTo>
                      <a:close/>
                    </a:path>
                  </a:pathLst>
                </a:custGeom>
                <a:no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03" name="PA-îślïḋé">
                  <a:extLst>
                    <a:ext uri="{FF2B5EF4-FFF2-40B4-BE49-F238E27FC236}">
                      <a16:creationId xmlns:a16="http://schemas.microsoft.com/office/drawing/2014/main" id="{03E4EF7F-EB5E-4152-9B03-832F00B84439}"/>
                    </a:ext>
                  </a:extLst>
                </p:cNvPr>
                <p:cNvSpPr/>
                <p:nvPr>
                  <p:custDataLst>
                    <p:tags r:id="rId9"/>
                  </p:custDataLst>
                </p:nvPr>
              </p:nvSpPr>
              <p:spPr bwMode="auto">
                <a:xfrm>
                  <a:off x="5378538" y="1157624"/>
                  <a:ext cx="726558" cy="594380"/>
                </a:xfrm>
                <a:custGeom>
                  <a:avLst/>
                  <a:gdLst>
                    <a:gd name="T0" fmla="*/ 555 w 863"/>
                    <a:gd name="T1" fmla="*/ 628 h 706"/>
                    <a:gd name="T2" fmla="*/ 0 w 863"/>
                    <a:gd name="T3" fmla="*/ 706 h 706"/>
                    <a:gd name="T4" fmla="*/ 307 w 863"/>
                    <a:gd name="T5" fmla="*/ 76 h 706"/>
                    <a:gd name="T6" fmla="*/ 863 w 863"/>
                    <a:gd name="T7" fmla="*/ 0 h 706"/>
                    <a:gd name="T8" fmla="*/ 555 w 863"/>
                    <a:gd name="T9" fmla="*/ 628 h 7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63" h="706">
                      <a:moveTo>
                        <a:pt x="555" y="628"/>
                      </a:moveTo>
                      <a:lnTo>
                        <a:pt x="0" y="706"/>
                      </a:lnTo>
                      <a:lnTo>
                        <a:pt x="307" y="76"/>
                      </a:lnTo>
                      <a:lnTo>
                        <a:pt x="863" y="0"/>
                      </a:lnTo>
                      <a:lnTo>
                        <a:pt x="555" y="628"/>
                      </a:lnTo>
                      <a:close/>
                    </a:path>
                  </a:pathLst>
                </a:custGeom>
                <a:no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04" name="PA-îṧ1iḑê">
                  <a:extLst>
                    <a:ext uri="{FF2B5EF4-FFF2-40B4-BE49-F238E27FC236}">
                      <a16:creationId xmlns:a16="http://schemas.microsoft.com/office/drawing/2014/main" id="{125D22AC-1AA0-454C-A64A-9A067395ACB2}"/>
                    </a:ext>
                  </a:extLst>
                </p:cNvPr>
                <p:cNvSpPr/>
                <p:nvPr>
                  <p:custDataLst>
                    <p:tags r:id="rId10"/>
                  </p:custDataLst>
                </p:nvPr>
              </p:nvSpPr>
              <p:spPr bwMode="auto">
                <a:xfrm>
                  <a:off x="2620481" y="2008784"/>
                  <a:ext cx="141439" cy="143123"/>
                </a:xfrm>
                <a:prstGeom prst="ellipse">
                  <a:avLst/>
                </a:prstGeom>
                <a:no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</p:grpSp>
      </p:grpSp>
      <p:pic>
        <p:nvPicPr>
          <p:cNvPr id="2" name="68 Workshop Sounds-车间-木拍板2(wor_爱给网_aigei_com">
            <a:hlinkClick r:id="" action="ppaction://media"/>
            <a:extLst>
              <a:ext uri="{FF2B5EF4-FFF2-40B4-BE49-F238E27FC236}">
                <a16:creationId xmlns:a16="http://schemas.microsoft.com/office/drawing/2014/main" id="{3F1710D2-7B9F-4653-BE0A-FDB63FAFB043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55"/>
          <a:stretch>
            <a:fillRect/>
          </a:stretch>
        </p:blipFill>
        <p:spPr>
          <a:xfrm>
            <a:off x="3922714" y="-1255837"/>
            <a:ext cx="487362" cy="487363"/>
          </a:xfrm>
          <a:prstGeom prst="rect">
            <a:avLst/>
          </a:prstGeom>
        </p:spPr>
      </p:pic>
      <p:sp>
        <p:nvSpPr>
          <p:cNvPr id="4" name="梯形 3">
            <a:extLst>
              <a:ext uri="{FF2B5EF4-FFF2-40B4-BE49-F238E27FC236}">
                <a16:creationId xmlns:a16="http://schemas.microsoft.com/office/drawing/2014/main" id="{146F625C-067D-4D54-BDA5-61C4D8DB3B6C}"/>
              </a:ext>
            </a:extLst>
          </p:cNvPr>
          <p:cNvSpPr/>
          <p:nvPr/>
        </p:nvSpPr>
        <p:spPr>
          <a:xfrm rot="15300000">
            <a:off x="6958950" y="1538006"/>
            <a:ext cx="190857" cy="639650"/>
          </a:xfrm>
          <a:prstGeom prst="trapezoid">
            <a:avLst/>
          </a:prstGeom>
          <a:solidFill>
            <a:schemeClr val="tx1"/>
          </a:solidFill>
          <a:ln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2" name="梯形 61">
            <a:extLst>
              <a:ext uri="{FF2B5EF4-FFF2-40B4-BE49-F238E27FC236}">
                <a16:creationId xmlns:a16="http://schemas.microsoft.com/office/drawing/2014/main" id="{58220829-560E-441C-B153-B5B67790D01A}"/>
              </a:ext>
            </a:extLst>
          </p:cNvPr>
          <p:cNvSpPr/>
          <p:nvPr/>
        </p:nvSpPr>
        <p:spPr>
          <a:xfrm rot="18086417">
            <a:off x="6984964" y="2073802"/>
            <a:ext cx="125834" cy="722102"/>
          </a:xfrm>
          <a:prstGeom prst="trapezoid">
            <a:avLst/>
          </a:prstGeom>
          <a:solidFill>
            <a:schemeClr val="tx1"/>
          </a:solidFill>
          <a:ln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4" name="标题 4">
            <a:extLst>
              <a:ext uri="{FF2B5EF4-FFF2-40B4-BE49-F238E27FC236}">
                <a16:creationId xmlns:a16="http://schemas.microsoft.com/office/drawing/2014/main" id="{585B0CBB-0A00-445E-8FA1-CF38FFF750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2332"/>
            <a:ext cx="2201244" cy="338554"/>
          </a:xfrm>
        </p:spPr>
        <p:txBody>
          <a:bodyPr/>
          <a:lstStyle/>
          <a:p>
            <a:r>
              <a:rPr lang="zh-CN" altLang="en-US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</a:t>
            </a:r>
            <a:r>
              <a:rPr lang="zh-CN" altLang="en-US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文件和文件夹</a:t>
            </a:r>
          </a:p>
        </p:txBody>
      </p:sp>
    </p:spTree>
    <p:extLst>
      <p:ext uri="{BB962C8B-B14F-4D97-AF65-F5344CB8AC3E}">
        <p14:creationId xmlns:p14="http://schemas.microsoft.com/office/powerpoint/2010/main" val="4062190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" presetID="42" presetClass="path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1.7284E-6 L 0 0.84938 " pathEditMode="relative" rAng="0" ptsTypes="AA">
                                          <p:cBhvr>
                                            <p:cTn id="10" dur="500" spd="-1000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4246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42" presetClass="path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5.55556E-7 -2.34568E-6 L -5.55556E-7 0.86111 " pathEditMode="relative" rAng="0" ptsTypes="AA">
                                          <p:cBhvr>
                                            <p:cTn id="12" dur="500" spd="-1000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4305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3" presetID="42" presetClass="path" presetSubtype="0" fill="hold" nodeType="withEffect" p14:presetBounceEnd="25000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0 1.7284E-6 L 0 0.06944 " pathEditMode="relative" rAng="0" ptsTypes="AA" p14:bounceEnd="25000">
                                          <p:cBhvr>
                                            <p:cTn id="14" dur="4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45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42" presetClass="path" presetSubtype="0" fill="hold" nodeType="withEffect" p14:presetBounceEnd="25000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-5.55556E-7 -2.34568E-6 L -5.55556E-7 0.07253 " pathEditMode="relative" rAng="0" ptsTypes="AA" p14:bounceEnd="25000">
                                          <p:cBhvr>
                                            <p:cTn id="16" dur="4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61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7" presetID="8" presetClass="emph" presetSubtype="0" decel="100000" autoRev="1" fill="hold" nodeType="withEffect">
                                      <p:stCondLst>
                                        <p:cond delay="10"/>
                                      </p:stCondLst>
                                      <p:childTnLst>
                                        <p:animRot by="-1800000">
                                          <p:cBhvr>
                                            <p:cTn id="18" dur="37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9" presetID="1" presetClass="mediacall" presetSubtype="0" fill="hold" nodeType="withEffect">
                                      <p:stCondLst>
                                        <p:cond delay="43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20" dur="1044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21" presetID="22" presetClass="entr" presetSubtype="8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3" dur="15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22" presetClass="entr" presetSubtype="8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6" dur="15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22" presetClass="exit" presetSubtype="8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Effect transition="out" filter="wipe(left)">
                                          <p:cBhvr>
                                            <p:cTn id="28" dur="15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149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0" presetID="22" presetClass="exit" presetSubtype="8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Effect transition="out" filter="wipe(left)">
                                          <p:cBhvr>
                                            <p:cTn id="31" dur="15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149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>
                    <p:cTn id="33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2"/>
                    </p:tgtEl>
                  </p:cMediaNode>
                </p:audio>
              </p:childTnLst>
            </p:cTn>
          </p:par>
        </p:tnLst>
        <p:bldLst>
          <p:bldP spid="4" grpId="0" animBg="1"/>
          <p:bldP spid="4" grpId="1" animBg="1"/>
          <p:bldP spid="62" grpId="0" animBg="1"/>
          <p:bldP spid="62" grpId="1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" presetID="42" presetClass="path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1.7284E-6 L 0 0.84938 " pathEditMode="relative" rAng="0" ptsTypes="AA">
                                          <p:cBhvr>
                                            <p:cTn id="10" dur="500" spd="-1000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4246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42" presetClass="path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5.55556E-7 -2.34568E-6 L -5.55556E-7 0.86111 " pathEditMode="relative" rAng="0" ptsTypes="AA">
                                          <p:cBhvr>
                                            <p:cTn id="12" dur="500" spd="-1000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4305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3" presetID="42" presetClass="path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0 1.7284E-6 L 0 0.06944 " pathEditMode="relative" rAng="0" ptsTypes="AA">
                                          <p:cBhvr>
                                            <p:cTn id="14" dur="4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45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42" presetClass="path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-5.55556E-7 -2.34568E-6 L -5.55556E-7 0.07253 " pathEditMode="relative" rAng="0" ptsTypes="AA">
                                          <p:cBhvr>
                                            <p:cTn id="16" dur="4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61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7" presetID="8" presetClass="emph" presetSubtype="0" decel="100000" autoRev="1" fill="hold" nodeType="withEffect">
                                      <p:stCondLst>
                                        <p:cond delay="10"/>
                                      </p:stCondLst>
                                      <p:childTnLst>
                                        <p:animRot by="-1800000">
                                          <p:cBhvr>
                                            <p:cTn id="18" dur="37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9" presetID="1" presetClass="mediacall" presetSubtype="0" fill="hold" nodeType="withEffect">
                                      <p:stCondLst>
                                        <p:cond delay="43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20" dur="1044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21" presetID="22" presetClass="entr" presetSubtype="8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3" dur="15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22" presetClass="entr" presetSubtype="8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6" dur="15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22" presetClass="exit" presetSubtype="8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Effect transition="out" filter="wipe(left)">
                                          <p:cBhvr>
                                            <p:cTn id="28" dur="15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149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0" presetID="22" presetClass="exit" presetSubtype="8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Effect transition="out" filter="wipe(left)">
                                          <p:cBhvr>
                                            <p:cTn id="31" dur="15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149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>
                    <p:cTn id="33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2"/>
                    </p:tgtEl>
                  </p:cMediaNode>
                </p:audio>
              </p:childTnLst>
            </p:cTn>
          </p:par>
        </p:tnLst>
        <p:bldLst>
          <p:bldP spid="4" grpId="0" animBg="1"/>
          <p:bldP spid="4" grpId="1" animBg="1"/>
          <p:bldP spid="62" grpId="0" animBg="1"/>
          <p:bldP spid="62" grpId="1" animBg="1"/>
        </p:bldLst>
      </p:timing>
    </mc:Fallback>
  </mc:AlternateContent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4">
            <a:extLst>
              <a:ext uri="{FF2B5EF4-FFF2-40B4-BE49-F238E27FC236}">
                <a16:creationId xmlns:a16="http://schemas.microsoft.com/office/drawing/2014/main" id="{BD94AC76-87EB-4BFA-AB63-DE1CC95FD24B}"/>
              </a:ext>
            </a:extLst>
          </p:cNvPr>
          <p:cNvSpPr txBox="1">
            <a:spLocks/>
          </p:cNvSpPr>
          <p:nvPr/>
        </p:nvSpPr>
        <p:spPr>
          <a:xfrm>
            <a:off x="395536" y="339502"/>
            <a:ext cx="2201244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文件和文件夹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666B82C-3102-4F3A-85B7-2CFFE3165424}"/>
              </a:ext>
            </a:extLst>
          </p:cNvPr>
          <p:cNvSpPr txBox="1"/>
          <p:nvPr/>
        </p:nvSpPr>
        <p:spPr>
          <a:xfrm>
            <a:off x="395536" y="755868"/>
            <a:ext cx="8064896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>
                <a:solidFill>
                  <a:schemeClr val="bg1"/>
                </a:solidFill>
              </a:rPr>
              <a:t>一、文件的</a:t>
            </a:r>
            <a:r>
              <a:rPr lang="en-US" altLang="zh-CN" sz="1200" b="1">
                <a:solidFill>
                  <a:schemeClr val="bg1"/>
                </a:solidFill>
              </a:rPr>
              <a:t>3</a:t>
            </a:r>
            <a:r>
              <a:rPr lang="zh-CN" altLang="en-US" sz="1200" b="1">
                <a:solidFill>
                  <a:schemeClr val="bg1"/>
                </a:solidFill>
              </a:rPr>
              <a:t>种操作（打开，读写，关闭）</a:t>
            </a:r>
            <a:endParaRPr lang="en-US" altLang="zh-CN" sz="1200" b="1">
              <a:solidFill>
                <a:schemeClr val="bg1"/>
              </a:solidFill>
            </a:endParaRP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r>
              <a:rPr lang="en-US" altLang="zh-CN" sz="1200" b="1">
                <a:solidFill>
                  <a:schemeClr val="bg1"/>
                </a:solidFill>
              </a:rPr>
              <a:t>1</a:t>
            </a:r>
            <a:r>
              <a:rPr lang="zh-CN" altLang="en-US" sz="1200" b="1">
                <a:solidFill>
                  <a:schemeClr val="bg1"/>
                </a:solidFill>
              </a:rPr>
              <a:t>、文件打开 （注意：不带路径的文件名默认去找该文件夹）</a:t>
            </a:r>
            <a:endParaRPr lang="en-US" altLang="zh-CN" sz="1200" b="1">
              <a:solidFill>
                <a:schemeClr val="bg1"/>
              </a:solidFill>
            </a:endParaRP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r>
              <a:rPr lang="zh-CN" altLang="en-US" sz="1200" b="1">
                <a:solidFill>
                  <a:srgbClr val="FFFF00"/>
                </a:solidFill>
              </a:rPr>
              <a:t>文件对象</a:t>
            </a:r>
            <a:r>
              <a:rPr lang="en-US" altLang="zh-CN" sz="1200" b="1">
                <a:solidFill>
                  <a:srgbClr val="FFFF00"/>
                </a:solidFill>
              </a:rPr>
              <a:t>=open( '</a:t>
            </a:r>
            <a:r>
              <a:rPr lang="zh-CN" altLang="en-US" sz="1200" b="1">
                <a:solidFill>
                  <a:srgbClr val="FFFF00"/>
                </a:solidFill>
              </a:rPr>
              <a:t>文件名</a:t>
            </a:r>
            <a:r>
              <a:rPr lang="en-US" altLang="zh-CN" sz="1200" b="1">
                <a:solidFill>
                  <a:srgbClr val="FFFF00"/>
                </a:solidFill>
              </a:rPr>
              <a:t>' , '</a:t>
            </a:r>
            <a:r>
              <a:rPr lang="zh-CN" altLang="en-US" sz="1200" b="1">
                <a:solidFill>
                  <a:srgbClr val="FFFF00"/>
                </a:solidFill>
              </a:rPr>
              <a:t>访问模式</a:t>
            </a:r>
            <a:r>
              <a:rPr lang="en-US" altLang="zh-CN" sz="1200" b="1">
                <a:solidFill>
                  <a:srgbClr val="FFFF00"/>
                </a:solidFill>
              </a:rPr>
              <a:t>')</a:t>
            </a: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r>
              <a:rPr lang="zh-CN" altLang="en-US" sz="1200" b="1">
                <a:solidFill>
                  <a:schemeClr val="bg1"/>
                </a:solidFill>
              </a:rPr>
              <a:t>（</a:t>
            </a:r>
            <a:r>
              <a:rPr lang="en-US" altLang="zh-CN" sz="1200" b="1">
                <a:solidFill>
                  <a:schemeClr val="bg1"/>
                </a:solidFill>
              </a:rPr>
              <a:t>1</a:t>
            </a:r>
            <a:r>
              <a:rPr lang="zh-CN" altLang="en-US" sz="1200" b="1">
                <a:solidFill>
                  <a:schemeClr val="bg1"/>
                </a:solidFill>
              </a:rPr>
              <a:t>）访问模式（三个主访问模式）</a:t>
            </a:r>
          </a:p>
          <a:p>
            <a:r>
              <a:rPr lang="en-US" altLang="zh-CN" sz="1200" b="1">
                <a:solidFill>
                  <a:schemeClr val="bg1"/>
                </a:solidFill>
              </a:rPr>
              <a:t>'r' </a:t>
            </a:r>
            <a:r>
              <a:rPr lang="zh-CN" altLang="en-US" sz="1200" b="1">
                <a:solidFill>
                  <a:schemeClr val="bg1"/>
                </a:solidFill>
              </a:rPr>
              <a:t>只读：如果文件不存在报错，不支持写</a:t>
            </a:r>
          </a:p>
          <a:p>
            <a:r>
              <a:rPr lang="en-US" altLang="zh-CN" sz="1200" b="1">
                <a:solidFill>
                  <a:schemeClr val="bg1"/>
                </a:solidFill>
              </a:rPr>
              <a:t>'w' </a:t>
            </a:r>
            <a:r>
              <a:rPr lang="zh-CN" altLang="en-US" sz="1200" b="1">
                <a:solidFill>
                  <a:schemeClr val="bg1"/>
                </a:solidFill>
              </a:rPr>
              <a:t>写入：如果文件不存在新建文件，写入时覆盖原有内容</a:t>
            </a:r>
          </a:p>
          <a:p>
            <a:r>
              <a:rPr lang="en-US" altLang="zh-CN" sz="1200" b="1">
                <a:solidFill>
                  <a:schemeClr val="bg1"/>
                </a:solidFill>
              </a:rPr>
              <a:t>'a' </a:t>
            </a:r>
            <a:r>
              <a:rPr lang="zh-CN" altLang="en-US" sz="1200" b="1">
                <a:solidFill>
                  <a:schemeClr val="bg1"/>
                </a:solidFill>
              </a:rPr>
              <a:t>追加：如果文件不存在新建文件，写入时在原有内容基础上追加新内容</a:t>
            </a:r>
          </a:p>
          <a:p>
            <a:endParaRPr lang="zh-CN" altLang="en-US" sz="1200" b="1">
              <a:solidFill>
                <a:schemeClr val="bg1"/>
              </a:solidFill>
            </a:endParaRPr>
          </a:p>
          <a:p>
            <a:r>
              <a:rPr lang="zh-CN" altLang="en-US" sz="1200" b="1">
                <a:solidFill>
                  <a:schemeClr val="bg1"/>
                </a:solidFill>
              </a:rPr>
              <a:t>总结：访问模式可以省略，默认为</a:t>
            </a:r>
            <a:r>
              <a:rPr lang="en-US" altLang="zh-CN" sz="1200" b="1">
                <a:solidFill>
                  <a:schemeClr val="bg1"/>
                </a:solidFill>
              </a:rPr>
              <a:t>'r'</a:t>
            </a:r>
            <a:r>
              <a:rPr lang="zh-CN" altLang="en-US" sz="1200" b="1">
                <a:solidFill>
                  <a:schemeClr val="bg1"/>
                </a:solidFill>
              </a:rPr>
              <a:t>模式</a:t>
            </a:r>
          </a:p>
          <a:p>
            <a:endParaRPr lang="zh-CN" altLang="en-US" sz="1200" b="1">
              <a:solidFill>
                <a:schemeClr val="bg1"/>
              </a:solidFill>
            </a:endParaRPr>
          </a:p>
          <a:p>
            <a:r>
              <a:rPr lang="zh-CN" altLang="en-US" sz="1200" b="1">
                <a:solidFill>
                  <a:schemeClr val="bg1"/>
                </a:solidFill>
              </a:rPr>
              <a:t>（</a:t>
            </a:r>
            <a:r>
              <a:rPr lang="en-US" altLang="zh-CN" sz="1200" b="1">
                <a:solidFill>
                  <a:schemeClr val="bg1"/>
                </a:solidFill>
              </a:rPr>
              <a:t>2</a:t>
            </a:r>
            <a:r>
              <a:rPr lang="zh-CN" altLang="en-US" sz="1200" b="1">
                <a:solidFill>
                  <a:schemeClr val="bg1"/>
                </a:solidFill>
              </a:rPr>
              <a:t>）访问模式特点（</a:t>
            </a:r>
            <a:r>
              <a:rPr lang="en-US" altLang="zh-CN" sz="1200" b="1">
                <a:solidFill>
                  <a:schemeClr val="bg1"/>
                </a:solidFill>
              </a:rPr>
              <a:t>'b' </a:t>
            </a:r>
            <a:r>
              <a:rPr lang="zh-CN" altLang="en-US" sz="1200" b="1">
                <a:solidFill>
                  <a:schemeClr val="bg1"/>
                </a:solidFill>
              </a:rPr>
              <a:t>二进制、</a:t>
            </a:r>
            <a:r>
              <a:rPr lang="en-US" altLang="zh-CN" sz="1200" b="1">
                <a:solidFill>
                  <a:schemeClr val="bg1"/>
                </a:solidFill>
              </a:rPr>
              <a:t>'+' </a:t>
            </a:r>
            <a:r>
              <a:rPr lang="zh-CN" altLang="en-US" sz="1200" b="1">
                <a:solidFill>
                  <a:schemeClr val="bg1"/>
                </a:solidFill>
              </a:rPr>
              <a:t>可读可写）</a:t>
            </a:r>
          </a:p>
          <a:p>
            <a:r>
              <a:rPr lang="en-US" altLang="zh-CN" sz="1200" b="1">
                <a:solidFill>
                  <a:schemeClr val="bg1"/>
                </a:solidFill>
              </a:rPr>
              <a:t>r</a:t>
            </a:r>
            <a:r>
              <a:rPr lang="zh-CN" altLang="en-US" sz="1200" b="1">
                <a:solidFill>
                  <a:schemeClr val="bg1"/>
                </a:solidFill>
              </a:rPr>
              <a:t>、</a:t>
            </a:r>
            <a:r>
              <a:rPr lang="en-US" altLang="zh-CN" sz="1200" b="1">
                <a:solidFill>
                  <a:schemeClr val="bg1"/>
                </a:solidFill>
              </a:rPr>
              <a:t>rb</a:t>
            </a:r>
            <a:r>
              <a:rPr lang="zh-CN" altLang="en-US" sz="1200" b="1">
                <a:solidFill>
                  <a:schemeClr val="bg1"/>
                </a:solidFill>
              </a:rPr>
              <a:t>、</a:t>
            </a:r>
            <a:r>
              <a:rPr lang="en-US" altLang="zh-CN" sz="1200" b="1">
                <a:solidFill>
                  <a:schemeClr val="bg1"/>
                </a:solidFill>
              </a:rPr>
              <a:t>r+</a:t>
            </a:r>
            <a:r>
              <a:rPr lang="zh-CN" altLang="en-US" sz="1200" b="1">
                <a:solidFill>
                  <a:schemeClr val="bg1"/>
                </a:solidFill>
              </a:rPr>
              <a:t>、</a:t>
            </a:r>
            <a:r>
              <a:rPr lang="en-US" altLang="zh-CN" sz="1200" b="1">
                <a:solidFill>
                  <a:schemeClr val="bg1"/>
                </a:solidFill>
              </a:rPr>
              <a:t>rb+</a:t>
            </a:r>
            <a:r>
              <a:rPr lang="zh-CN" altLang="en-US" sz="1200" b="1">
                <a:solidFill>
                  <a:schemeClr val="bg1"/>
                </a:solidFill>
              </a:rPr>
              <a:t>：只要文件不存在都报错，文件指针（光标的位置）放在文件开头</a:t>
            </a:r>
          </a:p>
          <a:p>
            <a:r>
              <a:rPr lang="en-US" altLang="zh-CN" sz="1200" b="1">
                <a:solidFill>
                  <a:schemeClr val="bg1"/>
                </a:solidFill>
              </a:rPr>
              <a:t>w</a:t>
            </a:r>
            <a:r>
              <a:rPr lang="zh-CN" altLang="en-US" sz="1200" b="1">
                <a:solidFill>
                  <a:schemeClr val="bg1"/>
                </a:solidFill>
              </a:rPr>
              <a:t>、</a:t>
            </a:r>
            <a:r>
              <a:rPr lang="en-US" altLang="zh-CN" sz="1200" b="1">
                <a:solidFill>
                  <a:schemeClr val="bg1"/>
                </a:solidFill>
              </a:rPr>
              <a:t>wb</a:t>
            </a:r>
            <a:r>
              <a:rPr lang="zh-CN" altLang="en-US" sz="1200" b="1">
                <a:solidFill>
                  <a:schemeClr val="bg1"/>
                </a:solidFill>
              </a:rPr>
              <a:t>、</a:t>
            </a:r>
            <a:r>
              <a:rPr lang="en-US" altLang="zh-CN" sz="1200" b="1">
                <a:solidFill>
                  <a:schemeClr val="bg1"/>
                </a:solidFill>
              </a:rPr>
              <a:t>w+</a:t>
            </a:r>
            <a:r>
              <a:rPr lang="zh-CN" altLang="en-US" sz="1200" b="1">
                <a:solidFill>
                  <a:schemeClr val="bg1"/>
                </a:solidFill>
              </a:rPr>
              <a:t>、</a:t>
            </a:r>
            <a:r>
              <a:rPr lang="en-US" altLang="zh-CN" sz="1200" b="1">
                <a:solidFill>
                  <a:schemeClr val="bg1"/>
                </a:solidFill>
              </a:rPr>
              <a:t>wb+</a:t>
            </a:r>
            <a:r>
              <a:rPr lang="zh-CN" altLang="en-US" sz="1200" b="1">
                <a:solidFill>
                  <a:schemeClr val="bg1"/>
                </a:solidFill>
              </a:rPr>
              <a:t>：只要文件不存在就新建文件，文件指针在开头，用新内容覆盖原内容</a:t>
            </a:r>
          </a:p>
          <a:p>
            <a:r>
              <a:rPr lang="en-US" altLang="zh-CN" sz="1200" b="1">
                <a:solidFill>
                  <a:schemeClr val="bg1"/>
                </a:solidFill>
              </a:rPr>
              <a:t>a</a:t>
            </a:r>
            <a:r>
              <a:rPr lang="zh-CN" altLang="en-US" sz="1200" b="1">
                <a:solidFill>
                  <a:schemeClr val="bg1"/>
                </a:solidFill>
              </a:rPr>
              <a:t>、</a:t>
            </a:r>
            <a:r>
              <a:rPr lang="en-US" altLang="zh-CN" sz="1200" b="1">
                <a:solidFill>
                  <a:schemeClr val="bg1"/>
                </a:solidFill>
              </a:rPr>
              <a:t>ab</a:t>
            </a:r>
            <a:r>
              <a:rPr lang="zh-CN" altLang="en-US" sz="1200" b="1">
                <a:solidFill>
                  <a:schemeClr val="bg1"/>
                </a:solidFill>
              </a:rPr>
              <a:t>、</a:t>
            </a:r>
            <a:r>
              <a:rPr lang="en-US" altLang="zh-CN" sz="1200" b="1">
                <a:solidFill>
                  <a:schemeClr val="bg1"/>
                </a:solidFill>
              </a:rPr>
              <a:t>a+</a:t>
            </a:r>
            <a:r>
              <a:rPr lang="zh-CN" altLang="en-US" sz="1200" b="1">
                <a:solidFill>
                  <a:schemeClr val="bg1"/>
                </a:solidFill>
              </a:rPr>
              <a:t>、</a:t>
            </a:r>
            <a:r>
              <a:rPr lang="en-US" altLang="zh-CN" sz="1200" b="1">
                <a:solidFill>
                  <a:schemeClr val="bg1"/>
                </a:solidFill>
              </a:rPr>
              <a:t>ab+</a:t>
            </a:r>
            <a:r>
              <a:rPr lang="zh-CN" altLang="en-US" sz="1200" b="1">
                <a:solidFill>
                  <a:schemeClr val="bg1"/>
                </a:solidFill>
              </a:rPr>
              <a:t>：只要文件不存在新建文件，文件指针在结尾，</a:t>
            </a:r>
            <a:endParaRPr lang="en-US" altLang="zh-CN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9930502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16FB94E-B102-4FD4-8990-001E6E2051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728" y="195485"/>
            <a:ext cx="4176464" cy="4450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172146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4">
            <a:extLst>
              <a:ext uri="{FF2B5EF4-FFF2-40B4-BE49-F238E27FC236}">
                <a16:creationId xmlns:a16="http://schemas.microsoft.com/office/drawing/2014/main" id="{11CE888C-4239-4D6C-8906-FB590BA7757F}"/>
              </a:ext>
            </a:extLst>
          </p:cNvPr>
          <p:cNvSpPr txBox="1">
            <a:spLocks/>
          </p:cNvSpPr>
          <p:nvPr/>
        </p:nvSpPr>
        <p:spPr>
          <a:xfrm>
            <a:off x="395536" y="339502"/>
            <a:ext cx="2201244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文件和文件夹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7C30AEC-64D2-4E6E-A4E5-67F786F32F05}"/>
              </a:ext>
            </a:extLst>
          </p:cNvPr>
          <p:cNvSpPr txBox="1"/>
          <p:nvPr/>
        </p:nvSpPr>
        <p:spPr>
          <a:xfrm>
            <a:off x="395536" y="755868"/>
            <a:ext cx="806489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>
                <a:solidFill>
                  <a:schemeClr val="bg1"/>
                </a:solidFill>
              </a:rPr>
              <a:t>2</a:t>
            </a:r>
            <a:r>
              <a:rPr lang="zh-CN" altLang="en-US" sz="1200" b="1">
                <a:solidFill>
                  <a:schemeClr val="bg1"/>
                </a:solidFill>
              </a:rPr>
              <a:t>、读写操作</a:t>
            </a:r>
          </a:p>
          <a:p>
            <a:endParaRPr lang="zh-CN" altLang="en-US" sz="1200" b="1">
              <a:solidFill>
                <a:schemeClr val="bg1"/>
              </a:solidFill>
            </a:endParaRPr>
          </a:p>
          <a:p>
            <a:r>
              <a:rPr lang="zh-CN" altLang="en-US" sz="1200" b="1">
                <a:solidFill>
                  <a:srgbClr val="FFFF00"/>
                </a:solidFill>
              </a:rPr>
              <a:t>文件对象</a:t>
            </a:r>
            <a:r>
              <a:rPr lang="en-US" altLang="zh-CN" sz="1200" b="1">
                <a:solidFill>
                  <a:srgbClr val="FFFF00"/>
                </a:solidFill>
              </a:rPr>
              <a:t>.write('</a:t>
            </a:r>
            <a:r>
              <a:rPr lang="zh-CN" altLang="en-US" sz="1200" b="1">
                <a:solidFill>
                  <a:srgbClr val="FFFF00"/>
                </a:solidFill>
              </a:rPr>
              <a:t>内容</a:t>
            </a:r>
            <a:r>
              <a:rPr lang="en-US" altLang="zh-CN" sz="1200" b="1">
                <a:solidFill>
                  <a:srgbClr val="FFFF00"/>
                </a:solidFill>
              </a:rPr>
              <a:t>')</a:t>
            </a: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r>
              <a:rPr lang="zh-CN" altLang="en-US" sz="1200" b="1">
                <a:solidFill>
                  <a:srgbClr val="FFFF00"/>
                </a:solidFill>
              </a:rPr>
              <a:t>文件对象</a:t>
            </a:r>
            <a:r>
              <a:rPr lang="en-US" altLang="zh-CN" sz="1200" b="1">
                <a:solidFill>
                  <a:srgbClr val="FFFF00"/>
                </a:solidFill>
              </a:rPr>
              <a:t>.read(num)     </a:t>
            </a: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r>
              <a:rPr lang="en-US" altLang="zh-CN" sz="1200" b="1">
                <a:solidFill>
                  <a:schemeClr val="bg1"/>
                </a:solidFill>
              </a:rPr>
              <a:t> # num</a:t>
            </a:r>
            <a:r>
              <a:rPr lang="zh-CN" altLang="en-US" sz="1200" b="1">
                <a:solidFill>
                  <a:schemeClr val="bg1"/>
                </a:solidFill>
              </a:rPr>
              <a:t>表示要从文件中读取数据的长度（单位是字节）</a:t>
            </a:r>
            <a:r>
              <a:rPr lang="en-US" altLang="zh-CN" sz="1200" b="1">
                <a:solidFill>
                  <a:schemeClr val="bg1"/>
                </a:solidFill>
              </a:rPr>
              <a:t>【</a:t>
            </a:r>
            <a:r>
              <a:rPr lang="zh-CN" altLang="en-US" sz="1200" b="1">
                <a:solidFill>
                  <a:schemeClr val="bg1"/>
                </a:solidFill>
              </a:rPr>
              <a:t>换行</a:t>
            </a:r>
            <a:r>
              <a:rPr lang="en-US" altLang="zh-CN" sz="1200" b="1">
                <a:solidFill>
                  <a:schemeClr val="bg1"/>
                </a:solidFill>
              </a:rPr>
              <a:t>\n</a:t>
            </a:r>
            <a:r>
              <a:rPr lang="zh-CN" altLang="en-US" sz="1200" b="1">
                <a:solidFill>
                  <a:schemeClr val="bg1"/>
                </a:solidFill>
              </a:rPr>
              <a:t>占一个字节</a:t>
            </a:r>
            <a:r>
              <a:rPr lang="en-US" altLang="zh-CN" sz="1200" b="1">
                <a:solidFill>
                  <a:schemeClr val="bg1"/>
                </a:solidFill>
              </a:rPr>
              <a:t>】</a:t>
            </a:r>
            <a:r>
              <a:rPr lang="zh-CN" altLang="en-US" sz="1200" b="1">
                <a:solidFill>
                  <a:schemeClr val="bg1"/>
                </a:solidFill>
              </a:rPr>
              <a:t>，省略就表示读取所有数据</a:t>
            </a:r>
          </a:p>
          <a:p>
            <a:endParaRPr lang="zh-CN" altLang="en-US" sz="1200" b="1">
              <a:solidFill>
                <a:schemeClr val="bg1"/>
              </a:solidFill>
            </a:endParaRPr>
          </a:p>
          <a:p>
            <a:r>
              <a:rPr lang="zh-CN" altLang="en-US" sz="1200" b="1">
                <a:solidFill>
                  <a:srgbClr val="FFFF00"/>
                </a:solidFill>
              </a:rPr>
              <a:t>文件对象</a:t>
            </a:r>
            <a:r>
              <a:rPr lang="en-US" altLang="zh-CN" sz="1200" b="1">
                <a:solidFill>
                  <a:srgbClr val="FFFF00"/>
                </a:solidFill>
              </a:rPr>
              <a:t>.readlines( )   </a:t>
            </a:r>
            <a:r>
              <a:rPr lang="en-US" altLang="zh-CN" sz="1200" b="1">
                <a:solidFill>
                  <a:schemeClr val="bg1"/>
                </a:solidFill>
              </a:rPr>
              <a:t># </a:t>
            </a:r>
            <a:r>
              <a:rPr lang="zh-CN" altLang="en-US" sz="1200" b="1">
                <a:solidFill>
                  <a:schemeClr val="bg1"/>
                </a:solidFill>
              </a:rPr>
              <a:t>需要赋值给一个变量</a:t>
            </a:r>
          </a:p>
          <a:p>
            <a:endParaRPr lang="zh-CN" altLang="en-US" sz="1200" b="1">
              <a:solidFill>
                <a:schemeClr val="bg1"/>
              </a:solidFill>
            </a:endParaRPr>
          </a:p>
          <a:p>
            <a:r>
              <a:rPr lang="en-US" altLang="zh-CN" sz="1200" b="1">
                <a:solidFill>
                  <a:schemeClr val="bg1"/>
                </a:solidFill>
              </a:rPr>
              <a:t># </a:t>
            </a:r>
            <a:r>
              <a:rPr lang="zh-CN" altLang="en-US" sz="1200" b="1">
                <a:solidFill>
                  <a:schemeClr val="bg1"/>
                </a:solidFill>
              </a:rPr>
              <a:t>将整个文件中的内容一次性读取，并返回一个列表，原文件中每一行的数据为一个元素，例如</a:t>
            </a:r>
            <a:r>
              <a:rPr lang="en-US" altLang="zh-CN" sz="1200" b="1">
                <a:solidFill>
                  <a:schemeClr val="bg1"/>
                </a:solidFill>
              </a:rPr>
              <a:t>['aaa\n','bbb\n',ccc]</a:t>
            </a:r>
          </a:p>
          <a:p>
            <a:r>
              <a:rPr lang="en-US" altLang="zh-CN" sz="1200" b="1">
                <a:solidFill>
                  <a:schemeClr val="bg1"/>
                </a:solidFill>
              </a:rPr>
              <a:t># </a:t>
            </a:r>
            <a:r>
              <a:rPr lang="zh-CN" altLang="en-US" sz="1200" b="1">
                <a:solidFill>
                  <a:schemeClr val="bg1"/>
                </a:solidFill>
              </a:rPr>
              <a:t>每一行都有换行自带</a:t>
            </a:r>
            <a:r>
              <a:rPr lang="en-US" altLang="zh-CN" sz="1200" b="1">
                <a:solidFill>
                  <a:schemeClr val="bg1"/>
                </a:solidFill>
              </a:rPr>
              <a:t>\n</a:t>
            </a:r>
            <a:r>
              <a:rPr lang="zh-CN" altLang="en-US" sz="1200" b="1">
                <a:solidFill>
                  <a:schemeClr val="bg1"/>
                </a:solidFill>
              </a:rPr>
              <a:t>，最后一行没有换行不带</a:t>
            </a:r>
            <a:r>
              <a:rPr lang="en-US" altLang="zh-CN" sz="1200" b="1">
                <a:solidFill>
                  <a:schemeClr val="bg1"/>
                </a:solidFill>
              </a:rPr>
              <a:t>\n</a:t>
            </a: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r>
              <a:rPr lang="zh-CN" altLang="en-US" sz="1200" b="1">
                <a:solidFill>
                  <a:srgbClr val="FFFF00"/>
                </a:solidFill>
              </a:rPr>
              <a:t>文件对象</a:t>
            </a:r>
            <a:r>
              <a:rPr lang="en-US" altLang="zh-CN" sz="1200" b="1">
                <a:solidFill>
                  <a:srgbClr val="FFFF00"/>
                </a:solidFill>
              </a:rPr>
              <a:t>.readline( )    </a:t>
            </a:r>
            <a:r>
              <a:rPr lang="en-US" altLang="zh-CN" sz="1200" b="1">
                <a:solidFill>
                  <a:schemeClr val="bg1"/>
                </a:solidFill>
              </a:rPr>
              <a:t># </a:t>
            </a:r>
            <a:r>
              <a:rPr lang="zh-CN" altLang="en-US" sz="1200" b="1">
                <a:solidFill>
                  <a:schemeClr val="bg1"/>
                </a:solidFill>
              </a:rPr>
              <a:t>需要赋值给一个变量</a:t>
            </a:r>
          </a:p>
          <a:p>
            <a:endParaRPr lang="zh-CN" altLang="en-US" sz="1200" b="1">
              <a:solidFill>
                <a:schemeClr val="bg1"/>
              </a:solidFill>
            </a:endParaRPr>
          </a:p>
          <a:p>
            <a:r>
              <a:rPr lang="en-US" altLang="zh-CN" sz="1200" b="1">
                <a:solidFill>
                  <a:schemeClr val="bg1"/>
                </a:solidFill>
              </a:rPr>
              <a:t># </a:t>
            </a:r>
            <a:r>
              <a:rPr lang="zh-CN" altLang="en-US" sz="1200" b="1">
                <a:solidFill>
                  <a:schemeClr val="bg1"/>
                </a:solidFill>
              </a:rPr>
              <a:t>一次性读取一行内容，第一次调用读取第一行，第二次调用读取第二行，不带换行符</a:t>
            </a:r>
            <a:r>
              <a:rPr lang="en-US" altLang="zh-CN" sz="1200" b="1">
                <a:solidFill>
                  <a:schemeClr val="bg1"/>
                </a:solidFill>
              </a:rPr>
              <a:t>\n</a:t>
            </a:r>
          </a:p>
        </p:txBody>
      </p:sp>
    </p:spTree>
    <p:extLst>
      <p:ext uri="{BB962C8B-B14F-4D97-AF65-F5344CB8AC3E}">
        <p14:creationId xmlns:p14="http://schemas.microsoft.com/office/powerpoint/2010/main" val="294757577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4">
            <a:extLst>
              <a:ext uri="{FF2B5EF4-FFF2-40B4-BE49-F238E27FC236}">
                <a16:creationId xmlns:a16="http://schemas.microsoft.com/office/drawing/2014/main" id="{8A37493C-A035-4DDA-819C-53E59906FF01}"/>
              </a:ext>
            </a:extLst>
          </p:cNvPr>
          <p:cNvSpPr txBox="1">
            <a:spLocks/>
          </p:cNvSpPr>
          <p:nvPr/>
        </p:nvSpPr>
        <p:spPr>
          <a:xfrm>
            <a:off x="395536" y="339502"/>
            <a:ext cx="2201244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文件和文件夹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1DBE40C-F5A5-45B7-9D29-CC5DC441697D}"/>
              </a:ext>
            </a:extLst>
          </p:cNvPr>
          <p:cNvSpPr txBox="1"/>
          <p:nvPr/>
        </p:nvSpPr>
        <p:spPr>
          <a:xfrm>
            <a:off x="395536" y="755868"/>
            <a:ext cx="8064896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>
                <a:solidFill>
                  <a:schemeClr val="bg1"/>
                </a:solidFill>
              </a:rPr>
              <a:t>3</a:t>
            </a:r>
            <a:r>
              <a:rPr lang="zh-CN" altLang="en-US" sz="1200" b="1">
                <a:solidFill>
                  <a:schemeClr val="bg1"/>
                </a:solidFill>
              </a:rPr>
              <a:t>、关闭</a:t>
            </a:r>
          </a:p>
          <a:p>
            <a:endParaRPr lang="zh-CN" altLang="en-US" sz="1200" b="1">
              <a:solidFill>
                <a:schemeClr val="bg1"/>
              </a:solidFill>
            </a:endParaRPr>
          </a:p>
          <a:p>
            <a:r>
              <a:rPr lang="zh-CN" altLang="en-US" sz="1200" b="1">
                <a:solidFill>
                  <a:srgbClr val="FFFF00"/>
                </a:solidFill>
              </a:rPr>
              <a:t>文件对象</a:t>
            </a:r>
            <a:r>
              <a:rPr lang="en-US" altLang="zh-CN" sz="1200" b="1">
                <a:solidFill>
                  <a:srgbClr val="FFFF00"/>
                </a:solidFill>
              </a:rPr>
              <a:t>.close( )</a:t>
            </a: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r>
              <a:rPr lang="en-US" altLang="zh-CN" sz="1200" b="1">
                <a:solidFill>
                  <a:schemeClr val="bg1"/>
                </a:solidFill>
              </a:rPr>
              <a:t>4</a:t>
            </a:r>
            <a:r>
              <a:rPr lang="zh-CN" altLang="en-US" sz="1200" b="1">
                <a:solidFill>
                  <a:schemeClr val="bg1"/>
                </a:solidFill>
              </a:rPr>
              <a:t>、</a:t>
            </a:r>
            <a:r>
              <a:rPr lang="en-US" altLang="zh-CN" sz="1200" b="1">
                <a:solidFill>
                  <a:schemeClr val="bg1"/>
                </a:solidFill>
              </a:rPr>
              <a:t>seek( )</a:t>
            </a:r>
            <a:r>
              <a:rPr lang="zh-CN" altLang="en-US" sz="1200" b="1">
                <a:solidFill>
                  <a:schemeClr val="bg1"/>
                </a:solidFill>
              </a:rPr>
              <a:t>移动文件指针</a:t>
            </a:r>
          </a:p>
          <a:p>
            <a:endParaRPr lang="zh-CN" altLang="en-US" sz="1200" b="1">
              <a:solidFill>
                <a:schemeClr val="bg1"/>
              </a:solidFill>
            </a:endParaRPr>
          </a:p>
          <a:p>
            <a:r>
              <a:rPr lang="zh-CN" altLang="en-US" sz="1200" b="1">
                <a:solidFill>
                  <a:srgbClr val="FFFF00"/>
                </a:solidFill>
              </a:rPr>
              <a:t>文件对象</a:t>
            </a:r>
            <a:r>
              <a:rPr lang="en-US" altLang="zh-CN" sz="1200" b="1">
                <a:solidFill>
                  <a:srgbClr val="FFFF00"/>
                </a:solidFill>
              </a:rPr>
              <a:t>.seek(</a:t>
            </a:r>
            <a:r>
              <a:rPr lang="zh-CN" altLang="en-US" sz="1200" b="1">
                <a:solidFill>
                  <a:srgbClr val="FFFF00"/>
                </a:solidFill>
              </a:rPr>
              <a:t>偏移量，起始位置</a:t>
            </a:r>
            <a:r>
              <a:rPr lang="en-US" altLang="zh-CN" sz="1200" b="1">
                <a:solidFill>
                  <a:srgbClr val="FFFF00"/>
                </a:solidFill>
              </a:rPr>
              <a:t>)   </a:t>
            </a: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r>
              <a:rPr lang="en-US" altLang="zh-CN" sz="1200" b="1">
                <a:solidFill>
                  <a:schemeClr val="bg1"/>
                </a:solidFill>
              </a:rPr>
              <a:t># </a:t>
            </a:r>
            <a:r>
              <a:rPr lang="zh-CN" altLang="en-US" sz="1200" b="1">
                <a:solidFill>
                  <a:schemeClr val="bg1"/>
                </a:solidFill>
              </a:rPr>
              <a:t>起始位置：</a:t>
            </a:r>
            <a:r>
              <a:rPr lang="en-US" altLang="zh-CN" sz="1200" b="1">
                <a:solidFill>
                  <a:schemeClr val="bg1"/>
                </a:solidFill>
              </a:rPr>
              <a:t>0</a:t>
            </a:r>
            <a:r>
              <a:rPr lang="zh-CN" altLang="en-US" sz="1200" b="1">
                <a:solidFill>
                  <a:schemeClr val="bg1"/>
                </a:solidFill>
              </a:rPr>
              <a:t>开头，</a:t>
            </a:r>
            <a:r>
              <a:rPr lang="en-US" altLang="zh-CN" sz="1200" b="1">
                <a:solidFill>
                  <a:schemeClr val="bg1"/>
                </a:solidFill>
              </a:rPr>
              <a:t>1</a:t>
            </a:r>
            <a:r>
              <a:rPr lang="zh-CN" altLang="en-US" sz="1200" b="1">
                <a:solidFill>
                  <a:schemeClr val="bg1"/>
                </a:solidFill>
              </a:rPr>
              <a:t>当前位置，</a:t>
            </a:r>
            <a:r>
              <a:rPr lang="en-US" altLang="zh-CN" sz="1200" b="1">
                <a:solidFill>
                  <a:schemeClr val="bg1"/>
                </a:solidFill>
              </a:rPr>
              <a:t>2</a:t>
            </a:r>
            <a:r>
              <a:rPr lang="zh-CN" altLang="en-US" sz="1200" b="1">
                <a:solidFill>
                  <a:schemeClr val="bg1"/>
                </a:solidFill>
              </a:rPr>
              <a:t>文件结尾</a:t>
            </a:r>
          </a:p>
          <a:p>
            <a:r>
              <a:rPr lang="en-US" altLang="zh-CN" sz="1200" b="1">
                <a:solidFill>
                  <a:schemeClr val="bg1"/>
                </a:solidFill>
              </a:rPr>
              <a:t># </a:t>
            </a:r>
            <a:r>
              <a:rPr lang="zh-CN" altLang="en-US" sz="1200" b="1">
                <a:solidFill>
                  <a:schemeClr val="bg1"/>
                </a:solidFill>
              </a:rPr>
              <a:t>偏移量：假设起始位置是开头，偏移量是</a:t>
            </a:r>
            <a:r>
              <a:rPr lang="en-US" altLang="zh-CN" sz="1200" b="1">
                <a:solidFill>
                  <a:schemeClr val="bg1"/>
                </a:solidFill>
              </a:rPr>
              <a:t>5</a:t>
            </a:r>
            <a:r>
              <a:rPr lang="zh-CN" altLang="en-US" sz="1200" b="1">
                <a:solidFill>
                  <a:schemeClr val="bg1"/>
                </a:solidFill>
              </a:rPr>
              <a:t>，那文件指针就在第</a:t>
            </a:r>
            <a:r>
              <a:rPr lang="en-US" altLang="zh-CN" sz="1200" b="1">
                <a:solidFill>
                  <a:schemeClr val="bg1"/>
                </a:solidFill>
              </a:rPr>
              <a:t>6</a:t>
            </a:r>
            <a:r>
              <a:rPr lang="zh-CN" altLang="en-US" sz="1200" b="1">
                <a:solidFill>
                  <a:schemeClr val="bg1"/>
                </a:solidFill>
              </a:rPr>
              <a:t>个字节上</a:t>
            </a:r>
          </a:p>
          <a:p>
            <a:r>
              <a:rPr lang="en-US" altLang="zh-CN" sz="1200" b="1">
                <a:solidFill>
                  <a:schemeClr val="bg1"/>
                </a:solidFill>
              </a:rPr>
              <a:t># </a:t>
            </a:r>
            <a:r>
              <a:rPr lang="zh-CN" altLang="en-US" sz="1200" b="1">
                <a:solidFill>
                  <a:schemeClr val="bg1"/>
                </a:solidFill>
              </a:rPr>
              <a:t>偏移量和起始位置都为</a:t>
            </a:r>
            <a:r>
              <a:rPr lang="en-US" altLang="zh-CN" sz="1200" b="1">
                <a:solidFill>
                  <a:schemeClr val="bg1"/>
                </a:solidFill>
              </a:rPr>
              <a:t>0</a:t>
            </a:r>
            <a:r>
              <a:rPr lang="zh-CN" altLang="en-US" sz="1200" b="1">
                <a:solidFill>
                  <a:schemeClr val="bg1"/>
                </a:solidFill>
              </a:rPr>
              <a:t>时，可以只写一个</a:t>
            </a:r>
            <a:r>
              <a:rPr lang="en-US" altLang="zh-CN" sz="1200" b="1">
                <a:solidFill>
                  <a:schemeClr val="bg1"/>
                </a:solidFill>
              </a:rPr>
              <a:t>0</a:t>
            </a: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r>
              <a:rPr lang="zh-CN" altLang="en-US" sz="1200" b="1">
                <a:solidFill>
                  <a:schemeClr val="bg1"/>
                </a:solidFill>
              </a:rPr>
              <a:t>例如：</a:t>
            </a:r>
          </a:p>
          <a:p>
            <a:endParaRPr lang="zh-CN" altLang="en-US" sz="1200" b="1">
              <a:solidFill>
                <a:schemeClr val="bg1"/>
              </a:solidFill>
            </a:endParaRPr>
          </a:p>
          <a:p>
            <a:r>
              <a:rPr lang="zh-CN" altLang="en-US" sz="1200" b="1">
                <a:solidFill>
                  <a:schemeClr val="bg1"/>
                </a:solidFill>
              </a:rPr>
              <a:t>文件对象 </a:t>
            </a:r>
            <a:r>
              <a:rPr lang="en-US" altLang="zh-CN" sz="1200" b="1">
                <a:solidFill>
                  <a:schemeClr val="bg1"/>
                </a:solidFill>
              </a:rPr>
              <a:t>= open('</a:t>
            </a:r>
            <a:r>
              <a:rPr lang="zh-CN" altLang="en-US" sz="1200" b="1">
                <a:solidFill>
                  <a:schemeClr val="bg1"/>
                </a:solidFill>
              </a:rPr>
              <a:t>文件名</a:t>
            </a:r>
            <a:r>
              <a:rPr lang="en-US" altLang="zh-CN" sz="1200" b="1">
                <a:solidFill>
                  <a:schemeClr val="bg1"/>
                </a:solidFill>
              </a:rPr>
              <a:t>','r+')</a:t>
            </a:r>
          </a:p>
          <a:p>
            <a:r>
              <a:rPr lang="zh-CN" altLang="en-US" sz="1200" b="1">
                <a:solidFill>
                  <a:schemeClr val="bg1"/>
                </a:solidFill>
              </a:rPr>
              <a:t>文件对象</a:t>
            </a:r>
            <a:r>
              <a:rPr lang="en-US" altLang="zh-CN" sz="1200" b="1">
                <a:solidFill>
                  <a:schemeClr val="bg1"/>
                </a:solidFill>
              </a:rPr>
              <a:t>.seek(2,0)</a:t>
            </a:r>
          </a:p>
          <a:p>
            <a:r>
              <a:rPr lang="en-US" altLang="zh-CN" sz="1200" b="1">
                <a:solidFill>
                  <a:schemeClr val="bg1"/>
                </a:solidFill>
              </a:rPr>
              <a:t>print(</a:t>
            </a:r>
            <a:r>
              <a:rPr lang="zh-CN" altLang="en-US" sz="1200" b="1">
                <a:solidFill>
                  <a:schemeClr val="bg1"/>
                </a:solidFill>
              </a:rPr>
              <a:t>文件对象</a:t>
            </a:r>
            <a:r>
              <a:rPr lang="en-US" altLang="zh-CN" sz="1200" b="1">
                <a:solidFill>
                  <a:schemeClr val="bg1"/>
                </a:solidFill>
              </a:rPr>
              <a:t>.read())</a:t>
            </a:r>
          </a:p>
          <a:p>
            <a:r>
              <a:rPr lang="zh-CN" altLang="en-US" sz="1200" b="1">
                <a:solidFill>
                  <a:schemeClr val="bg1"/>
                </a:solidFill>
              </a:rPr>
              <a:t>文件对象</a:t>
            </a:r>
            <a:r>
              <a:rPr lang="en-US" altLang="zh-CN" sz="1200" b="1">
                <a:solidFill>
                  <a:schemeClr val="bg1"/>
                </a:solidFill>
              </a:rPr>
              <a:t>.close</a:t>
            </a:r>
          </a:p>
        </p:txBody>
      </p:sp>
    </p:spTree>
    <p:extLst>
      <p:ext uri="{BB962C8B-B14F-4D97-AF65-F5344CB8AC3E}">
        <p14:creationId xmlns:p14="http://schemas.microsoft.com/office/powerpoint/2010/main" val="2226838659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4">
            <a:extLst>
              <a:ext uri="{FF2B5EF4-FFF2-40B4-BE49-F238E27FC236}">
                <a16:creationId xmlns:a16="http://schemas.microsoft.com/office/drawing/2014/main" id="{BC788A35-186E-4DEE-801D-E06976BDEC76}"/>
              </a:ext>
            </a:extLst>
          </p:cNvPr>
          <p:cNvSpPr txBox="1">
            <a:spLocks/>
          </p:cNvSpPr>
          <p:nvPr/>
        </p:nvSpPr>
        <p:spPr>
          <a:xfrm>
            <a:off x="467544" y="283176"/>
            <a:ext cx="2201244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文件和文件夹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0427697-1515-47EB-8BEA-02E703D2BA98}"/>
              </a:ext>
            </a:extLst>
          </p:cNvPr>
          <p:cNvSpPr txBox="1"/>
          <p:nvPr/>
        </p:nvSpPr>
        <p:spPr>
          <a:xfrm>
            <a:off x="467544" y="699542"/>
            <a:ext cx="8064896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>
                <a:solidFill>
                  <a:schemeClr val="bg1"/>
                </a:solidFill>
              </a:rPr>
              <a:t>5</a:t>
            </a:r>
            <a:r>
              <a:rPr lang="zh-CN" altLang="en-US" sz="1200" b="1">
                <a:solidFill>
                  <a:schemeClr val="bg1"/>
                </a:solidFill>
              </a:rPr>
              <a:t>、文件备份</a:t>
            </a:r>
          </a:p>
          <a:p>
            <a:r>
              <a:rPr lang="zh-CN" altLang="en-US" sz="1200" b="1">
                <a:solidFill>
                  <a:schemeClr val="bg1"/>
                </a:solidFill>
              </a:rPr>
              <a:t>（</a:t>
            </a:r>
            <a:r>
              <a:rPr lang="en-US" altLang="zh-CN" sz="1200" b="1">
                <a:solidFill>
                  <a:schemeClr val="bg1"/>
                </a:solidFill>
              </a:rPr>
              <a:t>1</a:t>
            </a:r>
            <a:r>
              <a:rPr lang="zh-CN" altLang="en-US" sz="1200" b="1">
                <a:solidFill>
                  <a:schemeClr val="bg1"/>
                </a:solidFill>
              </a:rPr>
              <a:t>）用户输入目标文件</a:t>
            </a:r>
          </a:p>
          <a:p>
            <a:endParaRPr lang="zh-CN" altLang="en-US" sz="1200" b="1">
              <a:solidFill>
                <a:schemeClr val="bg1"/>
              </a:solidFill>
            </a:endParaRPr>
          </a:p>
          <a:p>
            <a:r>
              <a:rPr lang="zh-CN" altLang="en-US" sz="1200" b="1">
                <a:solidFill>
                  <a:srgbClr val="FFFF00"/>
                </a:solidFill>
              </a:rPr>
              <a:t>文件名 </a:t>
            </a:r>
            <a:r>
              <a:rPr lang="en-US" altLang="zh-CN" sz="1200" b="1">
                <a:solidFill>
                  <a:srgbClr val="FFFF00"/>
                </a:solidFill>
              </a:rPr>
              <a:t>= input('</a:t>
            </a:r>
            <a:r>
              <a:rPr lang="zh-CN" altLang="en-US" sz="1200" b="1">
                <a:solidFill>
                  <a:srgbClr val="FFFF00"/>
                </a:solidFill>
              </a:rPr>
              <a:t>请输入您要备份的文件名：</a:t>
            </a:r>
            <a:r>
              <a:rPr lang="en-US" altLang="zh-CN" sz="1200" b="1">
                <a:solidFill>
                  <a:srgbClr val="FFFF00"/>
                </a:solidFill>
              </a:rPr>
              <a:t>')</a:t>
            </a: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r>
              <a:rPr lang="zh-CN" altLang="en-US" sz="1200" b="1">
                <a:solidFill>
                  <a:schemeClr val="bg1"/>
                </a:solidFill>
              </a:rPr>
              <a:t>（</a:t>
            </a:r>
            <a:r>
              <a:rPr lang="en-US" altLang="zh-CN" sz="1200" b="1">
                <a:solidFill>
                  <a:schemeClr val="bg1"/>
                </a:solidFill>
              </a:rPr>
              <a:t>2</a:t>
            </a:r>
            <a:r>
              <a:rPr lang="zh-CN" altLang="en-US" sz="1200" b="1">
                <a:solidFill>
                  <a:schemeClr val="bg1"/>
                </a:solidFill>
              </a:rPr>
              <a:t>）规划备份文件的名字</a:t>
            </a:r>
          </a:p>
          <a:p>
            <a:r>
              <a:rPr lang="zh-CN" altLang="en-US" sz="1200" b="1">
                <a:solidFill>
                  <a:schemeClr val="bg1"/>
                </a:solidFill>
              </a:rPr>
              <a:t>（</a:t>
            </a:r>
            <a:r>
              <a:rPr lang="en-US" altLang="zh-CN" sz="1200" b="1">
                <a:solidFill>
                  <a:schemeClr val="bg1"/>
                </a:solidFill>
              </a:rPr>
              <a:t>2.1</a:t>
            </a:r>
            <a:r>
              <a:rPr lang="zh-CN" altLang="en-US" sz="1200" b="1">
                <a:solidFill>
                  <a:schemeClr val="bg1"/>
                </a:solidFill>
              </a:rPr>
              <a:t>）提取后缀，找到名字中最右侧的点，名字和后缀分离</a:t>
            </a:r>
          </a:p>
          <a:p>
            <a:endParaRPr lang="zh-CN" altLang="en-US" sz="1200" b="1">
              <a:solidFill>
                <a:schemeClr val="bg1"/>
              </a:solidFill>
            </a:endParaRPr>
          </a:p>
          <a:p>
            <a:r>
              <a:rPr lang="zh-CN" altLang="en-US" sz="1200" b="1">
                <a:solidFill>
                  <a:srgbClr val="FFFF00"/>
                </a:solidFill>
              </a:rPr>
              <a:t>点的位置 </a:t>
            </a:r>
            <a:r>
              <a:rPr lang="en-US" altLang="zh-CN" sz="1200" b="1">
                <a:solidFill>
                  <a:srgbClr val="FFFF00"/>
                </a:solidFill>
              </a:rPr>
              <a:t>= </a:t>
            </a:r>
            <a:r>
              <a:rPr lang="zh-CN" altLang="en-US" sz="1200" b="1">
                <a:solidFill>
                  <a:srgbClr val="FFFF00"/>
                </a:solidFill>
              </a:rPr>
              <a:t>文件名</a:t>
            </a:r>
            <a:r>
              <a:rPr lang="en-US" altLang="zh-CN" sz="1200" b="1">
                <a:solidFill>
                  <a:srgbClr val="FFFF00"/>
                </a:solidFill>
              </a:rPr>
              <a:t>.rfind('.')</a:t>
            </a: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r>
              <a:rPr lang="zh-CN" altLang="en-US" sz="1200" b="1">
                <a:solidFill>
                  <a:schemeClr val="bg1"/>
                </a:solidFill>
              </a:rPr>
              <a:t>（</a:t>
            </a:r>
            <a:r>
              <a:rPr lang="en-US" altLang="zh-CN" sz="1200" b="1">
                <a:solidFill>
                  <a:schemeClr val="bg1"/>
                </a:solidFill>
              </a:rPr>
              <a:t>2.2</a:t>
            </a:r>
            <a:r>
              <a:rPr lang="zh-CN" altLang="en-US" sz="1200" b="1">
                <a:solidFill>
                  <a:schemeClr val="bg1"/>
                </a:solidFill>
              </a:rPr>
              <a:t>）组织新名字 </a:t>
            </a:r>
            <a:r>
              <a:rPr lang="en-US" altLang="zh-CN" sz="1200" b="1">
                <a:solidFill>
                  <a:schemeClr val="bg1"/>
                </a:solidFill>
              </a:rPr>
              <a:t>= </a:t>
            </a:r>
            <a:r>
              <a:rPr lang="zh-CN" altLang="en-US" sz="1200" b="1">
                <a:solidFill>
                  <a:schemeClr val="bg1"/>
                </a:solidFill>
              </a:rPr>
              <a:t>原名字 </a:t>
            </a:r>
            <a:r>
              <a:rPr lang="en-US" altLang="zh-CN" sz="1200" b="1">
                <a:solidFill>
                  <a:schemeClr val="bg1"/>
                </a:solidFill>
              </a:rPr>
              <a:t>+ [</a:t>
            </a:r>
            <a:r>
              <a:rPr lang="zh-CN" altLang="en-US" sz="1200" b="1">
                <a:solidFill>
                  <a:schemeClr val="bg1"/>
                </a:solidFill>
              </a:rPr>
              <a:t>备份</a:t>
            </a:r>
            <a:r>
              <a:rPr lang="en-US" altLang="zh-CN" sz="1200" b="1">
                <a:solidFill>
                  <a:schemeClr val="bg1"/>
                </a:solidFill>
              </a:rPr>
              <a:t>] + </a:t>
            </a:r>
            <a:r>
              <a:rPr lang="zh-CN" altLang="en-US" sz="1200" b="1">
                <a:solidFill>
                  <a:schemeClr val="bg1"/>
                </a:solidFill>
              </a:rPr>
              <a:t>后缀</a:t>
            </a:r>
          </a:p>
          <a:p>
            <a:endParaRPr lang="zh-CN" altLang="en-US" sz="1200" b="1">
              <a:solidFill>
                <a:schemeClr val="bg1"/>
              </a:solidFill>
            </a:endParaRPr>
          </a:p>
          <a:p>
            <a:r>
              <a:rPr lang="en-US" altLang="zh-CN" sz="1200" b="1">
                <a:solidFill>
                  <a:srgbClr val="FFFF00"/>
                </a:solidFill>
              </a:rPr>
              <a:t>if </a:t>
            </a:r>
            <a:r>
              <a:rPr lang="zh-CN" altLang="en-US" sz="1200" b="1">
                <a:solidFill>
                  <a:srgbClr val="FFFF00"/>
                </a:solidFill>
              </a:rPr>
              <a:t>点的位置 </a:t>
            </a:r>
            <a:r>
              <a:rPr lang="en-US" altLang="zh-CN" sz="1200" b="1">
                <a:solidFill>
                  <a:srgbClr val="FFFF00"/>
                </a:solidFill>
              </a:rPr>
              <a:t>&gt;0:</a:t>
            </a:r>
          </a:p>
          <a:p>
            <a:r>
              <a:rPr lang="en-US" altLang="zh-CN" sz="1200" b="1">
                <a:solidFill>
                  <a:srgbClr val="FFFF00"/>
                </a:solidFill>
              </a:rPr>
              <a:t>        </a:t>
            </a:r>
            <a:r>
              <a:rPr lang="zh-CN" altLang="en-US" sz="1200" b="1">
                <a:solidFill>
                  <a:srgbClr val="FFFF00"/>
                </a:solidFill>
              </a:rPr>
              <a:t>后缀</a:t>
            </a:r>
            <a:r>
              <a:rPr lang="en-US" altLang="zh-CN" sz="1200" b="1">
                <a:solidFill>
                  <a:srgbClr val="FFFF00"/>
                </a:solidFill>
              </a:rPr>
              <a:t>=</a:t>
            </a:r>
            <a:r>
              <a:rPr lang="zh-CN" altLang="en-US" sz="1200" b="1">
                <a:solidFill>
                  <a:srgbClr val="FFFF00"/>
                </a:solidFill>
              </a:rPr>
              <a:t>文件名</a:t>
            </a:r>
            <a:r>
              <a:rPr lang="en-US" altLang="zh-CN" sz="1200" b="1">
                <a:solidFill>
                  <a:srgbClr val="FFFF00"/>
                </a:solidFill>
              </a:rPr>
              <a:t>[</a:t>
            </a:r>
            <a:r>
              <a:rPr lang="zh-CN" altLang="en-US" sz="1200" b="1">
                <a:solidFill>
                  <a:srgbClr val="FFFF00"/>
                </a:solidFill>
              </a:rPr>
              <a:t>点的位置</a:t>
            </a:r>
            <a:r>
              <a:rPr lang="en-US" altLang="zh-CN" sz="1200" b="1">
                <a:solidFill>
                  <a:srgbClr val="FFFF00"/>
                </a:solidFill>
              </a:rPr>
              <a:t>:] </a:t>
            </a:r>
          </a:p>
          <a:p>
            <a:r>
              <a:rPr lang="en-US" altLang="zh-CN" sz="1200" b="1">
                <a:solidFill>
                  <a:srgbClr val="FFFF00"/>
                </a:solidFill>
              </a:rPr>
              <a:t>else:</a:t>
            </a:r>
          </a:p>
          <a:p>
            <a:r>
              <a:rPr lang="en-US" altLang="zh-CN" sz="1200" b="1">
                <a:solidFill>
                  <a:srgbClr val="FFFF00"/>
                </a:solidFill>
              </a:rPr>
              <a:t>        print('</a:t>
            </a:r>
            <a:r>
              <a:rPr lang="zh-CN" altLang="en-US" sz="1200" b="1">
                <a:solidFill>
                  <a:srgbClr val="FFFF00"/>
                </a:solidFill>
              </a:rPr>
              <a:t>文件名输入错误</a:t>
            </a:r>
            <a:r>
              <a:rPr lang="en-US" altLang="zh-CN" sz="1200" b="1">
                <a:solidFill>
                  <a:srgbClr val="FFFF00"/>
                </a:solidFill>
              </a:rPr>
              <a:t>')</a:t>
            </a:r>
          </a:p>
          <a:p>
            <a:endParaRPr lang="en-US" altLang="zh-CN" sz="1200" b="1">
              <a:solidFill>
                <a:srgbClr val="FFFF00"/>
              </a:solidFill>
            </a:endParaRPr>
          </a:p>
          <a:p>
            <a:r>
              <a:rPr lang="zh-CN" altLang="en-US" sz="1200" b="1">
                <a:solidFill>
                  <a:srgbClr val="FFFF00"/>
                </a:solidFill>
              </a:rPr>
              <a:t>新名字 </a:t>
            </a:r>
            <a:r>
              <a:rPr lang="en-US" altLang="zh-CN" sz="1200" b="1">
                <a:solidFill>
                  <a:srgbClr val="FFFF00"/>
                </a:solidFill>
              </a:rPr>
              <a:t>= </a:t>
            </a:r>
            <a:r>
              <a:rPr lang="zh-CN" altLang="en-US" sz="1200" b="1">
                <a:solidFill>
                  <a:srgbClr val="FFFF00"/>
                </a:solidFill>
              </a:rPr>
              <a:t>文件名</a:t>
            </a:r>
            <a:r>
              <a:rPr lang="en-US" altLang="zh-CN" sz="1200" b="1">
                <a:solidFill>
                  <a:srgbClr val="FFFF00"/>
                </a:solidFill>
              </a:rPr>
              <a:t>[:</a:t>
            </a:r>
            <a:r>
              <a:rPr lang="zh-CN" altLang="en-US" sz="1200" b="1">
                <a:solidFill>
                  <a:srgbClr val="FFFF00"/>
                </a:solidFill>
              </a:rPr>
              <a:t>点的位置</a:t>
            </a:r>
            <a:r>
              <a:rPr lang="en-US" altLang="zh-CN" sz="1200" b="1">
                <a:solidFill>
                  <a:srgbClr val="FFFF00"/>
                </a:solidFill>
              </a:rPr>
              <a:t>]+'[</a:t>
            </a:r>
            <a:r>
              <a:rPr lang="zh-CN" altLang="en-US" sz="1200" b="1">
                <a:solidFill>
                  <a:srgbClr val="FFFF00"/>
                </a:solidFill>
              </a:rPr>
              <a:t>备份</a:t>
            </a:r>
            <a:r>
              <a:rPr lang="en-US" altLang="zh-CN" sz="1200" b="1">
                <a:solidFill>
                  <a:srgbClr val="FFFF00"/>
                </a:solidFill>
              </a:rPr>
              <a:t>]' + </a:t>
            </a:r>
            <a:r>
              <a:rPr lang="zh-CN" altLang="en-US" sz="1200" b="1">
                <a:solidFill>
                  <a:srgbClr val="FFFF00"/>
                </a:solidFill>
              </a:rPr>
              <a:t>后缀</a:t>
            </a:r>
          </a:p>
          <a:p>
            <a:endParaRPr lang="zh-CN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70337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F4FEA94-4A93-494A-9D21-DA4C796F15A1}"/>
              </a:ext>
            </a:extLst>
          </p:cNvPr>
          <p:cNvSpPr txBox="1"/>
          <p:nvPr/>
        </p:nvSpPr>
        <p:spPr>
          <a:xfrm>
            <a:off x="1317230" y="674390"/>
            <a:ext cx="671115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十二、目前所有接触过的优先级顺序</a:t>
            </a:r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0.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小括号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                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（）</a:t>
            </a:r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幂运算（指数）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**</a:t>
            </a:r>
          </a:p>
          <a:p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正负号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	+-</a:t>
            </a:r>
          </a:p>
          <a:p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算术运算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            *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，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，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//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，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%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，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+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，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              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先乘除后加减</a:t>
            </a:r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比较运算           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，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&lt;=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，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&gt;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，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&gt;=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，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==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，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!=</a:t>
            </a:r>
          </a:p>
          <a:p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逻辑运算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              not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、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and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、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	     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先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not 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后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and 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最后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</a:t>
            </a:r>
            <a:endParaRPr lang="en-US" altLang="zh-CN" sz="1400" b="1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ED64242-8F87-4995-A08D-A9E1559AC51F}"/>
              </a:ext>
            </a:extLst>
          </p:cNvPr>
          <p:cNvSpPr txBox="1"/>
          <p:nvPr/>
        </p:nvSpPr>
        <p:spPr>
          <a:xfrm>
            <a:off x="539552" y="267494"/>
            <a:ext cx="22322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Python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基础入门</a:t>
            </a:r>
          </a:p>
        </p:txBody>
      </p:sp>
    </p:spTree>
    <p:extLst>
      <p:ext uri="{BB962C8B-B14F-4D97-AF65-F5344CB8AC3E}">
        <p14:creationId xmlns:p14="http://schemas.microsoft.com/office/powerpoint/2010/main" val="2549121766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BC311822-893A-43A6-A017-61A11D143ADA}"/>
              </a:ext>
            </a:extLst>
          </p:cNvPr>
          <p:cNvSpPr txBox="1"/>
          <p:nvPr/>
        </p:nvSpPr>
        <p:spPr>
          <a:xfrm>
            <a:off x="473533" y="678924"/>
            <a:ext cx="763284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>
                <a:solidFill>
                  <a:schemeClr val="bg1"/>
                </a:solidFill>
              </a:rPr>
              <a:t>（</a:t>
            </a:r>
            <a:r>
              <a:rPr lang="en-US" altLang="zh-CN" sz="1200" b="1">
                <a:solidFill>
                  <a:schemeClr val="bg1"/>
                </a:solidFill>
              </a:rPr>
              <a:t>3</a:t>
            </a:r>
            <a:r>
              <a:rPr lang="zh-CN" altLang="en-US" sz="1200" b="1">
                <a:solidFill>
                  <a:schemeClr val="bg1"/>
                </a:solidFill>
              </a:rPr>
              <a:t>）备份文件写入数据（数据和原文件一样）</a:t>
            </a:r>
          </a:p>
          <a:p>
            <a:r>
              <a:rPr lang="zh-CN" altLang="en-US" sz="1200" b="1">
                <a:solidFill>
                  <a:schemeClr val="bg1"/>
                </a:solidFill>
              </a:rPr>
              <a:t>（</a:t>
            </a:r>
            <a:r>
              <a:rPr lang="en-US" altLang="zh-CN" sz="1200" b="1">
                <a:solidFill>
                  <a:schemeClr val="bg1"/>
                </a:solidFill>
              </a:rPr>
              <a:t>3.1</a:t>
            </a:r>
            <a:r>
              <a:rPr lang="zh-CN" altLang="en-US" sz="1200" b="1">
                <a:solidFill>
                  <a:schemeClr val="bg1"/>
                </a:solidFill>
              </a:rPr>
              <a:t>）打开原文件和备份文件</a:t>
            </a:r>
          </a:p>
          <a:p>
            <a:endParaRPr lang="zh-CN" altLang="en-US" sz="1200" b="1">
              <a:solidFill>
                <a:schemeClr val="bg1"/>
              </a:solidFill>
            </a:endParaRPr>
          </a:p>
          <a:p>
            <a:r>
              <a:rPr lang="zh-CN" altLang="en-US" sz="1200" b="1">
                <a:solidFill>
                  <a:srgbClr val="FFFF00"/>
                </a:solidFill>
              </a:rPr>
              <a:t>文件对像旧 </a:t>
            </a:r>
            <a:r>
              <a:rPr lang="en-US" altLang="zh-CN" sz="1200" b="1">
                <a:solidFill>
                  <a:srgbClr val="FFFF00"/>
                </a:solidFill>
              </a:rPr>
              <a:t>= open(</a:t>
            </a:r>
            <a:r>
              <a:rPr lang="zh-CN" altLang="en-US" sz="1200" b="1">
                <a:solidFill>
                  <a:srgbClr val="FFFF00"/>
                </a:solidFill>
              </a:rPr>
              <a:t>文件名</a:t>
            </a:r>
            <a:r>
              <a:rPr lang="en-US" altLang="zh-CN" sz="1200" b="1">
                <a:solidFill>
                  <a:srgbClr val="FFFF00"/>
                </a:solidFill>
              </a:rPr>
              <a:t>,'rb')</a:t>
            </a:r>
          </a:p>
          <a:p>
            <a:endParaRPr lang="en-US" altLang="zh-CN" sz="1200" b="1">
              <a:solidFill>
                <a:srgbClr val="FFFF00"/>
              </a:solidFill>
            </a:endParaRPr>
          </a:p>
          <a:p>
            <a:r>
              <a:rPr lang="zh-CN" altLang="en-US" sz="1200" b="1">
                <a:solidFill>
                  <a:srgbClr val="FFFF00"/>
                </a:solidFill>
              </a:rPr>
              <a:t>文件对像新 </a:t>
            </a:r>
            <a:r>
              <a:rPr lang="en-US" altLang="zh-CN" sz="1200" b="1">
                <a:solidFill>
                  <a:srgbClr val="FFFF00"/>
                </a:solidFill>
              </a:rPr>
              <a:t>= open(</a:t>
            </a:r>
            <a:r>
              <a:rPr lang="zh-CN" altLang="en-US" sz="1200" b="1">
                <a:solidFill>
                  <a:srgbClr val="FFFF00"/>
                </a:solidFill>
              </a:rPr>
              <a:t>新文件</a:t>
            </a:r>
            <a:r>
              <a:rPr lang="en-US" altLang="zh-CN" sz="1200" b="1">
                <a:solidFill>
                  <a:srgbClr val="FFFF00"/>
                </a:solidFill>
              </a:rPr>
              <a:t>,'wb')</a:t>
            </a: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r>
              <a:rPr lang="zh-CN" altLang="en-US" sz="1200" b="1">
                <a:solidFill>
                  <a:schemeClr val="bg1"/>
                </a:solidFill>
              </a:rPr>
              <a:t>（</a:t>
            </a:r>
            <a:r>
              <a:rPr lang="en-US" altLang="zh-CN" sz="1200" b="1">
                <a:solidFill>
                  <a:schemeClr val="bg1"/>
                </a:solidFill>
              </a:rPr>
              <a:t>3.2</a:t>
            </a:r>
            <a:r>
              <a:rPr lang="zh-CN" altLang="en-US" sz="1200" b="1">
                <a:solidFill>
                  <a:schemeClr val="bg1"/>
                </a:solidFill>
              </a:rPr>
              <a:t>）原文件读取，新文件写入</a:t>
            </a:r>
          </a:p>
          <a:p>
            <a:r>
              <a:rPr lang="zh-CN" altLang="en-US" sz="1200" b="1">
                <a:solidFill>
                  <a:schemeClr val="bg1"/>
                </a:solidFill>
              </a:rPr>
              <a:t>如果不确定目标文件大小，循环读取写入，当读取出来的数据没有了终止循环</a:t>
            </a:r>
          </a:p>
          <a:p>
            <a:endParaRPr lang="zh-CN" altLang="en-US" sz="1200" b="1">
              <a:solidFill>
                <a:schemeClr val="bg1"/>
              </a:solidFill>
            </a:endParaRPr>
          </a:p>
          <a:p>
            <a:r>
              <a:rPr lang="en-US" altLang="zh-CN" sz="1200" b="1">
                <a:solidFill>
                  <a:srgbClr val="FFFF00"/>
                </a:solidFill>
              </a:rPr>
              <a:t>while True:</a:t>
            </a:r>
          </a:p>
          <a:p>
            <a:r>
              <a:rPr lang="en-US" altLang="zh-CN" sz="1200" b="1">
                <a:solidFill>
                  <a:srgbClr val="FFFF00"/>
                </a:solidFill>
              </a:rPr>
              <a:t>        </a:t>
            </a:r>
            <a:r>
              <a:rPr lang="zh-CN" altLang="en-US" sz="1200" b="1">
                <a:solidFill>
                  <a:srgbClr val="FFFF00"/>
                </a:solidFill>
              </a:rPr>
              <a:t>读取数据</a:t>
            </a:r>
            <a:r>
              <a:rPr lang="en-US" altLang="zh-CN" sz="1200" b="1">
                <a:solidFill>
                  <a:srgbClr val="FFFF00"/>
                </a:solidFill>
              </a:rPr>
              <a:t>=</a:t>
            </a:r>
            <a:r>
              <a:rPr lang="zh-CN" altLang="en-US" sz="1200" b="1">
                <a:solidFill>
                  <a:srgbClr val="FFFF00"/>
                </a:solidFill>
              </a:rPr>
              <a:t>文件对象旧</a:t>
            </a:r>
            <a:r>
              <a:rPr lang="en-US" altLang="zh-CN" sz="1200" b="1">
                <a:solidFill>
                  <a:srgbClr val="FFFF00"/>
                </a:solidFill>
              </a:rPr>
              <a:t>.read(1024)</a:t>
            </a:r>
          </a:p>
          <a:p>
            <a:r>
              <a:rPr lang="en-US" altLang="zh-CN" sz="1200" b="1">
                <a:solidFill>
                  <a:srgbClr val="FFFF00"/>
                </a:solidFill>
              </a:rPr>
              <a:t>        if len(</a:t>
            </a:r>
            <a:r>
              <a:rPr lang="zh-CN" altLang="en-US" sz="1200" b="1">
                <a:solidFill>
                  <a:srgbClr val="FFFF00"/>
                </a:solidFill>
              </a:rPr>
              <a:t>读取数据</a:t>
            </a:r>
            <a:r>
              <a:rPr lang="en-US" altLang="zh-CN" sz="1200" b="1">
                <a:solidFill>
                  <a:srgbClr val="FFFF00"/>
                </a:solidFill>
              </a:rPr>
              <a:t>) == 0</a:t>
            </a:r>
            <a:r>
              <a:rPr lang="zh-CN" altLang="en-US" sz="1200" b="1">
                <a:solidFill>
                  <a:srgbClr val="FFFF00"/>
                </a:solidFill>
              </a:rPr>
              <a:t>：          </a:t>
            </a:r>
            <a:r>
              <a:rPr lang="en-US" altLang="zh-CN" sz="1200" b="1">
                <a:solidFill>
                  <a:srgbClr val="FFFF00"/>
                </a:solidFill>
              </a:rPr>
              <a:t># </a:t>
            </a:r>
            <a:r>
              <a:rPr lang="zh-CN" altLang="en-US" sz="1200" b="1">
                <a:solidFill>
                  <a:srgbClr val="FFFF00"/>
                </a:solidFill>
              </a:rPr>
              <a:t>读取完成</a:t>
            </a:r>
          </a:p>
          <a:p>
            <a:r>
              <a:rPr lang="zh-CN" altLang="en-US" sz="1200" b="1">
                <a:solidFill>
                  <a:srgbClr val="FFFF00"/>
                </a:solidFill>
              </a:rPr>
              <a:t>                </a:t>
            </a:r>
            <a:r>
              <a:rPr lang="en-US" altLang="zh-CN" sz="1200" b="1">
                <a:solidFill>
                  <a:srgbClr val="FFFF00"/>
                </a:solidFill>
              </a:rPr>
              <a:t>break</a:t>
            </a:r>
          </a:p>
          <a:p>
            <a:r>
              <a:rPr lang="en-US" altLang="zh-CN" sz="1200" b="1">
                <a:solidFill>
                  <a:srgbClr val="FFFF00"/>
                </a:solidFill>
              </a:rPr>
              <a:t>        </a:t>
            </a:r>
            <a:r>
              <a:rPr lang="zh-CN" altLang="en-US" sz="1200" b="1">
                <a:solidFill>
                  <a:srgbClr val="FFFF00"/>
                </a:solidFill>
              </a:rPr>
              <a:t>文件对象新</a:t>
            </a:r>
            <a:r>
              <a:rPr lang="en-US" altLang="zh-CN" sz="1200" b="1">
                <a:solidFill>
                  <a:srgbClr val="FFFF00"/>
                </a:solidFill>
              </a:rPr>
              <a:t>.write(</a:t>
            </a:r>
            <a:r>
              <a:rPr lang="zh-CN" altLang="en-US" sz="1200" b="1">
                <a:solidFill>
                  <a:srgbClr val="FFFF00"/>
                </a:solidFill>
              </a:rPr>
              <a:t>读取数据</a:t>
            </a:r>
            <a:r>
              <a:rPr lang="en-US" altLang="zh-CN" sz="1200" b="1">
                <a:solidFill>
                  <a:srgbClr val="FFFF00"/>
                </a:solidFill>
              </a:rPr>
              <a:t>)</a:t>
            </a: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r>
              <a:rPr lang="zh-CN" altLang="en-US" sz="1200" b="1">
                <a:solidFill>
                  <a:schemeClr val="bg1"/>
                </a:solidFill>
              </a:rPr>
              <a:t>（</a:t>
            </a:r>
            <a:r>
              <a:rPr lang="en-US" altLang="zh-CN" sz="1200" b="1">
                <a:solidFill>
                  <a:schemeClr val="bg1"/>
                </a:solidFill>
              </a:rPr>
              <a:t>3.3</a:t>
            </a:r>
            <a:r>
              <a:rPr lang="zh-CN" altLang="en-US" sz="1200" b="1">
                <a:solidFill>
                  <a:schemeClr val="bg1"/>
                </a:solidFill>
              </a:rPr>
              <a:t>）关闭文件</a:t>
            </a:r>
          </a:p>
          <a:p>
            <a:endParaRPr lang="zh-CN" altLang="en-US" sz="1200" b="1">
              <a:solidFill>
                <a:schemeClr val="bg1"/>
              </a:solidFill>
            </a:endParaRPr>
          </a:p>
          <a:p>
            <a:r>
              <a:rPr lang="zh-CN" altLang="en-US" sz="1200" b="1">
                <a:solidFill>
                  <a:srgbClr val="FFFF00"/>
                </a:solidFill>
              </a:rPr>
              <a:t>文件对像旧</a:t>
            </a:r>
            <a:r>
              <a:rPr lang="en-US" altLang="zh-CN" sz="1200" b="1">
                <a:solidFill>
                  <a:srgbClr val="FFFF00"/>
                </a:solidFill>
              </a:rPr>
              <a:t>.close( )</a:t>
            </a:r>
          </a:p>
          <a:p>
            <a:r>
              <a:rPr lang="zh-CN" altLang="en-US" sz="1200" b="1">
                <a:solidFill>
                  <a:srgbClr val="FFFF00"/>
                </a:solidFill>
              </a:rPr>
              <a:t>文件对像新</a:t>
            </a:r>
            <a:r>
              <a:rPr lang="en-US" altLang="zh-CN" sz="1200" b="1">
                <a:solidFill>
                  <a:srgbClr val="FFFF00"/>
                </a:solidFill>
              </a:rPr>
              <a:t>.close( )</a:t>
            </a:r>
            <a:endParaRPr lang="zh-CN" altLang="en-US" sz="1200" b="1" dirty="0">
              <a:solidFill>
                <a:srgbClr val="FFFF00"/>
              </a:solidFill>
            </a:endParaRPr>
          </a:p>
        </p:txBody>
      </p:sp>
      <p:sp>
        <p:nvSpPr>
          <p:cNvPr id="3" name="标题 4">
            <a:extLst>
              <a:ext uri="{FF2B5EF4-FFF2-40B4-BE49-F238E27FC236}">
                <a16:creationId xmlns:a16="http://schemas.microsoft.com/office/drawing/2014/main" id="{F74C2A55-7B3D-4B88-B221-0914BB362587}"/>
              </a:ext>
            </a:extLst>
          </p:cNvPr>
          <p:cNvSpPr txBox="1">
            <a:spLocks/>
          </p:cNvSpPr>
          <p:nvPr/>
        </p:nvSpPr>
        <p:spPr>
          <a:xfrm>
            <a:off x="467544" y="283176"/>
            <a:ext cx="2201244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文件和文件夹</a:t>
            </a:r>
          </a:p>
        </p:txBody>
      </p:sp>
    </p:spTree>
    <p:extLst>
      <p:ext uri="{BB962C8B-B14F-4D97-AF65-F5344CB8AC3E}">
        <p14:creationId xmlns:p14="http://schemas.microsoft.com/office/powerpoint/2010/main" val="3172415679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E8046DD-F30C-4368-81A4-6CCB1EE038B6}"/>
              </a:ext>
            </a:extLst>
          </p:cNvPr>
          <p:cNvSpPr txBox="1"/>
          <p:nvPr/>
        </p:nvSpPr>
        <p:spPr>
          <a:xfrm>
            <a:off x="611560" y="555526"/>
            <a:ext cx="835292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>
                <a:solidFill>
                  <a:schemeClr val="bg1"/>
                </a:solidFill>
              </a:rPr>
              <a:t>6</a:t>
            </a:r>
            <a:r>
              <a:rPr lang="zh-CN" altLang="en-US" sz="1200" b="1">
                <a:solidFill>
                  <a:schemeClr val="bg1"/>
                </a:solidFill>
              </a:rPr>
              <a:t>、文件和文件夹操作</a:t>
            </a:r>
          </a:p>
          <a:p>
            <a:r>
              <a:rPr lang="zh-CN" altLang="en-US" sz="1200" b="1">
                <a:solidFill>
                  <a:schemeClr val="bg1"/>
                </a:solidFill>
              </a:rPr>
              <a:t>（</a:t>
            </a:r>
            <a:r>
              <a:rPr lang="en-US" altLang="zh-CN" sz="1200" b="1">
                <a:solidFill>
                  <a:schemeClr val="bg1"/>
                </a:solidFill>
              </a:rPr>
              <a:t>1</a:t>
            </a:r>
            <a:r>
              <a:rPr lang="zh-CN" altLang="en-US" sz="1200" b="1">
                <a:solidFill>
                  <a:schemeClr val="bg1"/>
                </a:solidFill>
              </a:rPr>
              <a:t>）</a:t>
            </a:r>
            <a:r>
              <a:rPr lang="en-US" altLang="zh-CN" sz="1200" b="1">
                <a:solidFill>
                  <a:schemeClr val="bg1"/>
                </a:solidFill>
              </a:rPr>
              <a:t>os</a:t>
            </a:r>
            <a:r>
              <a:rPr lang="zh-CN" altLang="en-US" sz="1200" b="1">
                <a:solidFill>
                  <a:schemeClr val="bg1"/>
                </a:solidFill>
              </a:rPr>
              <a:t>模块：操作文件和文件夹</a:t>
            </a:r>
          </a:p>
          <a:p>
            <a:endParaRPr lang="zh-CN" altLang="en-US" sz="1200" b="1">
              <a:solidFill>
                <a:schemeClr val="bg1"/>
              </a:solidFill>
            </a:endParaRPr>
          </a:p>
          <a:p>
            <a:r>
              <a:rPr lang="en-US" altLang="zh-CN" sz="1200" b="1">
                <a:solidFill>
                  <a:srgbClr val="FFFF00"/>
                </a:solidFill>
              </a:rPr>
              <a:t>import os    # </a:t>
            </a:r>
            <a:r>
              <a:rPr lang="zh-CN" altLang="en-US" sz="1200" b="1">
                <a:solidFill>
                  <a:srgbClr val="FFFF00"/>
                </a:solidFill>
              </a:rPr>
              <a:t>导入模块</a:t>
            </a:r>
          </a:p>
          <a:p>
            <a:endParaRPr lang="zh-CN" altLang="en-US" sz="1200" b="1">
              <a:solidFill>
                <a:schemeClr val="bg1"/>
              </a:solidFill>
            </a:endParaRPr>
          </a:p>
          <a:p>
            <a:r>
              <a:rPr lang="en-US" altLang="zh-CN" sz="1200" b="1">
                <a:solidFill>
                  <a:srgbClr val="FFFF00"/>
                </a:solidFill>
              </a:rPr>
              <a:t>os.</a:t>
            </a:r>
            <a:r>
              <a:rPr lang="zh-CN" altLang="en-US" sz="1200" b="1">
                <a:solidFill>
                  <a:srgbClr val="FFFF00"/>
                </a:solidFill>
              </a:rPr>
              <a:t>函数名</a:t>
            </a:r>
            <a:r>
              <a:rPr lang="en-US" altLang="zh-CN" sz="1200" b="1">
                <a:solidFill>
                  <a:srgbClr val="FFFF00"/>
                </a:solidFill>
              </a:rPr>
              <a:t>( )  # </a:t>
            </a:r>
            <a:r>
              <a:rPr lang="zh-CN" altLang="en-US" sz="1200" b="1">
                <a:solidFill>
                  <a:srgbClr val="FFFF00"/>
                </a:solidFill>
              </a:rPr>
              <a:t>使用</a:t>
            </a:r>
            <a:r>
              <a:rPr lang="en-US" altLang="zh-CN" sz="1200" b="1">
                <a:solidFill>
                  <a:srgbClr val="FFFF00"/>
                </a:solidFill>
              </a:rPr>
              <a:t>os</a:t>
            </a:r>
            <a:r>
              <a:rPr lang="zh-CN" altLang="en-US" sz="1200" b="1">
                <a:solidFill>
                  <a:srgbClr val="FFFF00"/>
                </a:solidFill>
              </a:rPr>
              <a:t>模块相关功能</a:t>
            </a:r>
          </a:p>
          <a:p>
            <a:endParaRPr lang="zh-CN" altLang="en-US" sz="1200" b="1">
              <a:solidFill>
                <a:schemeClr val="bg1"/>
              </a:solidFill>
            </a:endParaRPr>
          </a:p>
          <a:p>
            <a:r>
              <a:rPr lang="zh-CN" altLang="en-US" sz="1200" b="1">
                <a:solidFill>
                  <a:schemeClr val="bg1"/>
                </a:solidFill>
              </a:rPr>
              <a:t>（</a:t>
            </a:r>
            <a:r>
              <a:rPr lang="en-US" altLang="zh-CN" sz="1200" b="1">
                <a:solidFill>
                  <a:schemeClr val="bg1"/>
                </a:solidFill>
              </a:rPr>
              <a:t>2</a:t>
            </a:r>
            <a:r>
              <a:rPr lang="zh-CN" altLang="en-US" sz="1200" b="1">
                <a:solidFill>
                  <a:schemeClr val="bg1"/>
                </a:solidFill>
              </a:rPr>
              <a:t>）文件和文件夹重命名</a:t>
            </a:r>
          </a:p>
          <a:p>
            <a:endParaRPr lang="zh-CN" altLang="en-US" sz="1200" b="1">
              <a:solidFill>
                <a:schemeClr val="bg1"/>
              </a:solidFill>
            </a:endParaRPr>
          </a:p>
          <a:p>
            <a:r>
              <a:rPr lang="en-US" altLang="zh-CN" sz="1200" b="1">
                <a:solidFill>
                  <a:srgbClr val="FFFF00"/>
                </a:solidFill>
              </a:rPr>
              <a:t>os.rename('</a:t>
            </a:r>
            <a:r>
              <a:rPr lang="zh-CN" altLang="en-US" sz="1200" b="1">
                <a:solidFill>
                  <a:srgbClr val="FFFF00"/>
                </a:solidFill>
              </a:rPr>
              <a:t>旧文件名</a:t>
            </a:r>
            <a:r>
              <a:rPr lang="en-US" altLang="zh-CN" sz="1200" b="1">
                <a:solidFill>
                  <a:srgbClr val="FFFF00"/>
                </a:solidFill>
              </a:rPr>
              <a:t>'</a:t>
            </a:r>
            <a:r>
              <a:rPr lang="zh-CN" altLang="en-US" sz="1200" b="1">
                <a:solidFill>
                  <a:srgbClr val="FFFF00"/>
                </a:solidFill>
              </a:rPr>
              <a:t>，</a:t>
            </a:r>
            <a:r>
              <a:rPr lang="en-US" altLang="zh-CN" sz="1200" b="1">
                <a:solidFill>
                  <a:srgbClr val="FFFF00"/>
                </a:solidFill>
              </a:rPr>
              <a:t>'</a:t>
            </a:r>
            <a:r>
              <a:rPr lang="zh-CN" altLang="en-US" sz="1200" b="1">
                <a:solidFill>
                  <a:srgbClr val="FFFF00"/>
                </a:solidFill>
              </a:rPr>
              <a:t>新文件名</a:t>
            </a:r>
            <a:r>
              <a:rPr lang="en-US" altLang="zh-CN" sz="1200" b="1">
                <a:solidFill>
                  <a:srgbClr val="FFFF00"/>
                </a:solidFill>
              </a:rPr>
              <a:t>')   # </a:t>
            </a:r>
            <a:r>
              <a:rPr lang="zh-CN" altLang="en-US" sz="1200" b="1">
                <a:solidFill>
                  <a:srgbClr val="FFFF00"/>
                </a:solidFill>
              </a:rPr>
              <a:t>目标文件名可以写路径，否则默认当前文件夹下面</a:t>
            </a:r>
          </a:p>
          <a:p>
            <a:r>
              <a:rPr lang="en-US" altLang="zh-CN" sz="1200" b="1">
                <a:solidFill>
                  <a:srgbClr val="FFFF00"/>
                </a:solidFill>
              </a:rPr>
              <a:t>os.rename('</a:t>
            </a:r>
            <a:r>
              <a:rPr lang="zh-CN" altLang="en-US" sz="1200" b="1">
                <a:solidFill>
                  <a:srgbClr val="FFFF00"/>
                </a:solidFill>
              </a:rPr>
              <a:t>旧文件夹名</a:t>
            </a:r>
            <a:r>
              <a:rPr lang="en-US" altLang="zh-CN" sz="1200" b="1">
                <a:solidFill>
                  <a:srgbClr val="FFFF00"/>
                </a:solidFill>
              </a:rPr>
              <a:t>','</a:t>
            </a:r>
            <a:r>
              <a:rPr lang="zh-CN" altLang="en-US" sz="1200" b="1">
                <a:solidFill>
                  <a:srgbClr val="FFFF00"/>
                </a:solidFill>
              </a:rPr>
              <a:t>新文件夹名</a:t>
            </a:r>
            <a:r>
              <a:rPr lang="en-US" altLang="zh-CN" sz="1200" b="1">
                <a:solidFill>
                  <a:srgbClr val="FFFF00"/>
                </a:solidFill>
              </a:rPr>
              <a:t>')</a:t>
            </a: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r>
              <a:rPr lang="zh-CN" altLang="en-US" sz="1200" b="1">
                <a:solidFill>
                  <a:schemeClr val="bg1"/>
                </a:solidFill>
              </a:rPr>
              <a:t>（</a:t>
            </a:r>
            <a:r>
              <a:rPr lang="en-US" altLang="zh-CN" sz="1200" b="1">
                <a:solidFill>
                  <a:schemeClr val="bg1"/>
                </a:solidFill>
              </a:rPr>
              <a:t>3</a:t>
            </a:r>
            <a:r>
              <a:rPr lang="zh-CN" altLang="en-US" sz="1200" b="1">
                <a:solidFill>
                  <a:schemeClr val="bg1"/>
                </a:solidFill>
              </a:rPr>
              <a:t>）删除文件 （没有指定文件会报错）</a:t>
            </a:r>
          </a:p>
          <a:p>
            <a:endParaRPr lang="zh-CN" altLang="en-US" sz="1200" b="1">
              <a:solidFill>
                <a:schemeClr val="bg1"/>
              </a:solidFill>
            </a:endParaRPr>
          </a:p>
          <a:p>
            <a:r>
              <a:rPr lang="en-US" altLang="zh-CN" sz="1200" b="1">
                <a:solidFill>
                  <a:srgbClr val="FFFF00"/>
                </a:solidFill>
              </a:rPr>
              <a:t>os.remove(</a:t>
            </a:r>
            <a:r>
              <a:rPr lang="zh-CN" altLang="en-US" sz="1200" b="1">
                <a:solidFill>
                  <a:srgbClr val="FFFF00"/>
                </a:solidFill>
              </a:rPr>
              <a:t>目标文件名</a:t>
            </a:r>
            <a:r>
              <a:rPr lang="en-US" altLang="zh-CN" sz="1200" b="1">
                <a:solidFill>
                  <a:srgbClr val="FFFF00"/>
                </a:solidFill>
              </a:rPr>
              <a:t>)</a:t>
            </a: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r>
              <a:rPr lang="zh-CN" altLang="en-US" sz="1200" b="1">
                <a:solidFill>
                  <a:schemeClr val="bg1"/>
                </a:solidFill>
              </a:rPr>
              <a:t>（</a:t>
            </a:r>
            <a:r>
              <a:rPr lang="en-US" altLang="zh-CN" sz="1200" b="1">
                <a:solidFill>
                  <a:schemeClr val="bg1"/>
                </a:solidFill>
              </a:rPr>
              <a:t>4</a:t>
            </a:r>
            <a:r>
              <a:rPr lang="zh-CN" altLang="en-US" sz="1200" b="1">
                <a:solidFill>
                  <a:schemeClr val="bg1"/>
                </a:solidFill>
              </a:rPr>
              <a:t>）创建文件夹 </a:t>
            </a:r>
            <a:r>
              <a:rPr lang="en-US" altLang="zh-CN" sz="1200" b="1">
                <a:solidFill>
                  <a:schemeClr val="bg1"/>
                </a:solidFill>
              </a:rPr>
              <a:t>(</a:t>
            </a:r>
            <a:r>
              <a:rPr lang="zh-CN" altLang="en-US" sz="1200" b="1">
                <a:solidFill>
                  <a:schemeClr val="bg1"/>
                </a:solidFill>
              </a:rPr>
              <a:t>重复创建相同名字的文件夹报错</a:t>
            </a:r>
            <a:r>
              <a:rPr lang="en-US" altLang="zh-CN" sz="1200" b="1">
                <a:solidFill>
                  <a:schemeClr val="bg1"/>
                </a:solidFill>
              </a:rPr>
              <a:t>)</a:t>
            </a: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r>
              <a:rPr lang="en-US" altLang="zh-CN" sz="1200" b="1">
                <a:solidFill>
                  <a:srgbClr val="FFFF00"/>
                </a:solidFill>
              </a:rPr>
              <a:t>os.mkdir(</a:t>
            </a:r>
            <a:r>
              <a:rPr lang="zh-CN" altLang="en-US" sz="1200" b="1">
                <a:solidFill>
                  <a:srgbClr val="FFFF00"/>
                </a:solidFill>
              </a:rPr>
              <a:t>文件夹名字</a:t>
            </a:r>
            <a:r>
              <a:rPr lang="en-US" altLang="zh-CN" sz="1200" b="1">
                <a:solidFill>
                  <a:srgbClr val="FFFF00"/>
                </a:solidFill>
              </a:rPr>
              <a:t>)</a:t>
            </a:r>
          </a:p>
          <a:p>
            <a:endParaRPr lang="en-US" altLang="zh-CN" sz="1200" b="1">
              <a:solidFill>
                <a:schemeClr val="bg1"/>
              </a:solidFill>
            </a:endParaRPr>
          </a:p>
        </p:txBody>
      </p:sp>
      <p:sp>
        <p:nvSpPr>
          <p:cNvPr id="3" name="标题 4">
            <a:extLst>
              <a:ext uri="{FF2B5EF4-FFF2-40B4-BE49-F238E27FC236}">
                <a16:creationId xmlns:a16="http://schemas.microsoft.com/office/drawing/2014/main" id="{6452D5F8-1B69-49B7-BFBC-15CD1A740C42}"/>
              </a:ext>
            </a:extLst>
          </p:cNvPr>
          <p:cNvSpPr txBox="1">
            <a:spLocks/>
          </p:cNvSpPr>
          <p:nvPr/>
        </p:nvSpPr>
        <p:spPr>
          <a:xfrm>
            <a:off x="539552" y="123478"/>
            <a:ext cx="2201244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文件和文件夹</a:t>
            </a:r>
          </a:p>
        </p:txBody>
      </p:sp>
    </p:spTree>
    <p:extLst>
      <p:ext uri="{BB962C8B-B14F-4D97-AF65-F5344CB8AC3E}">
        <p14:creationId xmlns:p14="http://schemas.microsoft.com/office/powerpoint/2010/main" val="448043612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CE13E4C8-D4AB-4593-B392-03907410BA9D}"/>
              </a:ext>
            </a:extLst>
          </p:cNvPr>
          <p:cNvSpPr txBox="1"/>
          <p:nvPr/>
        </p:nvSpPr>
        <p:spPr>
          <a:xfrm>
            <a:off x="650359" y="615598"/>
            <a:ext cx="8136904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>
                <a:solidFill>
                  <a:schemeClr val="bg1"/>
                </a:solidFill>
              </a:rPr>
              <a:t>（</a:t>
            </a:r>
            <a:r>
              <a:rPr lang="en-US" altLang="zh-CN" sz="1200" b="1">
                <a:solidFill>
                  <a:schemeClr val="bg1"/>
                </a:solidFill>
              </a:rPr>
              <a:t>5</a:t>
            </a:r>
            <a:r>
              <a:rPr lang="zh-CN" altLang="en-US" sz="1200" b="1">
                <a:solidFill>
                  <a:schemeClr val="bg1"/>
                </a:solidFill>
              </a:rPr>
              <a:t>）删除文件夹 （没有指定文件夹报错）</a:t>
            </a:r>
          </a:p>
          <a:p>
            <a:endParaRPr lang="zh-CN" altLang="en-US" sz="1200" b="1">
              <a:solidFill>
                <a:schemeClr val="bg1"/>
              </a:solidFill>
            </a:endParaRPr>
          </a:p>
          <a:p>
            <a:r>
              <a:rPr lang="en-US" altLang="zh-CN" sz="1200" b="1">
                <a:solidFill>
                  <a:srgbClr val="FFFF00"/>
                </a:solidFill>
              </a:rPr>
              <a:t>os.rmdir(</a:t>
            </a:r>
            <a:r>
              <a:rPr lang="zh-CN" altLang="en-US" sz="1200" b="1">
                <a:solidFill>
                  <a:srgbClr val="FFFF00"/>
                </a:solidFill>
              </a:rPr>
              <a:t>文件夹名字</a:t>
            </a:r>
            <a:r>
              <a:rPr lang="en-US" altLang="zh-CN" sz="1200" b="1">
                <a:solidFill>
                  <a:srgbClr val="FFFF00"/>
                </a:solidFill>
              </a:rPr>
              <a:t>)</a:t>
            </a: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r>
              <a:rPr lang="zh-CN" altLang="en-US" sz="1200" b="1">
                <a:solidFill>
                  <a:schemeClr val="bg1"/>
                </a:solidFill>
              </a:rPr>
              <a:t>（</a:t>
            </a:r>
            <a:r>
              <a:rPr lang="en-US" altLang="zh-CN" sz="1200" b="1">
                <a:solidFill>
                  <a:schemeClr val="bg1"/>
                </a:solidFill>
              </a:rPr>
              <a:t>6</a:t>
            </a:r>
            <a:r>
              <a:rPr lang="zh-CN" altLang="en-US" sz="1200" b="1">
                <a:solidFill>
                  <a:schemeClr val="bg1"/>
                </a:solidFill>
              </a:rPr>
              <a:t>）获取当前文件所在目录路径</a:t>
            </a:r>
          </a:p>
          <a:p>
            <a:endParaRPr lang="zh-CN" altLang="en-US" sz="1200" b="1">
              <a:solidFill>
                <a:schemeClr val="bg1"/>
              </a:solidFill>
            </a:endParaRPr>
          </a:p>
          <a:p>
            <a:r>
              <a:rPr lang="en-US" altLang="zh-CN" sz="1200" b="1">
                <a:solidFill>
                  <a:srgbClr val="FFFF00"/>
                </a:solidFill>
              </a:rPr>
              <a:t>os.getcwd( )</a:t>
            </a:r>
          </a:p>
          <a:p>
            <a:r>
              <a:rPr lang="zh-CN" altLang="en-US" sz="1200" b="1">
                <a:solidFill>
                  <a:schemeClr val="bg1"/>
                </a:solidFill>
              </a:rPr>
              <a:t>例如：</a:t>
            </a:r>
            <a:r>
              <a:rPr lang="en-US" altLang="zh-CN" sz="1200" b="1">
                <a:solidFill>
                  <a:schemeClr val="bg1"/>
                </a:solidFill>
              </a:rPr>
              <a:t>print(os.getcwd( ))</a:t>
            </a: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r>
              <a:rPr lang="zh-CN" altLang="en-US" sz="1200" b="1">
                <a:solidFill>
                  <a:schemeClr val="bg1"/>
                </a:solidFill>
              </a:rPr>
              <a:t>（</a:t>
            </a:r>
            <a:r>
              <a:rPr lang="en-US" altLang="zh-CN" sz="1200" b="1">
                <a:solidFill>
                  <a:schemeClr val="bg1"/>
                </a:solidFill>
              </a:rPr>
              <a:t>7</a:t>
            </a:r>
            <a:r>
              <a:rPr lang="zh-CN" altLang="en-US" sz="1200" b="1">
                <a:solidFill>
                  <a:schemeClr val="bg1"/>
                </a:solidFill>
              </a:rPr>
              <a:t>）改变默认目录</a:t>
            </a:r>
          </a:p>
          <a:p>
            <a:endParaRPr lang="zh-CN" altLang="en-US" sz="1200" b="1">
              <a:solidFill>
                <a:schemeClr val="bg1"/>
              </a:solidFill>
            </a:endParaRPr>
          </a:p>
          <a:p>
            <a:r>
              <a:rPr lang="en-US" altLang="zh-CN" sz="1200" b="1">
                <a:solidFill>
                  <a:srgbClr val="FFFF00"/>
                </a:solidFill>
              </a:rPr>
              <a:t>os.chdir(</a:t>
            </a:r>
            <a:r>
              <a:rPr lang="zh-CN" altLang="en-US" sz="1200" b="1">
                <a:solidFill>
                  <a:srgbClr val="FFFF00"/>
                </a:solidFill>
              </a:rPr>
              <a:t>目录</a:t>
            </a:r>
            <a:r>
              <a:rPr lang="en-US" altLang="zh-CN" sz="1200" b="1">
                <a:solidFill>
                  <a:srgbClr val="FFFF00"/>
                </a:solidFill>
              </a:rPr>
              <a:t>)</a:t>
            </a:r>
          </a:p>
          <a:p>
            <a:r>
              <a:rPr lang="zh-CN" altLang="en-US" sz="1200" b="1">
                <a:solidFill>
                  <a:schemeClr val="bg1"/>
                </a:solidFill>
              </a:rPr>
              <a:t>用于改变当前工作目录到指定的路径</a:t>
            </a:r>
            <a:endParaRPr lang="en-US" altLang="zh-CN" sz="1200" b="1">
              <a:solidFill>
                <a:schemeClr val="bg1"/>
              </a:solidFill>
            </a:endParaRPr>
          </a:p>
          <a:p>
            <a:r>
              <a:rPr lang="zh-CN" altLang="en-US" sz="1200" b="1">
                <a:solidFill>
                  <a:schemeClr val="bg1"/>
                </a:solidFill>
              </a:rPr>
              <a:t>例如：在当前文件夹</a:t>
            </a:r>
            <a:r>
              <a:rPr lang="en-US" altLang="zh-CN" sz="1200" b="1">
                <a:solidFill>
                  <a:schemeClr val="bg1"/>
                </a:solidFill>
              </a:rPr>
              <a:t>aa</a:t>
            </a:r>
            <a:r>
              <a:rPr lang="zh-CN" altLang="en-US" sz="1200" b="1">
                <a:solidFill>
                  <a:schemeClr val="bg1"/>
                </a:solidFill>
              </a:rPr>
              <a:t>目录下创建</a:t>
            </a:r>
            <a:r>
              <a:rPr lang="en-US" altLang="zh-CN" sz="1200" b="1">
                <a:solidFill>
                  <a:schemeClr val="bg1"/>
                </a:solidFill>
              </a:rPr>
              <a:t>bb</a:t>
            </a:r>
            <a:r>
              <a:rPr lang="zh-CN" altLang="en-US" sz="1200" b="1">
                <a:solidFill>
                  <a:schemeClr val="bg1"/>
                </a:solidFill>
              </a:rPr>
              <a:t>目录</a:t>
            </a:r>
          </a:p>
          <a:p>
            <a:r>
              <a:rPr lang="en-US" altLang="zh-CN" sz="1200" b="1">
                <a:solidFill>
                  <a:schemeClr val="bg1"/>
                </a:solidFill>
              </a:rPr>
              <a:t>os.chdir('aa')</a:t>
            </a:r>
          </a:p>
          <a:p>
            <a:r>
              <a:rPr lang="en-US" altLang="zh-CN" sz="1200" b="1">
                <a:solidFill>
                  <a:schemeClr val="bg1"/>
                </a:solidFill>
              </a:rPr>
              <a:t>os.mkdir('bb')</a:t>
            </a: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r>
              <a:rPr lang="zh-CN" altLang="en-US" sz="1200" b="1">
                <a:solidFill>
                  <a:schemeClr val="bg1"/>
                </a:solidFill>
              </a:rPr>
              <a:t>（</a:t>
            </a:r>
            <a:r>
              <a:rPr lang="en-US" altLang="zh-CN" sz="1200" b="1">
                <a:solidFill>
                  <a:schemeClr val="bg1"/>
                </a:solidFill>
              </a:rPr>
              <a:t>8</a:t>
            </a:r>
            <a:r>
              <a:rPr lang="zh-CN" altLang="en-US" sz="1200" b="1">
                <a:solidFill>
                  <a:schemeClr val="bg1"/>
                </a:solidFill>
              </a:rPr>
              <a:t>）获取某个文件夹下所有文件和文件夹的名字，返回一个列表</a:t>
            </a:r>
          </a:p>
          <a:p>
            <a:endParaRPr lang="zh-CN" altLang="en-US" sz="1200" b="1">
              <a:solidFill>
                <a:schemeClr val="bg1"/>
              </a:solidFill>
            </a:endParaRPr>
          </a:p>
          <a:p>
            <a:r>
              <a:rPr lang="en-US" altLang="zh-CN" sz="1200" b="1">
                <a:solidFill>
                  <a:srgbClr val="FFFF00"/>
                </a:solidFill>
              </a:rPr>
              <a:t>os.listdir(</a:t>
            </a:r>
            <a:r>
              <a:rPr lang="zh-CN" altLang="en-US" sz="1200" b="1">
                <a:solidFill>
                  <a:srgbClr val="FFFF00"/>
                </a:solidFill>
              </a:rPr>
              <a:t>目录</a:t>
            </a:r>
            <a:r>
              <a:rPr lang="en-US" altLang="zh-CN" sz="1200" b="1">
                <a:solidFill>
                  <a:srgbClr val="FFFF00"/>
                </a:solidFill>
              </a:rPr>
              <a:t>)</a:t>
            </a:r>
          </a:p>
          <a:p>
            <a:r>
              <a:rPr lang="zh-CN" altLang="en-US" sz="1200" b="1">
                <a:solidFill>
                  <a:schemeClr val="bg1"/>
                </a:solidFill>
              </a:rPr>
              <a:t>例如：</a:t>
            </a:r>
            <a:r>
              <a:rPr lang="en-US" altLang="zh-CN" sz="1200" b="1">
                <a:solidFill>
                  <a:schemeClr val="bg1"/>
                </a:solidFill>
              </a:rPr>
              <a:t>print(os.listdir( ))   # </a:t>
            </a:r>
            <a:r>
              <a:rPr lang="zh-CN" altLang="en-US" sz="1200" b="1">
                <a:solidFill>
                  <a:schemeClr val="bg1"/>
                </a:solidFill>
              </a:rPr>
              <a:t>返回当前文件夹下</a:t>
            </a:r>
          </a:p>
          <a:p>
            <a:r>
              <a:rPr lang="zh-CN" altLang="en-US" sz="1200" b="1">
                <a:solidFill>
                  <a:schemeClr val="bg1"/>
                </a:solidFill>
              </a:rPr>
              <a:t>例如：</a:t>
            </a:r>
            <a:r>
              <a:rPr lang="en-US" altLang="zh-CN" sz="1200" b="1">
                <a:solidFill>
                  <a:schemeClr val="bg1"/>
                </a:solidFill>
              </a:rPr>
              <a:t>print(os.listdir( '</a:t>
            </a:r>
            <a:r>
              <a:rPr lang="zh-CN" altLang="en-US" sz="1200" b="1">
                <a:solidFill>
                  <a:schemeClr val="bg1"/>
                </a:solidFill>
              </a:rPr>
              <a:t>文件夹名</a:t>
            </a:r>
            <a:r>
              <a:rPr lang="en-US" altLang="zh-CN" sz="1200" b="1">
                <a:solidFill>
                  <a:schemeClr val="bg1"/>
                </a:solidFill>
              </a:rPr>
              <a:t>' ))  # </a:t>
            </a:r>
            <a:r>
              <a:rPr lang="zh-CN" altLang="en-US" sz="1200" b="1">
                <a:solidFill>
                  <a:schemeClr val="bg1"/>
                </a:solidFill>
              </a:rPr>
              <a:t>返回指定文件夹下</a:t>
            </a:r>
          </a:p>
          <a:p>
            <a:endParaRPr lang="zh-CN" altLang="en-US" sz="1200" b="1" dirty="0">
              <a:solidFill>
                <a:schemeClr val="bg1"/>
              </a:solidFill>
            </a:endParaRPr>
          </a:p>
        </p:txBody>
      </p:sp>
      <p:sp>
        <p:nvSpPr>
          <p:cNvPr id="3" name="标题 4">
            <a:extLst>
              <a:ext uri="{FF2B5EF4-FFF2-40B4-BE49-F238E27FC236}">
                <a16:creationId xmlns:a16="http://schemas.microsoft.com/office/drawing/2014/main" id="{130E1177-2400-41C6-97B5-FDF1CF644523}"/>
              </a:ext>
            </a:extLst>
          </p:cNvPr>
          <p:cNvSpPr txBox="1">
            <a:spLocks/>
          </p:cNvSpPr>
          <p:nvPr/>
        </p:nvSpPr>
        <p:spPr>
          <a:xfrm>
            <a:off x="650359" y="267494"/>
            <a:ext cx="2201244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文件和文件夹</a:t>
            </a:r>
          </a:p>
        </p:txBody>
      </p:sp>
    </p:spTree>
    <p:extLst>
      <p:ext uri="{BB962C8B-B14F-4D97-AF65-F5344CB8AC3E}">
        <p14:creationId xmlns:p14="http://schemas.microsoft.com/office/powerpoint/2010/main" val="1759562778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PA-组合 91">
            <a:extLst>
              <a:ext uri="{FF2B5EF4-FFF2-40B4-BE49-F238E27FC236}">
                <a16:creationId xmlns:a16="http://schemas.microsoft.com/office/drawing/2014/main" id="{0DFFC35C-FBC9-4C15-97E5-E73A8D79A093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 rot="920319">
            <a:off x="2838533" y="1622855"/>
            <a:ext cx="3466935" cy="2205774"/>
            <a:chOff x="2731612" y="2070241"/>
            <a:chExt cx="3466935" cy="2205774"/>
          </a:xfrm>
        </p:grpSpPr>
        <p:sp>
          <p:nvSpPr>
            <p:cNvPr id="3" name="PA-ïşļídê">
              <a:extLst>
                <a:ext uri="{FF2B5EF4-FFF2-40B4-BE49-F238E27FC236}">
                  <a16:creationId xmlns:a16="http://schemas.microsoft.com/office/drawing/2014/main" id="{2C9F8A31-A8D5-4D22-B923-8F360897C7DC}"/>
                </a:ext>
              </a:extLst>
            </p:cNvPr>
            <p:cNvSpPr/>
            <p:nvPr>
              <p:custDataLst>
                <p:tags r:id="rId21"/>
              </p:custDataLst>
            </p:nvPr>
          </p:nvSpPr>
          <p:spPr bwMode="auto">
            <a:xfrm>
              <a:off x="2731612" y="2080345"/>
              <a:ext cx="3466935" cy="2195670"/>
            </a:xfrm>
            <a:custGeom>
              <a:avLst/>
              <a:gdLst>
                <a:gd name="T0" fmla="*/ 14 w 1741"/>
                <a:gd name="T1" fmla="*/ 1102 h 1102"/>
                <a:gd name="T2" fmla="*/ 1741 w 1741"/>
                <a:gd name="T3" fmla="*/ 1102 h 1102"/>
                <a:gd name="T4" fmla="*/ 1741 w 1741"/>
                <a:gd name="T5" fmla="*/ 0 h 1102"/>
                <a:gd name="T6" fmla="*/ 0 w 1741"/>
                <a:gd name="T7" fmla="*/ 0 h 1102"/>
                <a:gd name="T8" fmla="*/ 0 w 1741"/>
                <a:gd name="T9" fmla="*/ 1088 h 1102"/>
                <a:gd name="T10" fmla="*/ 14 w 1741"/>
                <a:gd name="T11" fmla="*/ 1102 h 1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41" h="1102">
                  <a:moveTo>
                    <a:pt x="14" y="1102"/>
                  </a:moveTo>
                  <a:cubicBezTo>
                    <a:pt x="1741" y="1102"/>
                    <a:pt x="1741" y="1102"/>
                    <a:pt x="1741" y="1102"/>
                  </a:cubicBezTo>
                  <a:cubicBezTo>
                    <a:pt x="1741" y="0"/>
                    <a:pt x="1741" y="0"/>
                    <a:pt x="174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088"/>
                    <a:pt x="0" y="1088"/>
                    <a:pt x="0" y="1088"/>
                  </a:cubicBezTo>
                  <a:cubicBezTo>
                    <a:pt x="0" y="1096"/>
                    <a:pt x="6" y="1102"/>
                    <a:pt x="14" y="1102"/>
                  </a:cubicBezTo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" name="PA-ïSľíḋe">
              <a:extLst>
                <a:ext uri="{FF2B5EF4-FFF2-40B4-BE49-F238E27FC236}">
                  <a16:creationId xmlns:a16="http://schemas.microsoft.com/office/drawing/2014/main" id="{04375CDE-E1D1-4267-929A-AA13A87E2072}"/>
                </a:ext>
              </a:extLst>
            </p:cNvPr>
            <p:cNvSpPr/>
            <p:nvPr>
              <p:custDataLst>
                <p:tags r:id="rId22"/>
              </p:custDataLst>
            </p:nvPr>
          </p:nvSpPr>
          <p:spPr bwMode="auto">
            <a:xfrm>
              <a:off x="3020383" y="4244022"/>
              <a:ext cx="3146172" cy="0"/>
            </a:xfrm>
            <a:custGeom>
              <a:avLst/>
              <a:gdLst>
                <a:gd name="T0" fmla="*/ 1580 w 1580"/>
                <a:gd name="T1" fmla="*/ 0 w 1580"/>
                <a:gd name="T2" fmla="*/ 1 w 1580"/>
                <a:gd name="T3" fmla="*/ 1580 w 1580"/>
                <a:gd name="T4" fmla="*/ 1580 w 158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580">
                  <a:moveTo>
                    <a:pt x="158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1580" y="0"/>
                    <a:pt x="1580" y="0"/>
                    <a:pt x="1580" y="0"/>
                  </a:cubicBezTo>
                  <a:cubicBezTo>
                    <a:pt x="1580" y="0"/>
                    <a:pt x="1580" y="0"/>
                    <a:pt x="1580" y="0"/>
                  </a:cubicBezTo>
                </a:path>
              </a:pathLst>
            </a:custGeom>
            <a:solidFill>
              <a:srgbClr val="5657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89" name="组合 88">
              <a:extLst>
                <a:ext uri="{FF2B5EF4-FFF2-40B4-BE49-F238E27FC236}">
                  <a16:creationId xmlns:a16="http://schemas.microsoft.com/office/drawing/2014/main" id="{6EA32E37-1307-4F67-90AF-E6C067A6ADA3}"/>
                </a:ext>
              </a:extLst>
            </p:cNvPr>
            <p:cNvGrpSpPr/>
            <p:nvPr/>
          </p:nvGrpSpPr>
          <p:grpSpPr>
            <a:xfrm>
              <a:off x="2731612" y="2070241"/>
              <a:ext cx="3466935" cy="472307"/>
              <a:chOff x="2731612" y="2070241"/>
              <a:chExt cx="3466935" cy="472307"/>
            </a:xfrm>
            <a:effectLst>
              <a:outerShdw blurRad="1905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88" name="PA-矩形 87">
                <a:extLst>
                  <a:ext uri="{FF2B5EF4-FFF2-40B4-BE49-F238E27FC236}">
                    <a16:creationId xmlns:a16="http://schemas.microsoft.com/office/drawing/2014/main" id="{178F119D-72B0-4A4D-B2C2-1920B2971AF9}"/>
                  </a:ext>
                </a:extLst>
              </p:cNvPr>
              <p:cNvSpPr/>
              <p:nvPr>
                <p:custDataLst>
                  <p:tags r:id="rId49"/>
                </p:custDataLst>
              </p:nvPr>
            </p:nvSpPr>
            <p:spPr>
              <a:xfrm>
                <a:off x="2731612" y="2070241"/>
                <a:ext cx="3466935" cy="472307"/>
              </a:xfrm>
              <a:prstGeom prst="rect">
                <a:avLst/>
              </a:prstGeom>
              <a:solidFill>
                <a:schemeClr val="tx1"/>
              </a:solidFill>
              <a:ln cap="rnd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PA-îSľiḋé">
                <a:extLst>
                  <a:ext uri="{FF2B5EF4-FFF2-40B4-BE49-F238E27FC236}">
                    <a16:creationId xmlns:a16="http://schemas.microsoft.com/office/drawing/2014/main" id="{62137727-3CB6-43EC-8DEA-392B95B952B6}"/>
                  </a:ext>
                </a:extLst>
              </p:cNvPr>
              <p:cNvSpPr/>
              <p:nvPr>
                <p:custDataLst>
                  <p:tags r:id="rId50"/>
                </p:custDataLst>
              </p:nvPr>
            </p:nvSpPr>
            <p:spPr bwMode="auto">
              <a:xfrm>
                <a:off x="2899150" y="2098867"/>
                <a:ext cx="748448" cy="420107"/>
              </a:xfrm>
              <a:custGeom>
                <a:avLst/>
                <a:gdLst>
                  <a:gd name="T0" fmla="*/ 487 w 889"/>
                  <a:gd name="T1" fmla="*/ 499 h 499"/>
                  <a:gd name="T2" fmla="*/ 0 w 889"/>
                  <a:gd name="T3" fmla="*/ 499 h 499"/>
                  <a:gd name="T4" fmla="*/ 402 w 889"/>
                  <a:gd name="T5" fmla="*/ 0 h 499"/>
                  <a:gd name="T6" fmla="*/ 889 w 889"/>
                  <a:gd name="T7" fmla="*/ 0 h 499"/>
                  <a:gd name="T8" fmla="*/ 487 w 889"/>
                  <a:gd name="T9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89" h="499">
                    <a:moveTo>
                      <a:pt x="487" y="499"/>
                    </a:moveTo>
                    <a:lnTo>
                      <a:pt x="0" y="499"/>
                    </a:lnTo>
                    <a:lnTo>
                      <a:pt x="402" y="0"/>
                    </a:lnTo>
                    <a:lnTo>
                      <a:pt x="889" y="0"/>
                    </a:lnTo>
                    <a:lnTo>
                      <a:pt x="487" y="49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" name="PA-íṩḷíḍè">
                <a:extLst>
                  <a:ext uri="{FF2B5EF4-FFF2-40B4-BE49-F238E27FC236}">
                    <a16:creationId xmlns:a16="http://schemas.microsoft.com/office/drawing/2014/main" id="{C9767666-64AD-413A-93AE-307FE59B2C5F}"/>
                  </a:ext>
                </a:extLst>
              </p:cNvPr>
              <p:cNvSpPr/>
              <p:nvPr>
                <p:custDataLst>
                  <p:tags r:id="rId51"/>
                </p:custDataLst>
              </p:nvPr>
            </p:nvSpPr>
            <p:spPr bwMode="auto">
              <a:xfrm>
                <a:off x="3695585" y="2098867"/>
                <a:ext cx="729083" cy="420107"/>
              </a:xfrm>
              <a:custGeom>
                <a:avLst/>
                <a:gdLst>
                  <a:gd name="T0" fmla="*/ 485 w 866"/>
                  <a:gd name="T1" fmla="*/ 499 h 499"/>
                  <a:gd name="T2" fmla="*/ 0 w 866"/>
                  <a:gd name="T3" fmla="*/ 499 h 499"/>
                  <a:gd name="T4" fmla="*/ 381 w 866"/>
                  <a:gd name="T5" fmla="*/ 0 h 499"/>
                  <a:gd name="T6" fmla="*/ 866 w 866"/>
                  <a:gd name="T7" fmla="*/ 0 h 499"/>
                  <a:gd name="T8" fmla="*/ 485 w 866"/>
                  <a:gd name="T9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66" h="499">
                    <a:moveTo>
                      <a:pt x="485" y="499"/>
                    </a:moveTo>
                    <a:lnTo>
                      <a:pt x="0" y="499"/>
                    </a:lnTo>
                    <a:lnTo>
                      <a:pt x="381" y="0"/>
                    </a:lnTo>
                    <a:lnTo>
                      <a:pt x="866" y="0"/>
                    </a:lnTo>
                    <a:lnTo>
                      <a:pt x="485" y="49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" name="PA-í$ľiḑe">
                <a:extLst>
                  <a:ext uri="{FF2B5EF4-FFF2-40B4-BE49-F238E27FC236}">
                    <a16:creationId xmlns:a16="http://schemas.microsoft.com/office/drawing/2014/main" id="{FC19DA81-E90B-4C5D-8B48-7FC3A16E13C4}"/>
                  </a:ext>
                </a:extLst>
              </p:cNvPr>
              <p:cNvSpPr/>
              <p:nvPr>
                <p:custDataLst>
                  <p:tags r:id="rId52"/>
                </p:custDataLst>
              </p:nvPr>
            </p:nvSpPr>
            <p:spPr bwMode="auto">
              <a:xfrm>
                <a:off x="4490336" y="2098867"/>
                <a:ext cx="712246" cy="420107"/>
              </a:xfrm>
              <a:custGeom>
                <a:avLst/>
                <a:gdLst>
                  <a:gd name="T0" fmla="*/ 487 w 846"/>
                  <a:gd name="T1" fmla="*/ 499 h 499"/>
                  <a:gd name="T2" fmla="*/ 0 w 846"/>
                  <a:gd name="T3" fmla="*/ 499 h 499"/>
                  <a:gd name="T4" fmla="*/ 359 w 846"/>
                  <a:gd name="T5" fmla="*/ 0 h 499"/>
                  <a:gd name="T6" fmla="*/ 846 w 846"/>
                  <a:gd name="T7" fmla="*/ 0 h 499"/>
                  <a:gd name="T8" fmla="*/ 487 w 846"/>
                  <a:gd name="T9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46" h="499">
                    <a:moveTo>
                      <a:pt x="487" y="499"/>
                    </a:moveTo>
                    <a:lnTo>
                      <a:pt x="0" y="499"/>
                    </a:lnTo>
                    <a:lnTo>
                      <a:pt x="359" y="0"/>
                    </a:lnTo>
                    <a:lnTo>
                      <a:pt x="846" y="0"/>
                    </a:lnTo>
                    <a:lnTo>
                      <a:pt x="487" y="49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" name="PA-ïšļiḍè">
                <a:extLst>
                  <a:ext uri="{FF2B5EF4-FFF2-40B4-BE49-F238E27FC236}">
                    <a16:creationId xmlns:a16="http://schemas.microsoft.com/office/drawing/2014/main" id="{B59986AB-7D05-4366-B6AC-87BF6AF356D8}"/>
                  </a:ext>
                </a:extLst>
              </p:cNvPr>
              <p:cNvSpPr/>
              <p:nvPr>
                <p:custDataLst>
                  <p:tags r:id="rId53"/>
                </p:custDataLst>
              </p:nvPr>
            </p:nvSpPr>
            <p:spPr bwMode="auto">
              <a:xfrm>
                <a:off x="5284246" y="2098867"/>
                <a:ext cx="697091" cy="420107"/>
              </a:xfrm>
              <a:custGeom>
                <a:avLst/>
                <a:gdLst>
                  <a:gd name="T0" fmla="*/ 488 w 828"/>
                  <a:gd name="T1" fmla="*/ 499 h 499"/>
                  <a:gd name="T2" fmla="*/ 0 w 828"/>
                  <a:gd name="T3" fmla="*/ 499 h 499"/>
                  <a:gd name="T4" fmla="*/ 341 w 828"/>
                  <a:gd name="T5" fmla="*/ 0 h 499"/>
                  <a:gd name="T6" fmla="*/ 828 w 828"/>
                  <a:gd name="T7" fmla="*/ 0 h 499"/>
                  <a:gd name="T8" fmla="*/ 488 w 828"/>
                  <a:gd name="T9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8" h="499">
                    <a:moveTo>
                      <a:pt x="488" y="499"/>
                    </a:moveTo>
                    <a:lnTo>
                      <a:pt x="0" y="499"/>
                    </a:lnTo>
                    <a:lnTo>
                      <a:pt x="341" y="0"/>
                    </a:lnTo>
                    <a:lnTo>
                      <a:pt x="828" y="0"/>
                    </a:lnTo>
                    <a:lnTo>
                      <a:pt x="488" y="49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32" name="PA-ï$ļïďé">
              <a:extLst>
                <a:ext uri="{FF2B5EF4-FFF2-40B4-BE49-F238E27FC236}">
                  <a16:creationId xmlns:a16="http://schemas.microsoft.com/office/drawing/2014/main" id="{E25C69D8-1FE6-48DE-B801-A206BE2DC62F}"/>
                </a:ext>
              </a:extLst>
            </p:cNvPr>
            <p:cNvSpPr/>
            <p:nvPr>
              <p:custDataLst>
                <p:tags r:id="rId23"/>
              </p:custDataLst>
            </p:nvPr>
          </p:nvSpPr>
          <p:spPr bwMode="auto">
            <a:xfrm>
              <a:off x="2731612" y="2504661"/>
              <a:ext cx="3466935" cy="0"/>
            </a:xfrm>
            <a:custGeom>
              <a:avLst/>
              <a:gdLst>
                <a:gd name="T0" fmla="*/ 0 w 4118"/>
                <a:gd name="T1" fmla="*/ 4118 w 4118"/>
                <a:gd name="T2" fmla="*/ 0 w 41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4118">
                  <a:moveTo>
                    <a:pt x="0" y="0"/>
                  </a:moveTo>
                  <a:lnTo>
                    <a:pt x="411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" name="PA-îşļïḋé">
              <a:extLst>
                <a:ext uri="{FF2B5EF4-FFF2-40B4-BE49-F238E27FC236}">
                  <a16:creationId xmlns:a16="http://schemas.microsoft.com/office/drawing/2014/main" id="{7A2A5717-1FEB-4BEB-9B28-FF0E4FD3C48E}"/>
                </a:ext>
              </a:extLst>
            </p:cNvPr>
            <p:cNvSpPr/>
            <p:nvPr>
              <p:custDataLst>
                <p:tags r:id="rId24"/>
              </p:custDataLst>
            </p:nvPr>
          </p:nvSpPr>
          <p:spPr bwMode="auto">
            <a:xfrm>
              <a:off x="2731612" y="2504661"/>
              <a:ext cx="3466935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" name="PA-îšľïḋè">
              <a:extLst>
                <a:ext uri="{FF2B5EF4-FFF2-40B4-BE49-F238E27FC236}">
                  <a16:creationId xmlns:a16="http://schemas.microsoft.com/office/drawing/2014/main" id="{D9BA1A78-1E40-4EB9-AAFA-FA750A865453}"/>
                </a:ext>
              </a:extLst>
            </p:cNvPr>
            <p:cNvSpPr/>
            <p:nvPr>
              <p:custDataLst>
                <p:tags r:id="rId25"/>
              </p:custDataLst>
            </p:nvPr>
          </p:nvSpPr>
          <p:spPr bwMode="auto">
            <a:xfrm>
              <a:off x="3008597" y="2939081"/>
              <a:ext cx="2781630" cy="8419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" name="PA-íśľíďè">
              <a:extLst>
                <a:ext uri="{FF2B5EF4-FFF2-40B4-BE49-F238E27FC236}">
                  <a16:creationId xmlns:a16="http://schemas.microsoft.com/office/drawing/2014/main" id="{99FE211B-B921-48AE-80C2-6348317A288E}"/>
                </a:ext>
              </a:extLst>
            </p:cNvPr>
            <p:cNvSpPr/>
            <p:nvPr>
              <p:custDataLst>
                <p:tags r:id="rId26"/>
              </p:custDataLst>
            </p:nvPr>
          </p:nvSpPr>
          <p:spPr bwMode="auto">
            <a:xfrm>
              <a:off x="3008597" y="2939081"/>
              <a:ext cx="2781630" cy="84190"/>
            </a:xfrm>
            <a:custGeom>
              <a:avLst/>
              <a:gdLst>
                <a:gd name="T0" fmla="*/ 0 w 3304"/>
                <a:gd name="T1" fmla="*/ 100 h 100"/>
                <a:gd name="T2" fmla="*/ 3304 w 3304"/>
                <a:gd name="T3" fmla="*/ 100 h 100"/>
                <a:gd name="T4" fmla="*/ 3304 w 3304"/>
                <a:gd name="T5" fmla="*/ 0 h 100"/>
                <a:gd name="T6" fmla="*/ 0 w 3304"/>
                <a:gd name="T7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04" h="100">
                  <a:moveTo>
                    <a:pt x="0" y="100"/>
                  </a:moveTo>
                  <a:lnTo>
                    <a:pt x="3304" y="100"/>
                  </a:lnTo>
                  <a:lnTo>
                    <a:pt x="3304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" name="PA-iS1idé">
              <a:extLst>
                <a:ext uri="{FF2B5EF4-FFF2-40B4-BE49-F238E27FC236}">
                  <a16:creationId xmlns:a16="http://schemas.microsoft.com/office/drawing/2014/main" id="{23A6C298-E377-4A16-A3CF-F737397D81B1}"/>
                </a:ext>
              </a:extLst>
            </p:cNvPr>
            <p:cNvSpPr/>
            <p:nvPr>
              <p:custDataLst>
                <p:tags r:id="rId27"/>
              </p:custDataLst>
            </p:nvPr>
          </p:nvSpPr>
          <p:spPr bwMode="auto">
            <a:xfrm>
              <a:off x="3008597" y="3351611"/>
              <a:ext cx="2781630" cy="8419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" name="PA-iṥḻiḋe">
              <a:extLst>
                <a:ext uri="{FF2B5EF4-FFF2-40B4-BE49-F238E27FC236}">
                  <a16:creationId xmlns:a16="http://schemas.microsoft.com/office/drawing/2014/main" id="{ECBBE917-598E-4E6A-8EE0-F070D761F901}"/>
                </a:ext>
              </a:extLst>
            </p:cNvPr>
            <p:cNvSpPr/>
            <p:nvPr>
              <p:custDataLst>
                <p:tags r:id="rId28"/>
              </p:custDataLst>
            </p:nvPr>
          </p:nvSpPr>
          <p:spPr bwMode="auto">
            <a:xfrm>
              <a:off x="3008597" y="3351611"/>
              <a:ext cx="2781630" cy="841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" name="PA-îšļîḋé">
              <a:extLst>
                <a:ext uri="{FF2B5EF4-FFF2-40B4-BE49-F238E27FC236}">
                  <a16:creationId xmlns:a16="http://schemas.microsoft.com/office/drawing/2014/main" id="{63586F0D-B2A0-4274-A4E2-00E9475A179C}"/>
                </a:ext>
              </a:extLst>
            </p:cNvPr>
            <p:cNvSpPr/>
            <p:nvPr>
              <p:custDataLst>
                <p:tags r:id="rId29"/>
              </p:custDataLst>
            </p:nvPr>
          </p:nvSpPr>
          <p:spPr bwMode="auto">
            <a:xfrm>
              <a:off x="3008597" y="3764141"/>
              <a:ext cx="2781630" cy="8334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" name="PA-iṧḻîḑè">
              <a:extLst>
                <a:ext uri="{FF2B5EF4-FFF2-40B4-BE49-F238E27FC236}">
                  <a16:creationId xmlns:a16="http://schemas.microsoft.com/office/drawing/2014/main" id="{CD9900E8-098C-4E59-8BCF-B3D97A2831F8}"/>
                </a:ext>
              </a:extLst>
            </p:cNvPr>
            <p:cNvSpPr/>
            <p:nvPr>
              <p:custDataLst>
                <p:tags r:id="rId30"/>
              </p:custDataLst>
            </p:nvPr>
          </p:nvSpPr>
          <p:spPr bwMode="auto">
            <a:xfrm>
              <a:off x="3008597" y="3764141"/>
              <a:ext cx="2781630" cy="833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8" name="PA-ïśḻiḋê">
              <a:extLst>
                <a:ext uri="{FF2B5EF4-FFF2-40B4-BE49-F238E27FC236}">
                  <a16:creationId xmlns:a16="http://schemas.microsoft.com/office/drawing/2014/main" id="{7E88255D-9A20-45E1-B07E-EC45433AEBCF}"/>
                </a:ext>
              </a:extLst>
            </p:cNvPr>
            <p:cNvSpPr/>
            <p:nvPr>
              <p:custDataLst>
                <p:tags r:id="rId31"/>
              </p:custDataLst>
            </p:nvPr>
          </p:nvSpPr>
          <p:spPr bwMode="auto">
            <a:xfrm>
              <a:off x="3008597" y="2699981"/>
              <a:ext cx="121233" cy="151541"/>
            </a:xfrm>
            <a:custGeom>
              <a:avLst/>
              <a:gdLst>
                <a:gd name="T0" fmla="*/ 144 w 144"/>
                <a:gd name="T1" fmla="*/ 0 h 180"/>
                <a:gd name="T2" fmla="*/ 144 w 144"/>
                <a:gd name="T3" fmla="*/ 29 h 180"/>
                <a:gd name="T4" fmla="*/ 92 w 144"/>
                <a:gd name="T5" fmla="*/ 29 h 180"/>
                <a:gd name="T6" fmla="*/ 92 w 144"/>
                <a:gd name="T7" fmla="*/ 180 h 180"/>
                <a:gd name="T8" fmla="*/ 54 w 144"/>
                <a:gd name="T9" fmla="*/ 180 h 180"/>
                <a:gd name="T10" fmla="*/ 54 w 144"/>
                <a:gd name="T11" fmla="*/ 29 h 180"/>
                <a:gd name="T12" fmla="*/ 0 w 144"/>
                <a:gd name="T13" fmla="*/ 29 h 180"/>
                <a:gd name="T14" fmla="*/ 0 w 144"/>
                <a:gd name="T15" fmla="*/ 0 h 180"/>
                <a:gd name="T16" fmla="*/ 144 w 144"/>
                <a:gd name="T17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4" h="180">
                  <a:moveTo>
                    <a:pt x="144" y="0"/>
                  </a:moveTo>
                  <a:lnTo>
                    <a:pt x="144" y="29"/>
                  </a:lnTo>
                  <a:lnTo>
                    <a:pt x="92" y="29"/>
                  </a:lnTo>
                  <a:lnTo>
                    <a:pt x="92" y="180"/>
                  </a:lnTo>
                  <a:lnTo>
                    <a:pt x="54" y="180"/>
                  </a:lnTo>
                  <a:lnTo>
                    <a:pt x="54" y="29"/>
                  </a:lnTo>
                  <a:lnTo>
                    <a:pt x="0" y="29"/>
                  </a:lnTo>
                  <a:lnTo>
                    <a:pt x="0" y="0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9" name="PA-işḻïde">
              <a:extLst>
                <a:ext uri="{FF2B5EF4-FFF2-40B4-BE49-F238E27FC236}">
                  <a16:creationId xmlns:a16="http://schemas.microsoft.com/office/drawing/2014/main" id="{B4592087-DCB2-46EA-9734-6FDE126691CF}"/>
                </a:ext>
              </a:extLst>
            </p:cNvPr>
            <p:cNvSpPr/>
            <p:nvPr>
              <p:custDataLst>
                <p:tags r:id="rId32"/>
              </p:custDataLst>
            </p:nvPr>
          </p:nvSpPr>
          <p:spPr bwMode="auto">
            <a:xfrm>
              <a:off x="3148352" y="2699981"/>
              <a:ext cx="31151" cy="15154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0" name="PA-ïṡļidè">
              <a:extLst>
                <a:ext uri="{FF2B5EF4-FFF2-40B4-BE49-F238E27FC236}">
                  <a16:creationId xmlns:a16="http://schemas.microsoft.com/office/drawing/2014/main" id="{3BC15ED1-2347-4100-99AE-1BBBB8774C05}"/>
                </a:ext>
              </a:extLst>
            </p:cNvPr>
            <p:cNvSpPr/>
            <p:nvPr>
              <p:custDataLst>
                <p:tags r:id="rId33"/>
              </p:custDataLst>
            </p:nvPr>
          </p:nvSpPr>
          <p:spPr bwMode="auto">
            <a:xfrm>
              <a:off x="3199707" y="2699981"/>
              <a:ext cx="121233" cy="151541"/>
            </a:xfrm>
            <a:custGeom>
              <a:avLst/>
              <a:gdLst>
                <a:gd name="T0" fmla="*/ 144 w 144"/>
                <a:gd name="T1" fmla="*/ 0 h 180"/>
                <a:gd name="T2" fmla="*/ 144 w 144"/>
                <a:gd name="T3" fmla="*/ 29 h 180"/>
                <a:gd name="T4" fmla="*/ 90 w 144"/>
                <a:gd name="T5" fmla="*/ 29 h 180"/>
                <a:gd name="T6" fmla="*/ 90 w 144"/>
                <a:gd name="T7" fmla="*/ 180 h 180"/>
                <a:gd name="T8" fmla="*/ 52 w 144"/>
                <a:gd name="T9" fmla="*/ 180 h 180"/>
                <a:gd name="T10" fmla="*/ 52 w 144"/>
                <a:gd name="T11" fmla="*/ 29 h 180"/>
                <a:gd name="T12" fmla="*/ 0 w 144"/>
                <a:gd name="T13" fmla="*/ 29 h 180"/>
                <a:gd name="T14" fmla="*/ 0 w 144"/>
                <a:gd name="T15" fmla="*/ 0 h 180"/>
                <a:gd name="T16" fmla="*/ 144 w 144"/>
                <a:gd name="T17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4" h="180">
                  <a:moveTo>
                    <a:pt x="144" y="0"/>
                  </a:moveTo>
                  <a:lnTo>
                    <a:pt x="144" y="29"/>
                  </a:lnTo>
                  <a:lnTo>
                    <a:pt x="90" y="29"/>
                  </a:lnTo>
                  <a:lnTo>
                    <a:pt x="90" y="180"/>
                  </a:lnTo>
                  <a:lnTo>
                    <a:pt x="52" y="180"/>
                  </a:lnTo>
                  <a:lnTo>
                    <a:pt x="52" y="29"/>
                  </a:lnTo>
                  <a:lnTo>
                    <a:pt x="0" y="29"/>
                  </a:lnTo>
                  <a:lnTo>
                    <a:pt x="0" y="0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1" name="PA-íṥḷiḑe">
              <a:extLst>
                <a:ext uri="{FF2B5EF4-FFF2-40B4-BE49-F238E27FC236}">
                  <a16:creationId xmlns:a16="http://schemas.microsoft.com/office/drawing/2014/main" id="{C701E818-F4D5-4A20-99E8-34D87EFFD904}"/>
                </a:ext>
              </a:extLst>
            </p:cNvPr>
            <p:cNvSpPr/>
            <p:nvPr>
              <p:custDataLst>
                <p:tags r:id="rId34"/>
              </p:custDataLst>
            </p:nvPr>
          </p:nvSpPr>
          <p:spPr bwMode="auto">
            <a:xfrm>
              <a:off x="3339462" y="2699981"/>
              <a:ext cx="90925" cy="151541"/>
            </a:xfrm>
            <a:custGeom>
              <a:avLst/>
              <a:gdLst>
                <a:gd name="T0" fmla="*/ 37 w 108"/>
                <a:gd name="T1" fmla="*/ 149 h 180"/>
                <a:gd name="T2" fmla="*/ 108 w 108"/>
                <a:gd name="T3" fmla="*/ 149 h 180"/>
                <a:gd name="T4" fmla="*/ 108 w 108"/>
                <a:gd name="T5" fmla="*/ 180 h 180"/>
                <a:gd name="T6" fmla="*/ 0 w 108"/>
                <a:gd name="T7" fmla="*/ 180 h 180"/>
                <a:gd name="T8" fmla="*/ 0 w 108"/>
                <a:gd name="T9" fmla="*/ 0 h 180"/>
                <a:gd name="T10" fmla="*/ 37 w 108"/>
                <a:gd name="T11" fmla="*/ 0 h 180"/>
                <a:gd name="T12" fmla="*/ 37 w 108"/>
                <a:gd name="T13" fmla="*/ 149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" h="180">
                  <a:moveTo>
                    <a:pt x="37" y="149"/>
                  </a:moveTo>
                  <a:lnTo>
                    <a:pt x="108" y="149"/>
                  </a:lnTo>
                  <a:lnTo>
                    <a:pt x="108" y="180"/>
                  </a:lnTo>
                  <a:lnTo>
                    <a:pt x="0" y="180"/>
                  </a:lnTo>
                  <a:lnTo>
                    <a:pt x="0" y="0"/>
                  </a:lnTo>
                  <a:lnTo>
                    <a:pt x="37" y="0"/>
                  </a:lnTo>
                  <a:lnTo>
                    <a:pt x="37" y="1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2" name="PA-ï$ḷídê">
              <a:extLst>
                <a:ext uri="{FF2B5EF4-FFF2-40B4-BE49-F238E27FC236}">
                  <a16:creationId xmlns:a16="http://schemas.microsoft.com/office/drawing/2014/main" id="{C327BDAA-640B-4BE7-82C9-FD84E6A0EAD6}"/>
                </a:ext>
              </a:extLst>
            </p:cNvPr>
            <p:cNvSpPr/>
            <p:nvPr>
              <p:custDataLst>
                <p:tags r:id="rId35"/>
              </p:custDataLst>
            </p:nvPr>
          </p:nvSpPr>
          <p:spPr bwMode="auto">
            <a:xfrm>
              <a:off x="3448909" y="2699981"/>
              <a:ext cx="97661" cy="151541"/>
            </a:xfrm>
            <a:custGeom>
              <a:avLst/>
              <a:gdLst>
                <a:gd name="T0" fmla="*/ 116 w 116"/>
                <a:gd name="T1" fmla="*/ 0 h 180"/>
                <a:gd name="T2" fmla="*/ 116 w 116"/>
                <a:gd name="T3" fmla="*/ 29 h 180"/>
                <a:gd name="T4" fmla="*/ 38 w 116"/>
                <a:gd name="T5" fmla="*/ 29 h 180"/>
                <a:gd name="T6" fmla="*/ 38 w 116"/>
                <a:gd name="T7" fmla="*/ 76 h 180"/>
                <a:gd name="T8" fmla="*/ 99 w 116"/>
                <a:gd name="T9" fmla="*/ 76 h 180"/>
                <a:gd name="T10" fmla="*/ 99 w 116"/>
                <a:gd name="T11" fmla="*/ 104 h 180"/>
                <a:gd name="T12" fmla="*/ 38 w 116"/>
                <a:gd name="T13" fmla="*/ 104 h 180"/>
                <a:gd name="T14" fmla="*/ 38 w 116"/>
                <a:gd name="T15" fmla="*/ 152 h 180"/>
                <a:gd name="T16" fmla="*/ 116 w 116"/>
                <a:gd name="T17" fmla="*/ 152 h 180"/>
                <a:gd name="T18" fmla="*/ 116 w 116"/>
                <a:gd name="T19" fmla="*/ 180 h 180"/>
                <a:gd name="T20" fmla="*/ 0 w 116"/>
                <a:gd name="T21" fmla="*/ 180 h 180"/>
                <a:gd name="T22" fmla="*/ 0 w 116"/>
                <a:gd name="T23" fmla="*/ 0 h 180"/>
                <a:gd name="T24" fmla="*/ 116 w 116"/>
                <a:gd name="T25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6" h="180">
                  <a:moveTo>
                    <a:pt x="116" y="0"/>
                  </a:moveTo>
                  <a:lnTo>
                    <a:pt x="116" y="29"/>
                  </a:lnTo>
                  <a:lnTo>
                    <a:pt x="38" y="29"/>
                  </a:lnTo>
                  <a:lnTo>
                    <a:pt x="38" y="76"/>
                  </a:lnTo>
                  <a:lnTo>
                    <a:pt x="99" y="76"/>
                  </a:lnTo>
                  <a:lnTo>
                    <a:pt x="99" y="104"/>
                  </a:lnTo>
                  <a:lnTo>
                    <a:pt x="38" y="104"/>
                  </a:lnTo>
                  <a:lnTo>
                    <a:pt x="38" y="152"/>
                  </a:lnTo>
                  <a:lnTo>
                    <a:pt x="116" y="152"/>
                  </a:lnTo>
                  <a:lnTo>
                    <a:pt x="116" y="180"/>
                  </a:lnTo>
                  <a:lnTo>
                    <a:pt x="0" y="180"/>
                  </a:lnTo>
                  <a:lnTo>
                    <a:pt x="0" y="0"/>
                  </a:lnTo>
                  <a:lnTo>
                    <a:pt x="1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3" name="PA-íSḻiďé">
              <a:extLst>
                <a:ext uri="{FF2B5EF4-FFF2-40B4-BE49-F238E27FC236}">
                  <a16:creationId xmlns:a16="http://schemas.microsoft.com/office/drawing/2014/main" id="{A2AD59A5-8DA8-4351-B923-8A1046BDA83E}"/>
                </a:ext>
              </a:extLst>
            </p:cNvPr>
            <p:cNvSpPr/>
            <p:nvPr>
              <p:custDataLst>
                <p:tags r:id="rId36"/>
              </p:custDataLst>
            </p:nvPr>
          </p:nvSpPr>
          <p:spPr bwMode="auto">
            <a:xfrm>
              <a:off x="3008597" y="3110828"/>
              <a:ext cx="137230" cy="153226"/>
            </a:xfrm>
            <a:custGeom>
              <a:avLst/>
              <a:gdLst>
                <a:gd name="T0" fmla="*/ 69 w 69"/>
                <a:gd name="T1" fmla="*/ 39 h 77"/>
                <a:gd name="T2" fmla="*/ 66 w 69"/>
                <a:gd name="T3" fmla="*/ 54 h 77"/>
                <a:gd name="T4" fmla="*/ 58 w 69"/>
                <a:gd name="T5" fmla="*/ 66 h 77"/>
                <a:gd name="T6" fmla="*/ 46 w 69"/>
                <a:gd name="T7" fmla="*/ 74 h 77"/>
                <a:gd name="T8" fmla="*/ 30 w 69"/>
                <a:gd name="T9" fmla="*/ 77 h 77"/>
                <a:gd name="T10" fmla="*/ 0 w 69"/>
                <a:gd name="T11" fmla="*/ 77 h 77"/>
                <a:gd name="T12" fmla="*/ 0 w 69"/>
                <a:gd name="T13" fmla="*/ 0 h 77"/>
                <a:gd name="T14" fmla="*/ 30 w 69"/>
                <a:gd name="T15" fmla="*/ 0 h 77"/>
                <a:gd name="T16" fmla="*/ 46 w 69"/>
                <a:gd name="T17" fmla="*/ 3 h 77"/>
                <a:gd name="T18" fmla="*/ 58 w 69"/>
                <a:gd name="T19" fmla="*/ 11 h 77"/>
                <a:gd name="T20" fmla="*/ 66 w 69"/>
                <a:gd name="T21" fmla="*/ 23 h 77"/>
                <a:gd name="T22" fmla="*/ 69 w 69"/>
                <a:gd name="T23" fmla="*/ 39 h 77"/>
                <a:gd name="T24" fmla="*/ 53 w 69"/>
                <a:gd name="T25" fmla="*/ 39 h 77"/>
                <a:gd name="T26" fmla="*/ 51 w 69"/>
                <a:gd name="T27" fmla="*/ 28 h 77"/>
                <a:gd name="T28" fmla="*/ 47 w 69"/>
                <a:gd name="T29" fmla="*/ 20 h 77"/>
                <a:gd name="T30" fmla="*/ 39 w 69"/>
                <a:gd name="T31" fmla="*/ 15 h 77"/>
                <a:gd name="T32" fmla="*/ 30 w 69"/>
                <a:gd name="T33" fmla="*/ 13 h 77"/>
                <a:gd name="T34" fmla="*/ 16 w 69"/>
                <a:gd name="T35" fmla="*/ 13 h 77"/>
                <a:gd name="T36" fmla="*/ 16 w 69"/>
                <a:gd name="T37" fmla="*/ 65 h 77"/>
                <a:gd name="T38" fmla="*/ 30 w 69"/>
                <a:gd name="T39" fmla="*/ 65 h 77"/>
                <a:gd name="T40" fmla="*/ 39 w 69"/>
                <a:gd name="T41" fmla="*/ 63 h 77"/>
                <a:gd name="T42" fmla="*/ 47 w 69"/>
                <a:gd name="T43" fmla="*/ 58 h 77"/>
                <a:gd name="T44" fmla="*/ 51 w 69"/>
                <a:gd name="T45" fmla="*/ 50 h 77"/>
                <a:gd name="T46" fmla="*/ 53 w 69"/>
                <a:gd name="T47" fmla="*/ 39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9" h="77">
                  <a:moveTo>
                    <a:pt x="69" y="39"/>
                  </a:moveTo>
                  <a:cubicBezTo>
                    <a:pt x="69" y="44"/>
                    <a:pt x="68" y="49"/>
                    <a:pt x="66" y="54"/>
                  </a:cubicBezTo>
                  <a:cubicBezTo>
                    <a:pt x="64" y="59"/>
                    <a:pt x="62" y="63"/>
                    <a:pt x="58" y="66"/>
                  </a:cubicBezTo>
                  <a:cubicBezTo>
                    <a:pt x="55" y="70"/>
                    <a:pt x="51" y="72"/>
                    <a:pt x="46" y="74"/>
                  </a:cubicBezTo>
                  <a:cubicBezTo>
                    <a:pt x="41" y="76"/>
                    <a:pt x="36" y="77"/>
                    <a:pt x="3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6" y="0"/>
                    <a:pt x="41" y="1"/>
                    <a:pt x="46" y="3"/>
                  </a:cubicBezTo>
                  <a:cubicBezTo>
                    <a:pt x="51" y="5"/>
                    <a:pt x="55" y="8"/>
                    <a:pt x="58" y="11"/>
                  </a:cubicBezTo>
                  <a:cubicBezTo>
                    <a:pt x="62" y="15"/>
                    <a:pt x="64" y="19"/>
                    <a:pt x="66" y="23"/>
                  </a:cubicBezTo>
                  <a:cubicBezTo>
                    <a:pt x="68" y="28"/>
                    <a:pt x="69" y="33"/>
                    <a:pt x="69" y="39"/>
                  </a:cubicBezTo>
                  <a:close/>
                  <a:moveTo>
                    <a:pt x="53" y="39"/>
                  </a:moveTo>
                  <a:cubicBezTo>
                    <a:pt x="53" y="35"/>
                    <a:pt x="52" y="31"/>
                    <a:pt x="51" y="28"/>
                  </a:cubicBezTo>
                  <a:cubicBezTo>
                    <a:pt x="50" y="25"/>
                    <a:pt x="49" y="22"/>
                    <a:pt x="47" y="20"/>
                  </a:cubicBezTo>
                  <a:cubicBezTo>
                    <a:pt x="45" y="18"/>
                    <a:pt x="42" y="16"/>
                    <a:pt x="39" y="15"/>
                  </a:cubicBezTo>
                  <a:cubicBezTo>
                    <a:pt x="37" y="13"/>
                    <a:pt x="33" y="13"/>
                    <a:pt x="30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6" y="65"/>
                    <a:pt x="16" y="65"/>
                    <a:pt x="16" y="65"/>
                  </a:cubicBezTo>
                  <a:cubicBezTo>
                    <a:pt x="30" y="65"/>
                    <a:pt x="30" y="65"/>
                    <a:pt x="30" y="65"/>
                  </a:cubicBezTo>
                  <a:cubicBezTo>
                    <a:pt x="33" y="65"/>
                    <a:pt x="37" y="64"/>
                    <a:pt x="39" y="63"/>
                  </a:cubicBezTo>
                  <a:cubicBezTo>
                    <a:pt x="42" y="62"/>
                    <a:pt x="45" y="60"/>
                    <a:pt x="47" y="58"/>
                  </a:cubicBezTo>
                  <a:cubicBezTo>
                    <a:pt x="49" y="55"/>
                    <a:pt x="50" y="53"/>
                    <a:pt x="51" y="50"/>
                  </a:cubicBezTo>
                  <a:cubicBezTo>
                    <a:pt x="52" y="46"/>
                    <a:pt x="53" y="43"/>
                    <a:pt x="53" y="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4" name="PA-íşlïḍê">
              <a:extLst>
                <a:ext uri="{FF2B5EF4-FFF2-40B4-BE49-F238E27FC236}">
                  <a16:creationId xmlns:a16="http://schemas.microsoft.com/office/drawing/2014/main" id="{D6359166-6C22-4ED8-9CF2-B313053EE170}"/>
                </a:ext>
              </a:extLst>
            </p:cNvPr>
            <p:cNvSpPr/>
            <p:nvPr>
              <p:custDataLst>
                <p:tags r:id="rId37"/>
              </p:custDataLst>
            </p:nvPr>
          </p:nvSpPr>
          <p:spPr bwMode="auto">
            <a:xfrm>
              <a:off x="3163505" y="3188283"/>
              <a:ext cx="56408" cy="244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5" name="PA-iṧlîḑè">
              <a:extLst>
                <a:ext uri="{FF2B5EF4-FFF2-40B4-BE49-F238E27FC236}">
                  <a16:creationId xmlns:a16="http://schemas.microsoft.com/office/drawing/2014/main" id="{422CE6B2-FB05-4F29-81B9-A83D7DF70437}"/>
                </a:ext>
              </a:extLst>
            </p:cNvPr>
            <p:cNvSpPr/>
            <p:nvPr>
              <p:custDataLst>
                <p:tags r:id="rId38"/>
              </p:custDataLst>
            </p:nvPr>
          </p:nvSpPr>
          <p:spPr bwMode="auto">
            <a:xfrm>
              <a:off x="3247695" y="3110828"/>
              <a:ext cx="137230" cy="153226"/>
            </a:xfrm>
            <a:custGeom>
              <a:avLst/>
              <a:gdLst>
                <a:gd name="T0" fmla="*/ 69 w 69"/>
                <a:gd name="T1" fmla="*/ 39 h 77"/>
                <a:gd name="T2" fmla="*/ 66 w 69"/>
                <a:gd name="T3" fmla="*/ 54 h 77"/>
                <a:gd name="T4" fmla="*/ 58 w 69"/>
                <a:gd name="T5" fmla="*/ 66 h 77"/>
                <a:gd name="T6" fmla="*/ 45 w 69"/>
                <a:gd name="T7" fmla="*/ 74 h 77"/>
                <a:gd name="T8" fmla="*/ 29 w 69"/>
                <a:gd name="T9" fmla="*/ 77 h 77"/>
                <a:gd name="T10" fmla="*/ 0 w 69"/>
                <a:gd name="T11" fmla="*/ 77 h 77"/>
                <a:gd name="T12" fmla="*/ 0 w 69"/>
                <a:gd name="T13" fmla="*/ 0 h 77"/>
                <a:gd name="T14" fmla="*/ 29 w 69"/>
                <a:gd name="T15" fmla="*/ 0 h 77"/>
                <a:gd name="T16" fmla="*/ 45 w 69"/>
                <a:gd name="T17" fmla="*/ 3 h 77"/>
                <a:gd name="T18" fmla="*/ 58 w 69"/>
                <a:gd name="T19" fmla="*/ 11 h 77"/>
                <a:gd name="T20" fmla="*/ 66 w 69"/>
                <a:gd name="T21" fmla="*/ 23 h 77"/>
                <a:gd name="T22" fmla="*/ 69 w 69"/>
                <a:gd name="T23" fmla="*/ 39 h 77"/>
                <a:gd name="T24" fmla="*/ 52 w 69"/>
                <a:gd name="T25" fmla="*/ 39 h 77"/>
                <a:gd name="T26" fmla="*/ 51 w 69"/>
                <a:gd name="T27" fmla="*/ 28 h 77"/>
                <a:gd name="T28" fmla="*/ 46 w 69"/>
                <a:gd name="T29" fmla="*/ 20 h 77"/>
                <a:gd name="T30" fmla="*/ 39 w 69"/>
                <a:gd name="T31" fmla="*/ 15 h 77"/>
                <a:gd name="T32" fmla="*/ 29 w 69"/>
                <a:gd name="T33" fmla="*/ 13 h 77"/>
                <a:gd name="T34" fmla="*/ 16 w 69"/>
                <a:gd name="T35" fmla="*/ 13 h 77"/>
                <a:gd name="T36" fmla="*/ 16 w 69"/>
                <a:gd name="T37" fmla="*/ 65 h 77"/>
                <a:gd name="T38" fmla="*/ 29 w 69"/>
                <a:gd name="T39" fmla="*/ 65 h 77"/>
                <a:gd name="T40" fmla="*/ 39 w 69"/>
                <a:gd name="T41" fmla="*/ 63 h 77"/>
                <a:gd name="T42" fmla="*/ 46 w 69"/>
                <a:gd name="T43" fmla="*/ 58 h 77"/>
                <a:gd name="T44" fmla="*/ 51 w 69"/>
                <a:gd name="T45" fmla="*/ 50 h 77"/>
                <a:gd name="T46" fmla="*/ 52 w 69"/>
                <a:gd name="T47" fmla="*/ 39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9" h="77">
                  <a:moveTo>
                    <a:pt x="69" y="39"/>
                  </a:moveTo>
                  <a:cubicBezTo>
                    <a:pt x="69" y="44"/>
                    <a:pt x="68" y="49"/>
                    <a:pt x="66" y="54"/>
                  </a:cubicBezTo>
                  <a:cubicBezTo>
                    <a:pt x="64" y="59"/>
                    <a:pt x="61" y="63"/>
                    <a:pt x="58" y="66"/>
                  </a:cubicBezTo>
                  <a:cubicBezTo>
                    <a:pt x="54" y="70"/>
                    <a:pt x="50" y="72"/>
                    <a:pt x="45" y="74"/>
                  </a:cubicBezTo>
                  <a:cubicBezTo>
                    <a:pt x="41" y="76"/>
                    <a:pt x="35" y="77"/>
                    <a:pt x="29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35" y="0"/>
                    <a:pt x="41" y="1"/>
                    <a:pt x="45" y="3"/>
                  </a:cubicBezTo>
                  <a:cubicBezTo>
                    <a:pt x="50" y="5"/>
                    <a:pt x="54" y="8"/>
                    <a:pt x="58" y="11"/>
                  </a:cubicBezTo>
                  <a:cubicBezTo>
                    <a:pt x="61" y="15"/>
                    <a:pt x="64" y="19"/>
                    <a:pt x="66" y="23"/>
                  </a:cubicBezTo>
                  <a:cubicBezTo>
                    <a:pt x="68" y="28"/>
                    <a:pt x="69" y="33"/>
                    <a:pt x="69" y="39"/>
                  </a:cubicBezTo>
                  <a:close/>
                  <a:moveTo>
                    <a:pt x="52" y="39"/>
                  </a:moveTo>
                  <a:cubicBezTo>
                    <a:pt x="52" y="35"/>
                    <a:pt x="52" y="31"/>
                    <a:pt x="51" y="28"/>
                  </a:cubicBezTo>
                  <a:cubicBezTo>
                    <a:pt x="50" y="25"/>
                    <a:pt x="48" y="22"/>
                    <a:pt x="46" y="20"/>
                  </a:cubicBezTo>
                  <a:cubicBezTo>
                    <a:pt x="44" y="18"/>
                    <a:pt x="42" y="16"/>
                    <a:pt x="39" y="15"/>
                  </a:cubicBezTo>
                  <a:cubicBezTo>
                    <a:pt x="36" y="13"/>
                    <a:pt x="33" y="13"/>
                    <a:pt x="29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6" y="65"/>
                    <a:pt x="16" y="65"/>
                    <a:pt x="16" y="65"/>
                  </a:cubicBezTo>
                  <a:cubicBezTo>
                    <a:pt x="29" y="65"/>
                    <a:pt x="29" y="65"/>
                    <a:pt x="29" y="65"/>
                  </a:cubicBezTo>
                  <a:cubicBezTo>
                    <a:pt x="33" y="65"/>
                    <a:pt x="36" y="64"/>
                    <a:pt x="39" y="63"/>
                  </a:cubicBezTo>
                  <a:cubicBezTo>
                    <a:pt x="42" y="62"/>
                    <a:pt x="44" y="60"/>
                    <a:pt x="46" y="58"/>
                  </a:cubicBezTo>
                  <a:cubicBezTo>
                    <a:pt x="48" y="55"/>
                    <a:pt x="50" y="53"/>
                    <a:pt x="51" y="50"/>
                  </a:cubicBezTo>
                  <a:cubicBezTo>
                    <a:pt x="52" y="46"/>
                    <a:pt x="52" y="43"/>
                    <a:pt x="52" y="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6" name="PA-ïṥľidê">
              <a:extLst>
                <a:ext uri="{FF2B5EF4-FFF2-40B4-BE49-F238E27FC236}">
                  <a16:creationId xmlns:a16="http://schemas.microsoft.com/office/drawing/2014/main" id="{7FCA7E43-15FE-42CA-807D-701472CAD1D9}"/>
                </a:ext>
              </a:extLst>
            </p:cNvPr>
            <p:cNvSpPr/>
            <p:nvPr>
              <p:custDataLst>
                <p:tags r:id="rId39"/>
              </p:custDataLst>
            </p:nvPr>
          </p:nvSpPr>
          <p:spPr bwMode="auto">
            <a:xfrm>
              <a:off x="3384924" y="3110828"/>
              <a:ext cx="151541" cy="153226"/>
            </a:xfrm>
            <a:custGeom>
              <a:avLst/>
              <a:gdLst>
                <a:gd name="T0" fmla="*/ 76 w 76"/>
                <a:gd name="T1" fmla="*/ 77 h 77"/>
                <a:gd name="T2" fmla="*/ 64 w 76"/>
                <a:gd name="T3" fmla="*/ 77 h 77"/>
                <a:gd name="T4" fmla="*/ 60 w 76"/>
                <a:gd name="T5" fmla="*/ 76 h 77"/>
                <a:gd name="T6" fmla="*/ 58 w 76"/>
                <a:gd name="T7" fmla="*/ 74 h 77"/>
                <a:gd name="T8" fmla="*/ 53 w 76"/>
                <a:gd name="T9" fmla="*/ 59 h 77"/>
                <a:gd name="T10" fmla="*/ 23 w 76"/>
                <a:gd name="T11" fmla="*/ 59 h 77"/>
                <a:gd name="T12" fmla="*/ 17 w 76"/>
                <a:gd name="T13" fmla="*/ 74 h 77"/>
                <a:gd name="T14" fmla="*/ 16 w 76"/>
                <a:gd name="T15" fmla="*/ 76 h 77"/>
                <a:gd name="T16" fmla="*/ 12 w 76"/>
                <a:gd name="T17" fmla="*/ 77 h 77"/>
                <a:gd name="T18" fmla="*/ 0 w 76"/>
                <a:gd name="T19" fmla="*/ 77 h 77"/>
                <a:gd name="T20" fmla="*/ 30 w 76"/>
                <a:gd name="T21" fmla="*/ 0 h 77"/>
                <a:gd name="T22" fmla="*/ 46 w 76"/>
                <a:gd name="T23" fmla="*/ 0 h 77"/>
                <a:gd name="T24" fmla="*/ 76 w 76"/>
                <a:gd name="T25" fmla="*/ 77 h 77"/>
                <a:gd name="T26" fmla="*/ 26 w 76"/>
                <a:gd name="T27" fmla="*/ 48 h 77"/>
                <a:gd name="T28" fmla="*/ 49 w 76"/>
                <a:gd name="T29" fmla="*/ 48 h 77"/>
                <a:gd name="T30" fmla="*/ 41 w 76"/>
                <a:gd name="T31" fmla="*/ 25 h 77"/>
                <a:gd name="T32" fmla="*/ 39 w 76"/>
                <a:gd name="T33" fmla="*/ 20 h 77"/>
                <a:gd name="T34" fmla="*/ 38 w 76"/>
                <a:gd name="T35" fmla="*/ 15 h 77"/>
                <a:gd name="T36" fmla="*/ 36 w 76"/>
                <a:gd name="T37" fmla="*/ 20 h 77"/>
                <a:gd name="T38" fmla="*/ 35 w 76"/>
                <a:gd name="T39" fmla="*/ 25 h 77"/>
                <a:gd name="T40" fmla="*/ 26 w 76"/>
                <a:gd name="T41" fmla="*/ 48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6" h="77">
                  <a:moveTo>
                    <a:pt x="76" y="77"/>
                  </a:moveTo>
                  <a:cubicBezTo>
                    <a:pt x="64" y="77"/>
                    <a:pt x="64" y="77"/>
                    <a:pt x="64" y="77"/>
                  </a:cubicBezTo>
                  <a:cubicBezTo>
                    <a:pt x="62" y="77"/>
                    <a:pt x="61" y="77"/>
                    <a:pt x="60" y="76"/>
                  </a:cubicBezTo>
                  <a:cubicBezTo>
                    <a:pt x="59" y="75"/>
                    <a:pt x="59" y="75"/>
                    <a:pt x="58" y="74"/>
                  </a:cubicBezTo>
                  <a:cubicBezTo>
                    <a:pt x="53" y="59"/>
                    <a:pt x="53" y="59"/>
                    <a:pt x="53" y="59"/>
                  </a:cubicBezTo>
                  <a:cubicBezTo>
                    <a:pt x="23" y="59"/>
                    <a:pt x="23" y="59"/>
                    <a:pt x="23" y="59"/>
                  </a:cubicBezTo>
                  <a:cubicBezTo>
                    <a:pt x="17" y="74"/>
                    <a:pt x="17" y="74"/>
                    <a:pt x="17" y="74"/>
                  </a:cubicBezTo>
                  <a:cubicBezTo>
                    <a:pt x="17" y="74"/>
                    <a:pt x="16" y="75"/>
                    <a:pt x="16" y="76"/>
                  </a:cubicBezTo>
                  <a:cubicBezTo>
                    <a:pt x="15" y="77"/>
                    <a:pt x="14" y="77"/>
                    <a:pt x="12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46" y="0"/>
                    <a:pt x="46" y="0"/>
                    <a:pt x="46" y="0"/>
                  </a:cubicBezTo>
                  <a:lnTo>
                    <a:pt x="76" y="77"/>
                  </a:lnTo>
                  <a:close/>
                  <a:moveTo>
                    <a:pt x="26" y="48"/>
                  </a:moveTo>
                  <a:cubicBezTo>
                    <a:pt x="49" y="48"/>
                    <a:pt x="49" y="48"/>
                    <a:pt x="49" y="48"/>
                  </a:cubicBezTo>
                  <a:cubicBezTo>
                    <a:pt x="41" y="25"/>
                    <a:pt x="41" y="25"/>
                    <a:pt x="41" y="25"/>
                  </a:cubicBezTo>
                  <a:cubicBezTo>
                    <a:pt x="40" y="23"/>
                    <a:pt x="40" y="22"/>
                    <a:pt x="39" y="20"/>
                  </a:cubicBezTo>
                  <a:cubicBezTo>
                    <a:pt x="39" y="19"/>
                    <a:pt x="38" y="17"/>
                    <a:pt x="38" y="15"/>
                  </a:cubicBezTo>
                  <a:cubicBezTo>
                    <a:pt x="37" y="17"/>
                    <a:pt x="37" y="19"/>
                    <a:pt x="36" y="20"/>
                  </a:cubicBezTo>
                  <a:cubicBezTo>
                    <a:pt x="36" y="22"/>
                    <a:pt x="35" y="23"/>
                    <a:pt x="35" y="25"/>
                  </a:cubicBezTo>
                  <a:lnTo>
                    <a:pt x="26" y="4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7" name="PA-íŝḷîḋe">
              <a:extLst>
                <a:ext uri="{FF2B5EF4-FFF2-40B4-BE49-F238E27FC236}">
                  <a16:creationId xmlns:a16="http://schemas.microsoft.com/office/drawing/2014/main" id="{542FED02-B359-40C3-BF51-9A3D012C2919}"/>
                </a:ext>
              </a:extLst>
            </p:cNvPr>
            <p:cNvSpPr/>
            <p:nvPr>
              <p:custDataLst>
                <p:tags r:id="rId40"/>
              </p:custDataLst>
            </p:nvPr>
          </p:nvSpPr>
          <p:spPr bwMode="auto">
            <a:xfrm>
              <a:off x="3516260" y="3110828"/>
              <a:ext cx="141439" cy="153226"/>
            </a:xfrm>
            <a:custGeom>
              <a:avLst/>
              <a:gdLst>
                <a:gd name="T0" fmla="*/ 43 w 71"/>
                <a:gd name="T1" fmla="*/ 48 h 77"/>
                <a:gd name="T2" fmla="*/ 43 w 71"/>
                <a:gd name="T3" fmla="*/ 77 h 77"/>
                <a:gd name="T4" fmla="*/ 28 w 71"/>
                <a:gd name="T5" fmla="*/ 77 h 77"/>
                <a:gd name="T6" fmla="*/ 28 w 71"/>
                <a:gd name="T7" fmla="*/ 48 h 77"/>
                <a:gd name="T8" fmla="*/ 0 w 71"/>
                <a:gd name="T9" fmla="*/ 0 h 77"/>
                <a:gd name="T10" fmla="*/ 14 w 71"/>
                <a:gd name="T11" fmla="*/ 0 h 77"/>
                <a:gd name="T12" fmla="*/ 17 w 71"/>
                <a:gd name="T13" fmla="*/ 1 h 77"/>
                <a:gd name="T14" fmla="*/ 19 w 71"/>
                <a:gd name="T15" fmla="*/ 4 h 77"/>
                <a:gd name="T16" fmla="*/ 32 w 71"/>
                <a:gd name="T17" fmla="*/ 28 h 77"/>
                <a:gd name="T18" fmla="*/ 34 w 71"/>
                <a:gd name="T19" fmla="*/ 33 h 77"/>
                <a:gd name="T20" fmla="*/ 36 w 71"/>
                <a:gd name="T21" fmla="*/ 37 h 77"/>
                <a:gd name="T22" fmla="*/ 40 w 71"/>
                <a:gd name="T23" fmla="*/ 28 h 77"/>
                <a:gd name="T24" fmla="*/ 52 w 71"/>
                <a:gd name="T25" fmla="*/ 4 h 77"/>
                <a:gd name="T26" fmla="*/ 54 w 71"/>
                <a:gd name="T27" fmla="*/ 2 h 77"/>
                <a:gd name="T28" fmla="*/ 57 w 71"/>
                <a:gd name="T29" fmla="*/ 0 h 77"/>
                <a:gd name="T30" fmla="*/ 71 w 71"/>
                <a:gd name="T31" fmla="*/ 0 h 77"/>
                <a:gd name="T32" fmla="*/ 43 w 71"/>
                <a:gd name="T33" fmla="*/ 48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1" h="77">
                  <a:moveTo>
                    <a:pt x="43" y="48"/>
                  </a:moveTo>
                  <a:cubicBezTo>
                    <a:pt x="43" y="77"/>
                    <a:pt x="43" y="77"/>
                    <a:pt x="43" y="77"/>
                  </a:cubicBezTo>
                  <a:cubicBezTo>
                    <a:pt x="28" y="77"/>
                    <a:pt x="28" y="77"/>
                    <a:pt x="28" y="77"/>
                  </a:cubicBezTo>
                  <a:cubicBezTo>
                    <a:pt x="28" y="48"/>
                    <a:pt x="28" y="48"/>
                    <a:pt x="28" y="4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5" y="0"/>
                    <a:pt x="16" y="1"/>
                    <a:pt x="17" y="1"/>
                  </a:cubicBezTo>
                  <a:cubicBezTo>
                    <a:pt x="18" y="2"/>
                    <a:pt x="18" y="3"/>
                    <a:pt x="19" y="4"/>
                  </a:cubicBezTo>
                  <a:cubicBezTo>
                    <a:pt x="32" y="28"/>
                    <a:pt x="32" y="28"/>
                    <a:pt x="32" y="28"/>
                  </a:cubicBezTo>
                  <a:cubicBezTo>
                    <a:pt x="32" y="30"/>
                    <a:pt x="33" y="31"/>
                    <a:pt x="34" y="33"/>
                  </a:cubicBezTo>
                  <a:cubicBezTo>
                    <a:pt x="35" y="34"/>
                    <a:pt x="35" y="35"/>
                    <a:pt x="36" y="37"/>
                  </a:cubicBezTo>
                  <a:cubicBezTo>
                    <a:pt x="37" y="34"/>
                    <a:pt x="38" y="31"/>
                    <a:pt x="40" y="28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2" y="3"/>
                    <a:pt x="53" y="2"/>
                    <a:pt x="54" y="2"/>
                  </a:cubicBezTo>
                  <a:cubicBezTo>
                    <a:pt x="55" y="1"/>
                    <a:pt x="56" y="0"/>
                    <a:pt x="57" y="0"/>
                  </a:cubicBezTo>
                  <a:cubicBezTo>
                    <a:pt x="71" y="0"/>
                    <a:pt x="71" y="0"/>
                    <a:pt x="71" y="0"/>
                  </a:cubicBezTo>
                  <a:lnTo>
                    <a:pt x="43" y="4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8" name="PA-išḻïḍe">
              <a:extLst>
                <a:ext uri="{FF2B5EF4-FFF2-40B4-BE49-F238E27FC236}">
                  <a16:creationId xmlns:a16="http://schemas.microsoft.com/office/drawing/2014/main" id="{E7805C9A-6C79-45F4-B181-F763B7E0FF86}"/>
                </a:ext>
              </a:extLst>
            </p:cNvPr>
            <p:cNvSpPr/>
            <p:nvPr>
              <p:custDataLst>
                <p:tags r:id="rId41"/>
              </p:custDataLst>
            </p:nvPr>
          </p:nvSpPr>
          <p:spPr bwMode="auto">
            <a:xfrm>
              <a:off x="3008597" y="3523358"/>
              <a:ext cx="137230" cy="153226"/>
            </a:xfrm>
            <a:custGeom>
              <a:avLst/>
              <a:gdLst>
                <a:gd name="T0" fmla="*/ 69 w 69"/>
                <a:gd name="T1" fmla="*/ 39 h 77"/>
                <a:gd name="T2" fmla="*/ 66 w 69"/>
                <a:gd name="T3" fmla="*/ 54 h 77"/>
                <a:gd name="T4" fmla="*/ 58 w 69"/>
                <a:gd name="T5" fmla="*/ 66 h 77"/>
                <a:gd name="T6" fmla="*/ 46 w 69"/>
                <a:gd name="T7" fmla="*/ 74 h 77"/>
                <a:gd name="T8" fmla="*/ 30 w 69"/>
                <a:gd name="T9" fmla="*/ 77 h 77"/>
                <a:gd name="T10" fmla="*/ 0 w 69"/>
                <a:gd name="T11" fmla="*/ 77 h 77"/>
                <a:gd name="T12" fmla="*/ 0 w 69"/>
                <a:gd name="T13" fmla="*/ 0 h 77"/>
                <a:gd name="T14" fmla="*/ 30 w 69"/>
                <a:gd name="T15" fmla="*/ 0 h 77"/>
                <a:gd name="T16" fmla="*/ 46 w 69"/>
                <a:gd name="T17" fmla="*/ 3 h 77"/>
                <a:gd name="T18" fmla="*/ 58 w 69"/>
                <a:gd name="T19" fmla="*/ 11 h 77"/>
                <a:gd name="T20" fmla="*/ 66 w 69"/>
                <a:gd name="T21" fmla="*/ 23 h 77"/>
                <a:gd name="T22" fmla="*/ 69 w 69"/>
                <a:gd name="T23" fmla="*/ 39 h 77"/>
                <a:gd name="T24" fmla="*/ 53 w 69"/>
                <a:gd name="T25" fmla="*/ 39 h 77"/>
                <a:gd name="T26" fmla="*/ 51 w 69"/>
                <a:gd name="T27" fmla="*/ 28 h 77"/>
                <a:gd name="T28" fmla="*/ 47 w 69"/>
                <a:gd name="T29" fmla="*/ 20 h 77"/>
                <a:gd name="T30" fmla="*/ 39 w 69"/>
                <a:gd name="T31" fmla="*/ 14 h 77"/>
                <a:gd name="T32" fmla="*/ 30 w 69"/>
                <a:gd name="T33" fmla="*/ 13 h 77"/>
                <a:gd name="T34" fmla="*/ 16 w 69"/>
                <a:gd name="T35" fmla="*/ 13 h 77"/>
                <a:gd name="T36" fmla="*/ 16 w 69"/>
                <a:gd name="T37" fmla="*/ 64 h 77"/>
                <a:gd name="T38" fmla="*/ 30 w 69"/>
                <a:gd name="T39" fmla="*/ 64 h 77"/>
                <a:gd name="T40" fmla="*/ 39 w 69"/>
                <a:gd name="T41" fmla="*/ 63 h 77"/>
                <a:gd name="T42" fmla="*/ 47 w 69"/>
                <a:gd name="T43" fmla="*/ 58 h 77"/>
                <a:gd name="T44" fmla="*/ 51 w 69"/>
                <a:gd name="T45" fmla="*/ 49 h 77"/>
                <a:gd name="T46" fmla="*/ 53 w 69"/>
                <a:gd name="T47" fmla="*/ 39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9" h="77">
                  <a:moveTo>
                    <a:pt x="69" y="39"/>
                  </a:moveTo>
                  <a:cubicBezTo>
                    <a:pt x="69" y="44"/>
                    <a:pt x="68" y="49"/>
                    <a:pt x="66" y="54"/>
                  </a:cubicBezTo>
                  <a:cubicBezTo>
                    <a:pt x="64" y="59"/>
                    <a:pt x="62" y="63"/>
                    <a:pt x="58" y="66"/>
                  </a:cubicBezTo>
                  <a:cubicBezTo>
                    <a:pt x="55" y="69"/>
                    <a:pt x="51" y="72"/>
                    <a:pt x="46" y="74"/>
                  </a:cubicBezTo>
                  <a:cubicBezTo>
                    <a:pt x="41" y="76"/>
                    <a:pt x="36" y="77"/>
                    <a:pt x="3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6" y="0"/>
                    <a:pt x="41" y="1"/>
                    <a:pt x="46" y="3"/>
                  </a:cubicBezTo>
                  <a:cubicBezTo>
                    <a:pt x="51" y="5"/>
                    <a:pt x="55" y="8"/>
                    <a:pt x="58" y="11"/>
                  </a:cubicBezTo>
                  <a:cubicBezTo>
                    <a:pt x="62" y="14"/>
                    <a:pt x="64" y="19"/>
                    <a:pt x="66" y="23"/>
                  </a:cubicBezTo>
                  <a:cubicBezTo>
                    <a:pt x="68" y="28"/>
                    <a:pt x="69" y="33"/>
                    <a:pt x="69" y="39"/>
                  </a:cubicBezTo>
                  <a:close/>
                  <a:moveTo>
                    <a:pt x="53" y="39"/>
                  </a:moveTo>
                  <a:cubicBezTo>
                    <a:pt x="53" y="35"/>
                    <a:pt x="52" y="31"/>
                    <a:pt x="51" y="28"/>
                  </a:cubicBezTo>
                  <a:cubicBezTo>
                    <a:pt x="50" y="25"/>
                    <a:pt x="49" y="22"/>
                    <a:pt x="47" y="20"/>
                  </a:cubicBezTo>
                  <a:cubicBezTo>
                    <a:pt x="45" y="17"/>
                    <a:pt x="42" y="16"/>
                    <a:pt x="39" y="14"/>
                  </a:cubicBezTo>
                  <a:cubicBezTo>
                    <a:pt x="37" y="13"/>
                    <a:pt x="33" y="13"/>
                    <a:pt x="30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6" y="64"/>
                    <a:pt x="16" y="64"/>
                    <a:pt x="16" y="64"/>
                  </a:cubicBezTo>
                  <a:cubicBezTo>
                    <a:pt x="30" y="64"/>
                    <a:pt x="30" y="64"/>
                    <a:pt x="30" y="64"/>
                  </a:cubicBezTo>
                  <a:cubicBezTo>
                    <a:pt x="33" y="64"/>
                    <a:pt x="37" y="64"/>
                    <a:pt x="39" y="63"/>
                  </a:cubicBezTo>
                  <a:cubicBezTo>
                    <a:pt x="42" y="62"/>
                    <a:pt x="45" y="60"/>
                    <a:pt x="47" y="58"/>
                  </a:cubicBezTo>
                  <a:cubicBezTo>
                    <a:pt x="49" y="55"/>
                    <a:pt x="50" y="53"/>
                    <a:pt x="51" y="49"/>
                  </a:cubicBezTo>
                  <a:cubicBezTo>
                    <a:pt x="52" y="46"/>
                    <a:pt x="53" y="43"/>
                    <a:pt x="53" y="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9" name="PA-iṧľïḓe">
              <a:extLst>
                <a:ext uri="{FF2B5EF4-FFF2-40B4-BE49-F238E27FC236}">
                  <a16:creationId xmlns:a16="http://schemas.microsoft.com/office/drawing/2014/main" id="{55AF8B7E-C65C-45BC-9A27-0278788B6FBC}"/>
                </a:ext>
              </a:extLst>
            </p:cNvPr>
            <p:cNvSpPr/>
            <p:nvPr>
              <p:custDataLst>
                <p:tags r:id="rId42"/>
              </p:custDataLst>
            </p:nvPr>
          </p:nvSpPr>
          <p:spPr bwMode="auto">
            <a:xfrm>
              <a:off x="3145826" y="3523358"/>
              <a:ext cx="151541" cy="153226"/>
            </a:xfrm>
            <a:custGeom>
              <a:avLst/>
              <a:gdLst>
                <a:gd name="T0" fmla="*/ 76 w 76"/>
                <a:gd name="T1" fmla="*/ 77 h 77"/>
                <a:gd name="T2" fmla="*/ 64 w 76"/>
                <a:gd name="T3" fmla="*/ 77 h 77"/>
                <a:gd name="T4" fmla="*/ 60 w 76"/>
                <a:gd name="T5" fmla="*/ 76 h 77"/>
                <a:gd name="T6" fmla="*/ 59 w 76"/>
                <a:gd name="T7" fmla="*/ 73 h 77"/>
                <a:gd name="T8" fmla="*/ 53 w 76"/>
                <a:gd name="T9" fmla="*/ 59 h 77"/>
                <a:gd name="T10" fmla="*/ 23 w 76"/>
                <a:gd name="T11" fmla="*/ 59 h 77"/>
                <a:gd name="T12" fmla="*/ 18 w 76"/>
                <a:gd name="T13" fmla="*/ 73 h 77"/>
                <a:gd name="T14" fmla="*/ 16 w 76"/>
                <a:gd name="T15" fmla="*/ 76 h 77"/>
                <a:gd name="T16" fmla="*/ 13 w 76"/>
                <a:gd name="T17" fmla="*/ 77 h 77"/>
                <a:gd name="T18" fmla="*/ 0 w 76"/>
                <a:gd name="T19" fmla="*/ 77 h 77"/>
                <a:gd name="T20" fmla="*/ 30 w 76"/>
                <a:gd name="T21" fmla="*/ 0 h 77"/>
                <a:gd name="T22" fmla="*/ 46 w 76"/>
                <a:gd name="T23" fmla="*/ 0 h 77"/>
                <a:gd name="T24" fmla="*/ 76 w 76"/>
                <a:gd name="T25" fmla="*/ 77 h 77"/>
                <a:gd name="T26" fmla="*/ 27 w 76"/>
                <a:gd name="T27" fmla="*/ 48 h 77"/>
                <a:gd name="T28" fmla="*/ 50 w 76"/>
                <a:gd name="T29" fmla="*/ 48 h 77"/>
                <a:gd name="T30" fmla="*/ 41 w 76"/>
                <a:gd name="T31" fmla="*/ 24 h 77"/>
                <a:gd name="T32" fmla="*/ 40 w 76"/>
                <a:gd name="T33" fmla="*/ 20 h 77"/>
                <a:gd name="T34" fmla="*/ 38 w 76"/>
                <a:gd name="T35" fmla="*/ 15 h 77"/>
                <a:gd name="T36" fmla="*/ 37 w 76"/>
                <a:gd name="T37" fmla="*/ 20 h 77"/>
                <a:gd name="T38" fmla="*/ 35 w 76"/>
                <a:gd name="T39" fmla="*/ 24 h 77"/>
                <a:gd name="T40" fmla="*/ 27 w 76"/>
                <a:gd name="T41" fmla="*/ 48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6" h="77">
                  <a:moveTo>
                    <a:pt x="76" y="77"/>
                  </a:moveTo>
                  <a:cubicBezTo>
                    <a:pt x="64" y="77"/>
                    <a:pt x="64" y="77"/>
                    <a:pt x="64" y="77"/>
                  </a:cubicBezTo>
                  <a:cubicBezTo>
                    <a:pt x="62" y="77"/>
                    <a:pt x="61" y="77"/>
                    <a:pt x="60" y="76"/>
                  </a:cubicBezTo>
                  <a:cubicBezTo>
                    <a:pt x="60" y="75"/>
                    <a:pt x="59" y="74"/>
                    <a:pt x="59" y="73"/>
                  </a:cubicBezTo>
                  <a:cubicBezTo>
                    <a:pt x="53" y="59"/>
                    <a:pt x="53" y="59"/>
                    <a:pt x="53" y="59"/>
                  </a:cubicBezTo>
                  <a:cubicBezTo>
                    <a:pt x="23" y="59"/>
                    <a:pt x="23" y="59"/>
                    <a:pt x="23" y="59"/>
                  </a:cubicBezTo>
                  <a:cubicBezTo>
                    <a:pt x="18" y="73"/>
                    <a:pt x="18" y="73"/>
                    <a:pt x="18" y="73"/>
                  </a:cubicBezTo>
                  <a:cubicBezTo>
                    <a:pt x="17" y="74"/>
                    <a:pt x="17" y="75"/>
                    <a:pt x="16" y="76"/>
                  </a:cubicBezTo>
                  <a:cubicBezTo>
                    <a:pt x="15" y="77"/>
                    <a:pt x="14" y="77"/>
                    <a:pt x="13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46" y="0"/>
                    <a:pt x="46" y="0"/>
                    <a:pt x="46" y="0"/>
                  </a:cubicBezTo>
                  <a:lnTo>
                    <a:pt x="76" y="77"/>
                  </a:lnTo>
                  <a:close/>
                  <a:moveTo>
                    <a:pt x="27" y="48"/>
                  </a:moveTo>
                  <a:cubicBezTo>
                    <a:pt x="50" y="48"/>
                    <a:pt x="50" y="48"/>
                    <a:pt x="50" y="48"/>
                  </a:cubicBezTo>
                  <a:cubicBezTo>
                    <a:pt x="41" y="24"/>
                    <a:pt x="41" y="24"/>
                    <a:pt x="41" y="24"/>
                  </a:cubicBezTo>
                  <a:cubicBezTo>
                    <a:pt x="41" y="23"/>
                    <a:pt x="40" y="22"/>
                    <a:pt x="40" y="20"/>
                  </a:cubicBezTo>
                  <a:cubicBezTo>
                    <a:pt x="39" y="18"/>
                    <a:pt x="39" y="17"/>
                    <a:pt x="38" y="15"/>
                  </a:cubicBezTo>
                  <a:cubicBezTo>
                    <a:pt x="38" y="17"/>
                    <a:pt x="37" y="18"/>
                    <a:pt x="37" y="20"/>
                  </a:cubicBezTo>
                  <a:cubicBezTo>
                    <a:pt x="36" y="22"/>
                    <a:pt x="36" y="23"/>
                    <a:pt x="35" y="24"/>
                  </a:cubicBezTo>
                  <a:lnTo>
                    <a:pt x="27" y="4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0" name="PA-íṣ1ïdê">
              <a:extLst>
                <a:ext uri="{FF2B5EF4-FFF2-40B4-BE49-F238E27FC236}">
                  <a16:creationId xmlns:a16="http://schemas.microsoft.com/office/drawing/2014/main" id="{FBC1FAE8-E6E1-4725-B2EC-60AEB26FF73C}"/>
                </a:ext>
              </a:extLst>
            </p:cNvPr>
            <p:cNvSpPr/>
            <p:nvPr>
              <p:custDataLst>
                <p:tags r:id="rId43"/>
              </p:custDataLst>
            </p:nvPr>
          </p:nvSpPr>
          <p:spPr bwMode="auto">
            <a:xfrm>
              <a:off x="3283055" y="3523358"/>
              <a:ext cx="122075" cy="153226"/>
            </a:xfrm>
            <a:custGeom>
              <a:avLst/>
              <a:gdLst>
                <a:gd name="T0" fmla="*/ 145 w 145"/>
                <a:gd name="T1" fmla="*/ 0 h 182"/>
                <a:gd name="T2" fmla="*/ 145 w 145"/>
                <a:gd name="T3" fmla="*/ 30 h 182"/>
                <a:gd name="T4" fmla="*/ 93 w 145"/>
                <a:gd name="T5" fmla="*/ 30 h 182"/>
                <a:gd name="T6" fmla="*/ 93 w 145"/>
                <a:gd name="T7" fmla="*/ 182 h 182"/>
                <a:gd name="T8" fmla="*/ 55 w 145"/>
                <a:gd name="T9" fmla="*/ 182 h 182"/>
                <a:gd name="T10" fmla="*/ 55 w 145"/>
                <a:gd name="T11" fmla="*/ 30 h 182"/>
                <a:gd name="T12" fmla="*/ 0 w 145"/>
                <a:gd name="T13" fmla="*/ 30 h 182"/>
                <a:gd name="T14" fmla="*/ 0 w 145"/>
                <a:gd name="T15" fmla="*/ 0 h 182"/>
                <a:gd name="T16" fmla="*/ 145 w 145"/>
                <a:gd name="T17" fmla="*/ 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5" h="182">
                  <a:moveTo>
                    <a:pt x="145" y="0"/>
                  </a:moveTo>
                  <a:lnTo>
                    <a:pt x="145" y="30"/>
                  </a:lnTo>
                  <a:lnTo>
                    <a:pt x="93" y="30"/>
                  </a:lnTo>
                  <a:lnTo>
                    <a:pt x="93" y="182"/>
                  </a:lnTo>
                  <a:lnTo>
                    <a:pt x="55" y="182"/>
                  </a:lnTo>
                  <a:lnTo>
                    <a:pt x="55" y="30"/>
                  </a:lnTo>
                  <a:lnTo>
                    <a:pt x="0" y="30"/>
                  </a:lnTo>
                  <a:lnTo>
                    <a:pt x="0" y="0"/>
                  </a:lnTo>
                  <a:lnTo>
                    <a:pt x="14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1" name="PA-ïsļíḑé">
              <a:extLst>
                <a:ext uri="{FF2B5EF4-FFF2-40B4-BE49-F238E27FC236}">
                  <a16:creationId xmlns:a16="http://schemas.microsoft.com/office/drawing/2014/main" id="{DACC45F2-81BB-4CCF-A4B0-48B9B0815308}"/>
                </a:ext>
              </a:extLst>
            </p:cNvPr>
            <p:cNvSpPr/>
            <p:nvPr>
              <p:custDataLst>
                <p:tags r:id="rId44"/>
              </p:custDataLst>
            </p:nvPr>
          </p:nvSpPr>
          <p:spPr bwMode="auto">
            <a:xfrm>
              <a:off x="3422810" y="3523358"/>
              <a:ext cx="97661" cy="153226"/>
            </a:xfrm>
            <a:custGeom>
              <a:avLst/>
              <a:gdLst>
                <a:gd name="T0" fmla="*/ 116 w 116"/>
                <a:gd name="T1" fmla="*/ 0 h 182"/>
                <a:gd name="T2" fmla="*/ 116 w 116"/>
                <a:gd name="T3" fmla="*/ 30 h 182"/>
                <a:gd name="T4" fmla="*/ 38 w 116"/>
                <a:gd name="T5" fmla="*/ 30 h 182"/>
                <a:gd name="T6" fmla="*/ 38 w 116"/>
                <a:gd name="T7" fmla="*/ 75 h 182"/>
                <a:gd name="T8" fmla="*/ 99 w 116"/>
                <a:gd name="T9" fmla="*/ 75 h 182"/>
                <a:gd name="T10" fmla="*/ 99 w 116"/>
                <a:gd name="T11" fmla="*/ 104 h 182"/>
                <a:gd name="T12" fmla="*/ 38 w 116"/>
                <a:gd name="T13" fmla="*/ 104 h 182"/>
                <a:gd name="T14" fmla="*/ 38 w 116"/>
                <a:gd name="T15" fmla="*/ 151 h 182"/>
                <a:gd name="T16" fmla="*/ 116 w 116"/>
                <a:gd name="T17" fmla="*/ 151 h 182"/>
                <a:gd name="T18" fmla="*/ 116 w 116"/>
                <a:gd name="T19" fmla="*/ 182 h 182"/>
                <a:gd name="T20" fmla="*/ 0 w 116"/>
                <a:gd name="T21" fmla="*/ 182 h 182"/>
                <a:gd name="T22" fmla="*/ 0 w 116"/>
                <a:gd name="T23" fmla="*/ 0 h 182"/>
                <a:gd name="T24" fmla="*/ 116 w 116"/>
                <a:gd name="T25" fmla="*/ 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6" h="182">
                  <a:moveTo>
                    <a:pt x="116" y="0"/>
                  </a:moveTo>
                  <a:lnTo>
                    <a:pt x="116" y="30"/>
                  </a:lnTo>
                  <a:lnTo>
                    <a:pt x="38" y="30"/>
                  </a:lnTo>
                  <a:lnTo>
                    <a:pt x="38" y="75"/>
                  </a:lnTo>
                  <a:lnTo>
                    <a:pt x="99" y="75"/>
                  </a:lnTo>
                  <a:lnTo>
                    <a:pt x="99" y="104"/>
                  </a:lnTo>
                  <a:lnTo>
                    <a:pt x="38" y="104"/>
                  </a:lnTo>
                  <a:lnTo>
                    <a:pt x="38" y="151"/>
                  </a:lnTo>
                  <a:lnTo>
                    <a:pt x="116" y="151"/>
                  </a:lnTo>
                  <a:lnTo>
                    <a:pt x="116" y="182"/>
                  </a:lnTo>
                  <a:lnTo>
                    <a:pt x="0" y="182"/>
                  </a:lnTo>
                  <a:lnTo>
                    <a:pt x="0" y="0"/>
                  </a:lnTo>
                  <a:lnTo>
                    <a:pt x="1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2" name="PA-îśḻïďe">
              <a:extLst>
                <a:ext uri="{FF2B5EF4-FFF2-40B4-BE49-F238E27FC236}">
                  <a16:creationId xmlns:a16="http://schemas.microsoft.com/office/drawing/2014/main" id="{8B615276-F979-484A-AC64-2D4E8A392876}"/>
                </a:ext>
              </a:extLst>
            </p:cNvPr>
            <p:cNvSpPr/>
            <p:nvPr>
              <p:custDataLst>
                <p:tags r:id="rId45"/>
              </p:custDataLst>
            </p:nvPr>
          </p:nvSpPr>
          <p:spPr bwMode="auto">
            <a:xfrm>
              <a:off x="5268250" y="2699981"/>
              <a:ext cx="122075" cy="151541"/>
            </a:xfrm>
            <a:custGeom>
              <a:avLst/>
              <a:gdLst>
                <a:gd name="T0" fmla="*/ 145 w 145"/>
                <a:gd name="T1" fmla="*/ 0 h 180"/>
                <a:gd name="T2" fmla="*/ 145 w 145"/>
                <a:gd name="T3" fmla="*/ 29 h 180"/>
                <a:gd name="T4" fmla="*/ 93 w 145"/>
                <a:gd name="T5" fmla="*/ 29 h 180"/>
                <a:gd name="T6" fmla="*/ 93 w 145"/>
                <a:gd name="T7" fmla="*/ 180 h 180"/>
                <a:gd name="T8" fmla="*/ 55 w 145"/>
                <a:gd name="T9" fmla="*/ 180 h 180"/>
                <a:gd name="T10" fmla="*/ 55 w 145"/>
                <a:gd name="T11" fmla="*/ 29 h 180"/>
                <a:gd name="T12" fmla="*/ 0 w 145"/>
                <a:gd name="T13" fmla="*/ 29 h 180"/>
                <a:gd name="T14" fmla="*/ 0 w 145"/>
                <a:gd name="T15" fmla="*/ 0 h 180"/>
                <a:gd name="T16" fmla="*/ 145 w 145"/>
                <a:gd name="T17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5" h="180">
                  <a:moveTo>
                    <a:pt x="145" y="0"/>
                  </a:moveTo>
                  <a:lnTo>
                    <a:pt x="145" y="29"/>
                  </a:lnTo>
                  <a:lnTo>
                    <a:pt x="93" y="29"/>
                  </a:lnTo>
                  <a:lnTo>
                    <a:pt x="93" y="180"/>
                  </a:lnTo>
                  <a:lnTo>
                    <a:pt x="55" y="180"/>
                  </a:lnTo>
                  <a:lnTo>
                    <a:pt x="55" y="29"/>
                  </a:lnTo>
                  <a:lnTo>
                    <a:pt x="0" y="29"/>
                  </a:lnTo>
                  <a:lnTo>
                    <a:pt x="0" y="0"/>
                  </a:lnTo>
                  <a:lnTo>
                    <a:pt x="14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3" name="PA-ïŝļiḑé">
              <a:extLst>
                <a:ext uri="{FF2B5EF4-FFF2-40B4-BE49-F238E27FC236}">
                  <a16:creationId xmlns:a16="http://schemas.microsoft.com/office/drawing/2014/main" id="{6B0B5E50-DBA4-442B-80DA-D8BF826BCB32}"/>
                </a:ext>
              </a:extLst>
            </p:cNvPr>
            <p:cNvSpPr/>
            <p:nvPr>
              <p:custDataLst>
                <p:tags r:id="rId46"/>
              </p:custDataLst>
            </p:nvPr>
          </p:nvSpPr>
          <p:spPr bwMode="auto">
            <a:xfrm>
              <a:off x="5408005" y="2699981"/>
              <a:ext cx="31992" cy="15154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4" name="PA-i$ľiḑê">
              <a:extLst>
                <a:ext uri="{FF2B5EF4-FFF2-40B4-BE49-F238E27FC236}">
                  <a16:creationId xmlns:a16="http://schemas.microsoft.com/office/drawing/2014/main" id="{1AB48052-C984-4D23-A38F-9575FA7EEFFB}"/>
                </a:ext>
              </a:extLst>
            </p:cNvPr>
            <p:cNvSpPr/>
            <p:nvPr>
              <p:custDataLst>
                <p:tags r:id="rId47"/>
              </p:custDataLst>
            </p:nvPr>
          </p:nvSpPr>
          <p:spPr bwMode="auto">
            <a:xfrm>
              <a:off x="5471989" y="2699981"/>
              <a:ext cx="169222" cy="151541"/>
            </a:xfrm>
            <a:custGeom>
              <a:avLst/>
              <a:gdLst>
                <a:gd name="T0" fmla="*/ 41 w 85"/>
                <a:gd name="T1" fmla="*/ 47 h 76"/>
                <a:gd name="T2" fmla="*/ 43 w 85"/>
                <a:gd name="T3" fmla="*/ 51 h 76"/>
                <a:gd name="T4" fmla="*/ 44 w 85"/>
                <a:gd name="T5" fmla="*/ 47 h 76"/>
                <a:gd name="T6" fmla="*/ 46 w 85"/>
                <a:gd name="T7" fmla="*/ 43 h 76"/>
                <a:gd name="T8" fmla="*/ 67 w 85"/>
                <a:gd name="T9" fmla="*/ 2 h 76"/>
                <a:gd name="T10" fmla="*/ 69 w 85"/>
                <a:gd name="T11" fmla="*/ 1 h 76"/>
                <a:gd name="T12" fmla="*/ 70 w 85"/>
                <a:gd name="T13" fmla="*/ 0 h 76"/>
                <a:gd name="T14" fmla="*/ 71 w 85"/>
                <a:gd name="T15" fmla="*/ 0 h 76"/>
                <a:gd name="T16" fmla="*/ 73 w 85"/>
                <a:gd name="T17" fmla="*/ 0 h 76"/>
                <a:gd name="T18" fmla="*/ 85 w 85"/>
                <a:gd name="T19" fmla="*/ 0 h 76"/>
                <a:gd name="T20" fmla="*/ 85 w 85"/>
                <a:gd name="T21" fmla="*/ 76 h 76"/>
                <a:gd name="T22" fmla="*/ 71 w 85"/>
                <a:gd name="T23" fmla="*/ 76 h 76"/>
                <a:gd name="T24" fmla="*/ 71 w 85"/>
                <a:gd name="T25" fmla="*/ 29 h 76"/>
                <a:gd name="T26" fmla="*/ 71 w 85"/>
                <a:gd name="T27" fmla="*/ 26 h 76"/>
                <a:gd name="T28" fmla="*/ 71 w 85"/>
                <a:gd name="T29" fmla="*/ 23 h 76"/>
                <a:gd name="T30" fmla="*/ 49 w 85"/>
                <a:gd name="T31" fmla="*/ 64 h 76"/>
                <a:gd name="T32" fmla="*/ 44 w 85"/>
                <a:gd name="T33" fmla="*/ 68 h 76"/>
                <a:gd name="T34" fmla="*/ 42 w 85"/>
                <a:gd name="T35" fmla="*/ 68 h 76"/>
                <a:gd name="T36" fmla="*/ 38 w 85"/>
                <a:gd name="T37" fmla="*/ 67 h 76"/>
                <a:gd name="T38" fmla="*/ 36 w 85"/>
                <a:gd name="T39" fmla="*/ 64 h 76"/>
                <a:gd name="T40" fmla="*/ 14 w 85"/>
                <a:gd name="T41" fmla="*/ 22 h 76"/>
                <a:gd name="T42" fmla="*/ 14 w 85"/>
                <a:gd name="T43" fmla="*/ 26 h 76"/>
                <a:gd name="T44" fmla="*/ 14 w 85"/>
                <a:gd name="T45" fmla="*/ 29 h 76"/>
                <a:gd name="T46" fmla="*/ 14 w 85"/>
                <a:gd name="T47" fmla="*/ 76 h 76"/>
                <a:gd name="T48" fmla="*/ 0 w 85"/>
                <a:gd name="T49" fmla="*/ 76 h 76"/>
                <a:gd name="T50" fmla="*/ 0 w 85"/>
                <a:gd name="T51" fmla="*/ 0 h 76"/>
                <a:gd name="T52" fmla="*/ 12 w 85"/>
                <a:gd name="T53" fmla="*/ 0 h 76"/>
                <a:gd name="T54" fmla="*/ 14 w 85"/>
                <a:gd name="T55" fmla="*/ 0 h 76"/>
                <a:gd name="T56" fmla="*/ 16 w 85"/>
                <a:gd name="T57" fmla="*/ 0 h 76"/>
                <a:gd name="T58" fmla="*/ 17 w 85"/>
                <a:gd name="T59" fmla="*/ 1 h 76"/>
                <a:gd name="T60" fmla="*/ 18 w 85"/>
                <a:gd name="T61" fmla="*/ 2 h 76"/>
                <a:gd name="T62" fmla="*/ 39 w 85"/>
                <a:gd name="T63" fmla="*/ 43 h 76"/>
                <a:gd name="T64" fmla="*/ 41 w 85"/>
                <a:gd name="T65" fmla="*/ 47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5" h="76">
                  <a:moveTo>
                    <a:pt x="41" y="47"/>
                  </a:moveTo>
                  <a:cubicBezTo>
                    <a:pt x="42" y="48"/>
                    <a:pt x="42" y="49"/>
                    <a:pt x="43" y="51"/>
                  </a:cubicBezTo>
                  <a:cubicBezTo>
                    <a:pt x="43" y="49"/>
                    <a:pt x="44" y="48"/>
                    <a:pt x="44" y="47"/>
                  </a:cubicBezTo>
                  <a:cubicBezTo>
                    <a:pt x="45" y="45"/>
                    <a:pt x="46" y="44"/>
                    <a:pt x="46" y="43"/>
                  </a:cubicBezTo>
                  <a:cubicBezTo>
                    <a:pt x="67" y="2"/>
                    <a:pt x="67" y="2"/>
                    <a:pt x="67" y="2"/>
                  </a:cubicBezTo>
                  <a:cubicBezTo>
                    <a:pt x="68" y="1"/>
                    <a:pt x="68" y="1"/>
                    <a:pt x="69" y="1"/>
                  </a:cubicBezTo>
                  <a:cubicBezTo>
                    <a:pt x="69" y="0"/>
                    <a:pt x="69" y="0"/>
                    <a:pt x="70" y="0"/>
                  </a:cubicBezTo>
                  <a:cubicBezTo>
                    <a:pt x="70" y="0"/>
                    <a:pt x="70" y="0"/>
                    <a:pt x="71" y="0"/>
                  </a:cubicBezTo>
                  <a:cubicBezTo>
                    <a:pt x="72" y="0"/>
                    <a:pt x="72" y="0"/>
                    <a:pt x="73" y="0"/>
                  </a:cubicBezTo>
                  <a:cubicBezTo>
                    <a:pt x="85" y="0"/>
                    <a:pt x="85" y="0"/>
                    <a:pt x="85" y="0"/>
                  </a:cubicBezTo>
                  <a:cubicBezTo>
                    <a:pt x="85" y="76"/>
                    <a:pt x="85" y="76"/>
                    <a:pt x="85" y="76"/>
                  </a:cubicBezTo>
                  <a:cubicBezTo>
                    <a:pt x="71" y="76"/>
                    <a:pt x="71" y="76"/>
                    <a:pt x="71" y="76"/>
                  </a:cubicBezTo>
                  <a:cubicBezTo>
                    <a:pt x="71" y="29"/>
                    <a:pt x="71" y="29"/>
                    <a:pt x="71" y="29"/>
                  </a:cubicBezTo>
                  <a:cubicBezTo>
                    <a:pt x="71" y="28"/>
                    <a:pt x="71" y="27"/>
                    <a:pt x="71" y="26"/>
                  </a:cubicBezTo>
                  <a:cubicBezTo>
                    <a:pt x="71" y="25"/>
                    <a:pt x="71" y="24"/>
                    <a:pt x="71" y="23"/>
                  </a:cubicBezTo>
                  <a:cubicBezTo>
                    <a:pt x="49" y="64"/>
                    <a:pt x="49" y="64"/>
                    <a:pt x="49" y="64"/>
                  </a:cubicBezTo>
                  <a:cubicBezTo>
                    <a:pt x="48" y="66"/>
                    <a:pt x="46" y="68"/>
                    <a:pt x="44" y="68"/>
                  </a:cubicBezTo>
                  <a:cubicBezTo>
                    <a:pt x="42" y="68"/>
                    <a:pt x="42" y="68"/>
                    <a:pt x="42" y="68"/>
                  </a:cubicBezTo>
                  <a:cubicBezTo>
                    <a:pt x="40" y="68"/>
                    <a:pt x="39" y="67"/>
                    <a:pt x="38" y="67"/>
                  </a:cubicBezTo>
                  <a:cubicBezTo>
                    <a:pt x="37" y="66"/>
                    <a:pt x="37" y="65"/>
                    <a:pt x="36" y="64"/>
                  </a:cubicBezTo>
                  <a:cubicBezTo>
                    <a:pt x="14" y="22"/>
                    <a:pt x="14" y="22"/>
                    <a:pt x="14" y="22"/>
                  </a:cubicBezTo>
                  <a:cubicBezTo>
                    <a:pt x="14" y="24"/>
                    <a:pt x="14" y="25"/>
                    <a:pt x="14" y="26"/>
                  </a:cubicBezTo>
                  <a:cubicBezTo>
                    <a:pt x="14" y="27"/>
                    <a:pt x="14" y="28"/>
                    <a:pt x="14" y="29"/>
                  </a:cubicBezTo>
                  <a:cubicBezTo>
                    <a:pt x="14" y="76"/>
                    <a:pt x="14" y="76"/>
                    <a:pt x="14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5" y="0"/>
                    <a:pt x="15" y="0"/>
                    <a:pt x="16" y="0"/>
                  </a:cubicBezTo>
                  <a:cubicBezTo>
                    <a:pt x="16" y="0"/>
                    <a:pt x="16" y="0"/>
                    <a:pt x="17" y="1"/>
                  </a:cubicBezTo>
                  <a:cubicBezTo>
                    <a:pt x="17" y="1"/>
                    <a:pt x="17" y="1"/>
                    <a:pt x="18" y="2"/>
                  </a:cubicBezTo>
                  <a:cubicBezTo>
                    <a:pt x="39" y="43"/>
                    <a:pt x="39" y="43"/>
                    <a:pt x="39" y="43"/>
                  </a:cubicBezTo>
                  <a:cubicBezTo>
                    <a:pt x="40" y="44"/>
                    <a:pt x="40" y="45"/>
                    <a:pt x="41" y="4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5" name="PA-ïṧḷiďé">
              <a:extLst>
                <a:ext uri="{FF2B5EF4-FFF2-40B4-BE49-F238E27FC236}">
                  <a16:creationId xmlns:a16="http://schemas.microsoft.com/office/drawing/2014/main" id="{9B22EBC3-39D5-4014-B798-EA498984FDB8}"/>
                </a:ext>
              </a:extLst>
            </p:cNvPr>
            <p:cNvSpPr/>
            <p:nvPr>
              <p:custDataLst>
                <p:tags r:id="rId48"/>
              </p:custDataLst>
            </p:nvPr>
          </p:nvSpPr>
          <p:spPr bwMode="auto">
            <a:xfrm>
              <a:off x="5673203" y="2699981"/>
              <a:ext cx="97661" cy="151541"/>
            </a:xfrm>
            <a:custGeom>
              <a:avLst/>
              <a:gdLst>
                <a:gd name="T0" fmla="*/ 116 w 116"/>
                <a:gd name="T1" fmla="*/ 0 h 180"/>
                <a:gd name="T2" fmla="*/ 116 w 116"/>
                <a:gd name="T3" fmla="*/ 29 h 180"/>
                <a:gd name="T4" fmla="*/ 37 w 116"/>
                <a:gd name="T5" fmla="*/ 29 h 180"/>
                <a:gd name="T6" fmla="*/ 37 w 116"/>
                <a:gd name="T7" fmla="*/ 76 h 180"/>
                <a:gd name="T8" fmla="*/ 97 w 116"/>
                <a:gd name="T9" fmla="*/ 76 h 180"/>
                <a:gd name="T10" fmla="*/ 97 w 116"/>
                <a:gd name="T11" fmla="*/ 104 h 180"/>
                <a:gd name="T12" fmla="*/ 37 w 116"/>
                <a:gd name="T13" fmla="*/ 104 h 180"/>
                <a:gd name="T14" fmla="*/ 37 w 116"/>
                <a:gd name="T15" fmla="*/ 152 h 180"/>
                <a:gd name="T16" fmla="*/ 116 w 116"/>
                <a:gd name="T17" fmla="*/ 152 h 180"/>
                <a:gd name="T18" fmla="*/ 116 w 116"/>
                <a:gd name="T19" fmla="*/ 180 h 180"/>
                <a:gd name="T20" fmla="*/ 0 w 116"/>
                <a:gd name="T21" fmla="*/ 180 h 180"/>
                <a:gd name="T22" fmla="*/ 0 w 116"/>
                <a:gd name="T23" fmla="*/ 0 h 180"/>
                <a:gd name="T24" fmla="*/ 116 w 116"/>
                <a:gd name="T25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6" h="180">
                  <a:moveTo>
                    <a:pt x="116" y="0"/>
                  </a:moveTo>
                  <a:lnTo>
                    <a:pt x="116" y="29"/>
                  </a:lnTo>
                  <a:lnTo>
                    <a:pt x="37" y="29"/>
                  </a:lnTo>
                  <a:lnTo>
                    <a:pt x="37" y="76"/>
                  </a:lnTo>
                  <a:lnTo>
                    <a:pt x="97" y="76"/>
                  </a:lnTo>
                  <a:lnTo>
                    <a:pt x="97" y="104"/>
                  </a:lnTo>
                  <a:lnTo>
                    <a:pt x="37" y="104"/>
                  </a:lnTo>
                  <a:lnTo>
                    <a:pt x="37" y="152"/>
                  </a:lnTo>
                  <a:lnTo>
                    <a:pt x="116" y="152"/>
                  </a:lnTo>
                  <a:lnTo>
                    <a:pt x="116" y="180"/>
                  </a:lnTo>
                  <a:lnTo>
                    <a:pt x="0" y="180"/>
                  </a:lnTo>
                  <a:lnTo>
                    <a:pt x="0" y="0"/>
                  </a:lnTo>
                  <a:lnTo>
                    <a:pt x="1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119" name="PA-组合 118">
            <a:extLst>
              <a:ext uri="{FF2B5EF4-FFF2-40B4-BE49-F238E27FC236}">
                <a16:creationId xmlns:a16="http://schemas.microsoft.com/office/drawing/2014/main" id="{3D9DB720-F05B-4544-95A6-27F980531308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 rot="920319">
            <a:off x="-337379" y="496398"/>
            <a:ext cx="7007886" cy="1362601"/>
            <a:chOff x="-750464" y="1353165"/>
            <a:chExt cx="7007886" cy="1362601"/>
          </a:xfrm>
        </p:grpSpPr>
        <p:grpSp>
          <p:nvGrpSpPr>
            <p:cNvPr id="95" name="组合 94">
              <a:extLst>
                <a:ext uri="{FF2B5EF4-FFF2-40B4-BE49-F238E27FC236}">
                  <a16:creationId xmlns:a16="http://schemas.microsoft.com/office/drawing/2014/main" id="{14C21CFA-32A0-4CC7-A114-A7684AAB83A8}"/>
                </a:ext>
              </a:extLst>
            </p:cNvPr>
            <p:cNvGrpSpPr/>
            <p:nvPr/>
          </p:nvGrpSpPr>
          <p:grpSpPr>
            <a:xfrm>
              <a:off x="2519134" y="1353165"/>
              <a:ext cx="3738288" cy="994283"/>
              <a:chOff x="2519134" y="1353165"/>
              <a:chExt cx="3738288" cy="994283"/>
            </a:xfrm>
          </p:grpSpPr>
          <p:grpSp>
            <p:nvGrpSpPr>
              <p:cNvPr id="90" name="组合 89">
                <a:extLst>
                  <a:ext uri="{FF2B5EF4-FFF2-40B4-BE49-F238E27FC236}">
                    <a16:creationId xmlns:a16="http://schemas.microsoft.com/office/drawing/2014/main" id="{2DD7AA8B-9103-43FD-83DD-D20ED7E20A38}"/>
                  </a:ext>
                </a:extLst>
              </p:cNvPr>
              <p:cNvGrpSpPr/>
              <p:nvPr/>
            </p:nvGrpSpPr>
            <p:grpSpPr>
              <a:xfrm rot="474050">
                <a:off x="2519134" y="1809082"/>
                <a:ext cx="457992" cy="457993"/>
                <a:chOff x="2457153" y="1851349"/>
                <a:chExt cx="457992" cy="457993"/>
              </a:xfrm>
            </p:grpSpPr>
            <p:sp>
              <p:nvSpPr>
                <p:cNvPr id="28" name="PA-iṡḻiďé">
                  <a:extLst>
                    <a:ext uri="{FF2B5EF4-FFF2-40B4-BE49-F238E27FC236}">
                      <a16:creationId xmlns:a16="http://schemas.microsoft.com/office/drawing/2014/main" id="{ACA03CF5-878C-4F62-9044-72F72A1DE06C}"/>
                    </a:ext>
                  </a:extLst>
                </p:cNvPr>
                <p:cNvSpPr/>
                <p:nvPr>
                  <p:custDataLst>
                    <p:tags r:id="rId19"/>
                  </p:custDataLst>
                </p:nvPr>
              </p:nvSpPr>
              <p:spPr bwMode="auto">
                <a:xfrm>
                  <a:off x="2489145" y="1883341"/>
                  <a:ext cx="395692" cy="394850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9" name="PA-íšļïďè">
                  <a:extLst>
                    <a:ext uri="{FF2B5EF4-FFF2-40B4-BE49-F238E27FC236}">
                      <a16:creationId xmlns:a16="http://schemas.microsoft.com/office/drawing/2014/main" id="{04886595-E6E2-4610-822E-41404A093945}"/>
                    </a:ext>
                  </a:extLst>
                </p:cNvPr>
                <p:cNvSpPr/>
                <p:nvPr>
                  <p:custDataLst>
                    <p:tags r:id="rId20"/>
                  </p:custDataLst>
                </p:nvPr>
              </p:nvSpPr>
              <p:spPr bwMode="auto">
                <a:xfrm>
                  <a:off x="2457153" y="1851349"/>
                  <a:ext cx="457992" cy="457993"/>
                </a:xfrm>
                <a:custGeom>
                  <a:avLst/>
                  <a:gdLst>
                    <a:gd name="T0" fmla="*/ 215 w 230"/>
                    <a:gd name="T1" fmla="*/ 115 h 230"/>
                    <a:gd name="T2" fmla="*/ 199 w 230"/>
                    <a:gd name="T3" fmla="*/ 115 h 230"/>
                    <a:gd name="T4" fmla="*/ 174 w 230"/>
                    <a:gd name="T5" fmla="*/ 174 h 230"/>
                    <a:gd name="T6" fmla="*/ 115 w 230"/>
                    <a:gd name="T7" fmla="*/ 198 h 230"/>
                    <a:gd name="T8" fmla="*/ 57 w 230"/>
                    <a:gd name="T9" fmla="*/ 174 h 230"/>
                    <a:gd name="T10" fmla="*/ 32 w 230"/>
                    <a:gd name="T11" fmla="*/ 115 h 230"/>
                    <a:gd name="T12" fmla="*/ 57 w 230"/>
                    <a:gd name="T13" fmla="*/ 56 h 230"/>
                    <a:gd name="T14" fmla="*/ 115 w 230"/>
                    <a:gd name="T15" fmla="*/ 32 h 230"/>
                    <a:gd name="T16" fmla="*/ 174 w 230"/>
                    <a:gd name="T17" fmla="*/ 56 h 230"/>
                    <a:gd name="T18" fmla="*/ 199 w 230"/>
                    <a:gd name="T19" fmla="*/ 115 h 230"/>
                    <a:gd name="T20" fmla="*/ 215 w 230"/>
                    <a:gd name="T21" fmla="*/ 115 h 230"/>
                    <a:gd name="T22" fmla="*/ 230 w 230"/>
                    <a:gd name="T23" fmla="*/ 115 h 230"/>
                    <a:gd name="T24" fmla="*/ 197 w 230"/>
                    <a:gd name="T25" fmla="*/ 34 h 230"/>
                    <a:gd name="T26" fmla="*/ 115 w 230"/>
                    <a:gd name="T27" fmla="*/ 0 h 230"/>
                    <a:gd name="T28" fmla="*/ 34 w 230"/>
                    <a:gd name="T29" fmla="*/ 34 h 230"/>
                    <a:gd name="T30" fmla="*/ 0 w 230"/>
                    <a:gd name="T31" fmla="*/ 115 h 230"/>
                    <a:gd name="T32" fmla="*/ 34 w 230"/>
                    <a:gd name="T33" fmla="*/ 196 h 230"/>
                    <a:gd name="T34" fmla="*/ 115 w 230"/>
                    <a:gd name="T35" fmla="*/ 230 h 230"/>
                    <a:gd name="T36" fmla="*/ 197 w 230"/>
                    <a:gd name="T37" fmla="*/ 196 h 230"/>
                    <a:gd name="T38" fmla="*/ 230 w 230"/>
                    <a:gd name="T39" fmla="*/ 115 h 230"/>
                    <a:gd name="T40" fmla="*/ 215 w 230"/>
                    <a:gd name="T41" fmla="*/ 115 h 2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30" h="230">
                      <a:moveTo>
                        <a:pt x="215" y="115"/>
                      </a:moveTo>
                      <a:cubicBezTo>
                        <a:pt x="199" y="115"/>
                        <a:pt x="199" y="115"/>
                        <a:pt x="199" y="115"/>
                      </a:cubicBezTo>
                      <a:cubicBezTo>
                        <a:pt x="199" y="138"/>
                        <a:pt x="189" y="159"/>
                        <a:pt x="174" y="174"/>
                      </a:cubicBezTo>
                      <a:cubicBezTo>
                        <a:pt x="159" y="189"/>
                        <a:pt x="139" y="198"/>
                        <a:pt x="115" y="198"/>
                      </a:cubicBezTo>
                      <a:cubicBezTo>
                        <a:pt x="92" y="198"/>
                        <a:pt x="72" y="189"/>
                        <a:pt x="57" y="174"/>
                      </a:cubicBezTo>
                      <a:cubicBezTo>
                        <a:pt x="41" y="159"/>
                        <a:pt x="32" y="138"/>
                        <a:pt x="32" y="115"/>
                      </a:cubicBezTo>
                      <a:cubicBezTo>
                        <a:pt x="32" y="92"/>
                        <a:pt x="41" y="71"/>
                        <a:pt x="57" y="56"/>
                      </a:cubicBezTo>
                      <a:cubicBezTo>
                        <a:pt x="72" y="41"/>
                        <a:pt x="92" y="32"/>
                        <a:pt x="115" y="32"/>
                      </a:cubicBezTo>
                      <a:cubicBezTo>
                        <a:pt x="139" y="32"/>
                        <a:pt x="159" y="41"/>
                        <a:pt x="174" y="56"/>
                      </a:cubicBezTo>
                      <a:cubicBezTo>
                        <a:pt x="189" y="71"/>
                        <a:pt x="199" y="92"/>
                        <a:pt x="199" y="115"/>
                      </a:cubicBezTo>
                      <a:cubicBezTo>
                        <a:pt x="215" y="115"/>
                        <a:pt x="215" y="115"/>
                        <a:pt x="215" y="115"/>
                      </a:cubicBezTo>
                      <a:cubicBezTo>
                        <a:pt x="230" y="115"/>
                        <a:pt x="230" y="115"/>
                        <a:pt x="230" y="115"/>
                      </a:cubicBezTo>
                      <a:cubicBezTo>
                        <a:pt x="230" y="83"/>
                        <a:pt x="218" y="54"/>
                        <a:pt x="197" y="34"/>
                      </a:cubicBezTo>
                      <a:cubicBezTo>
                        <a:pt x="176" y="13"/>
                        <a:pt x="147" y="0"/>
                        <a:pt x="115" y="0"/>
                      </a:cubicBezTo>
                      <a:cubicBezTo>
                        <a:pt x="84" y="0"/>
                        <a:pt x="55" y="13"/>
                        <a:pt x="34" y="34"/>
                      </a:cubicBezTo>
                      <a:cubicBezTo>
                        <a:pt x="13" y="54"/>
                        <a:pt x="0" y="83"/>
                        <a:pt x="0" y="115"/>
                      </a:cubicBezTo>
                      <a:cubicBezTo>
                        <a:pt x="0" y="147"/>
                        <a:pt x="13" y="175"/>
                        <a:pt x="34" y="196"/>
                      </a:cubicBezTo>
                      <a:cubicBezTo>
                        <a:pt x="55" y="217"/>
                        <a:pt x="84" y="230"/>
                        <a:pt x="115" y="230"/>
                      </a:cubicBezTo>
                      <a:cubicBezTo>
                        <a:pt x="147" y="230"/>
                        <a:pt x="176" y="217"/>
                        <a:pt x="197" y="196"/>
                      </a:cubicBezTo>
                      <a:cubicBezTo>
                        <a:pt x="218" y="175"/>
                        <a:pt x="230" y="147"/>
                        <a:pt x="230" y="115"/>
                      </a:cubicBezTo>
                      <a:lnTo>
                        <a:pt x="215" y="115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grpSp>
            <p:nvGrpSpPr>
              <p:cNvPr id="87" name="组合 86">
                <a:extLst>
                  <a:ext uri="{FF2B5EF4-FFF2-40B4-BE49-F238E27FC236}">
                    <a16:creationId xmlns:a16="http://schemas.microsoft.com/office/drawing/2014/main" id="{0D141933-9613-42A9-BA11-BFE7769426F2}"/>
                  </a:ext>
                </a:extLst>
              </p:cNvPr>
              <p:cNvGrpSpPr/>
              <p:nvPr/>
            </p:nvGrpSpPr>
            <p:grpSpPr>
              <a:xfrm rot="474050">
                <a:off x="2724818" y="1353165"/>
                <a:ext cx="3532604" cy="994283"/>
                <a:chOff x="2620481" y="1157624"/>
                <a:chExt cx="3532604" cy="994283"/>
              </a:xfr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18" name="PA-îṧḻiďé">
                  <a:extLst>
                    <a:ext uri="{FF2B5EF4-FFF2-40B4-BE49-F238E27FC236}">
                      <a16:creationId xmlns:a16="http://schemas.microsoft.com/office/drawing/2014/main" id="{919E7255-977C-4087-A019-B3A2F7E06BB6}"/>
                    </a:ext>
                  </a:extLst>
                </p:cNvPr>
                <p:cNvSpPr/>
                <p:nvPr>
                  <p:custDataLst>
                    <p:tags r:id="rId13"/>
                  </p:custDataLst>
                </p:nvPr>
              </p:nvSpPr>
              <p:spPr bwMode="auto">
                <a:xfrm>
                  <a:off x="2661734" y="1192143"/>
                  <a:ext cx="3491351" cy="894095"/>
                </a:xfrm>
                <a:custGeom>
                  <a:avLst/>
                  <a:gdLst>
                    <a:gd name="T0" fmla="*/ 29 w 1753"/>
                    <a:gd name="T1" fmla="*/ 449 h 449"/>
                    <a:gd name="T2" fmla="*/ 1753 w 1753"/>
                    <a:gd name="T3" fmla="*/ 211 h 449"/>
                    <a:gd name="T4" fmla="*/ 1725 w 1753"/>
                    <a:gd name="T5" fmla="*/ 6 h 449"/>
                    <a:gd name="T6" fmla="*/ 1717 w 1753"/>
                    <a:gd name="T7" fmla="*/ 1 h 449"/>
                    <a:gd name="T8" fmla="*/ 6 w 1753"/>
                    <a:gd name="T9" fmla="*/ 237 h 449"/>
                    <a:gd name="T10" fmla="*/ 0 w 1753"/>
                    <a:gd name="T11" fmla="*/ 244 h 449"/>
                    <a:gd name="T12" fmla="*/ 29 w 1753"/>
                    <a:gd name="T13" fmla="*/ 449 h 4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753" h="449">
                      <a:moveTo>
                        <a:pt x="29" y="449"/>
                      </a:moveTo>
                      <a:cubicBezTo>
                        <a:pt x="1753" y="211"/>
                        <a:pt x="1753" y="211"/>
                        <a:pt x="1753" y="211"/>
                      </a:cubicBezTo>
                      <a:cubicBezTo>
                        <a:pt x="1725" y="6"/>
                        <a:pt x="1725" y="6"/>
                        <a:pt x="1725" y="6"/>
                      </a:cubicBezTo>
                      <a:cubicBezTo>
                        <a:pt x="1724" y="3"/>
                        <a:pt x="1721" y="0"/>
                        <a:pt x="1717" y="1"/>
                      </a:cubicBezTo>
                      <a:cubicBezTo>
                        <a:pt x="6" y="237"/>
                        <a:pt x="6" y="237"/>
                        <a:pt x="6" y="237"/>
                      </a:cubicBezTo>
                      <a:cubicBezTo>
                        <a:pt x="2" y="237"/>
                        <a:pt x="0" y="241"/>
                        <a:pt x="0" y="244"/>
                      </a:cubicBezTo>
                      <a:lnTo>
                        <a:pt x="29" y="449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762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0" name="PA-i$ļiḍè">
                  <a:extLst>
                    <a:ext uri="{FF2B5EF4-FFF2-40B4-BE49-F238E27FC236}">
                      <a16:creationId xmlns:a16="http://schemas.microsoft.com/office/drawing/2014/main" id="{D1BA8485-E86A-43AF-8812-FC10075EAE87}"/>
                    </a:ext>
                  </a:extLst>
                </p:cNvPr>
                <p:cNvSpPr/>
                <p:nvPr>
                  <p:custDataLst>
                    <p:tags r:id="rId14"/>
                  </p:custDataLst>
                </p:nvPr>
              </p:nvSpPr>
              <p:spPr bwMode="auto">
                <a:xfrm>
                  <a:off x="2661734" y="1524692"/>
                  <a:ext cx="784649" cy="601958"/>
                </a:xfrm>
                <a:custGeom>
                  <a:avLst/>
                  <a:gdLst>
                    <a:gd name="T0" fmla="*/ 554 w 932"/>
                    <a:gd name="T1" fmla="*/ 639 h 715"/>
                    <a:gd name="T2" fmla="*/ 0 w 932"/>
                    <a:gd name="T3" fmla="*/ 715 h 715"/>
                    <a:gd name="T4" fmla="*/ 379 w 932"/>
                    <a:gd name="T5" fmla="*/ 78 h 715"/>
                    <a:gd name="T6" fmla="*/ 932 w 932"/>
                    <a:gd name="T7" fmla="*/ 0 h 715"/>
                    <a:gd name="T8" fmla="*/ 554 w 932"/>
                    <a:gd name="T9" fmla="*/ 639 h 7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32" h="715">
                      <a:moveTo>
                        <a:pt x="554" y="639"/>
                      </a:moveTo>
                      <a:lnTo>
                        <a:pt x="0" y="715"/>
                      </a:lnTo>
                      <a:lnTo>
                        <a:pt x="379" y="78"/>
                      </a:lnTo>
                      <a:lnTo>
                        <a:pt x="932" y="0"/>
                      </a:lnTo>
                      <a:lnTo>
                        <a:pt x="554" y="63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2" name="PA-îşlide">
                  <a:extLst>
                    <a:ext uri="{FF2B5EF4-FFF2-40B4-BE49-F238E27FC236}">
                      <a16:creationId xmlns:a16="http://schemas.microsoft.com/office/drawing/2014/main" id="{0F3E4673-3B5D-4A46-A63A-2684677104CB}"/>
                    </a:ext>
                  </a:extLst>
                </p:cNvPr>
                <p:cNvSpPr/>
                <p:nvPr>
                  <p:custDataLst>
                    <p:tags r:id="rId15"/>
                  </p:custDataLst>
                </p:nvPr>
              </p:nvSpPr>
              <p:spPr bwMode="auto">
                <a:xfrm>
                  <a:off x="3565933" y="1403459"/>
                  <a:ext cx="766969" cy="597748"/>
                </a:xfrm>
                <a:custGeom>
                  <a:avLst/>
                  <a:gdLst>
                    <a:gd name="T0" fmla="*/ 556 w 911"/>
                    <a:gd name="T1" fmla="*/ 634 h 710"/>
                    <a:gd name="T2" fmla="*/ 0 w 911"/>
                    <a:gd name="T3" fmla="*/ 710 h 710"/>
                    <a:gd name="T4" fmla="*/ 357 w 911"/>
                    <a:gd name="T5" fmla="*/ 75 h 710"/>
                    <a:gd name="T6" fmla="*/ 911 w 911"/>
                    <a:gd name="T7" fmla="*/ 0 h 710"/>
                    <a:gd name="T8" fmla="*/ 556 w 911"/>
                    <a:gd name="T9" fmla="*/ 634 h 7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11" h="710">
                      <a:moveTo>
                        <a:pt x="556" y="634"/>
                      </a:moveTo>
                      <a:lnTo>
                        <a:pt x="0" y="710"/>
                      </a:lnTo>
                      <a:lnTo>
                        <a:pt x="357" y="75"/>
                      </a:lnTo>
                      <a:lnTo>
                        <a:pt x="911" y="0"/>
                      </a:lnTo>
                      <a:lnTo>
                        <a:pt x="556" y="63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4" name="PA-iSḷíďé">
                  <a:extLst>
                    <a:ext uri="{FF2B5EF4-FFF2-40B4-BE49-F238E27FC236}">
                      <a16:creationId xmlns:a16="http://schemas.microsoft.com/office/drawing/2014/main" id="{9241A3AA-FD6D-40D4-A7B3-D9885FCC4320}"/>
                    </a:ext>
                  </a:extLst>
                </p:cNvPr>
                <p:cNvSpPr/>
                <p:nvPr>
                  <p:custDataLst>
                    <p:tags r:id="rId16"/>
                  </p:custDataLst>
                </p:nvPr>
              </p:nvSpPr>
              <p:spPr bwMode="auto">
                <a:xfrm>
                  <a:off x="4471814" y="1279700"/>
                  <a:ext cx="746764" cy="595222"/>
                </a:xfrm>
                <a:custGeom>
                  <a:avLst/>
                  <a:gdLst>
                    <a:gd name="T0" fmla="*/ 556 w 887"/>
                    <a:gd name="T1" fmla="*/ 632 h 707"/>
                    <a:gd name="T2" fmla="*/ 0 w 887"/>
                    <a:gd name="T3" fmla="*/ 707 h 707"/>
                    <a:gd name="T4" fmla="*/ 332 w 887"/>
                    <a:gd name="T5" fmla="*/ 78 h 707"/>
                    <a:gd name="T6" fmla="*/ 887 w 887"/>
                    <a:gd name="T7" fmla="*/ 0 h 707"/>
                    <a:gd name="T8" fmla="*/ 556 w 887"/>
                    <a:gd name="T9" fmla="*/ 632 h 7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87" h="707">
                      <a:moveTo>
                        <a:pt x="556" y="632"/>
                      </a:moveTo>
                      <a:lnTo>
                        <a:pt x="0" y="707"/>
                      </a:lnTo>
                      <a:lnTo>
                        <a:pt x="332" y="78"/>
                      </a:lnTo>
                      <a:lnTo>
                        <a:pt x="887" y="0"/>
                      </a:lnTo>
                      <a:lnTo>
                        <a:pt x="556" y="63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" name="PA-îślïḋé">
                  <a:extLst>
                    <a:ext uri="{FF2B5EF4-FFF2-40B4-BE49-F238E27FC236}">
                      <a16:creationId xmlns:a16="http://schemas.microsoft.com/office/drawing/2014/main" id="{C312C659-F078-4479-A585-8F6457B36BC9}"/>
                    </a:ext>
                  </a:extLst>
                </p:cNvPr>
                <p:cNvSpPr/>
                <p:nvPr>
                  <p:custDataLst>
                    <p:tags r:id="rId17"/>
                  </p:custDataLst>
                </p:nvPr>
              </p:nvSpPr>
              <p:spPr bwMode="auto">
                <a:xfrm>
                  <a:off x="5378538" y="1157624"/>
                  <a:ext cx="726558" cy="594380"/>
                </a:xfrm>
                <a:custGeom>
                  <a:avLst/>
                  <a:gdLst>
                    <a:gd name="T0" fmla="*/ 555 w 863"/>
                    <a:gd name="T1" fmla="*/ 628 h 706"/>
                    <a:gd name="T2" fmla="*/ 0 w 863"/>
                    <a:gd name="T3" fmla="*/ 706 h 706"/>
                    <a:gd name="T4" fmla="*/ 307 w 863"/>
                    <a:gd name="T5" fmla="*/ 76 h 706"/>
                    <a:gd name="T6" fmla="*/ 863 w 863"/>
                    <a:gd name="T7" fmla="*/ 0 h 706"/>
                    <a:gd name="T8" fmla="*/ 555 w 863"/>
                    <a:gd name="T9" fmla="*/ 628 h 7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63" h="706">
                      <a:moveTo>
                        <a:pt x="555" y="628"/>
                      </a:moveTo>
                      <a:lnTo>
                        <a:pt x="0" y="706"/>
                      </a:lnTo>
                      <a:lnTo>
                        <a:pt x="307" y="76"/>
                      </a:lnTo>
                      <a:lnTo>
                        <a:pt x="863" y="0"/>
                      </a:lnTo>
                      <a:lnTo>
                        <a:pt x="555" y="62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0" name="PA-îṧ1iḑê">
                  <a:extLst>
                    <a:ext uri="{FF2B5EF4-FFF2-40B4-BE49-F238E27FC236}">
                      <a16:creationId xmlns:a16="http://schemas.microsoft.com/office/drawing/2014/main" id="{B6FA8246-7C9E-4C06-B9B3-8FF53F8EA80B}"/>
                    </a:ext>
                  </a:extLst>
                </p:cNvPr>
                <p:cNvSpPr/>
                <p:nvPr>
                  <p:custDataLst>
                    <p:tags r:id="rId18"/>
                  </p:custDataLst>
                </p:nvPr>
              </p:nvSpPr>
              <p:spPr bwMode="auto">
                <a:xfrm>
                  <a:off x="2620481" y="2008784"/>
                  <a:ext cx="141439" cy="14312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</p:grpSp>
        <p:grpSp>
          <p:nvGrpSpPr>
            <p:cNvPr id="96" name="组合 95">
              <a:extLst>
                <a:ext uri="{FF2B5EF4-FFF2-40B4-BE49-F238E27FC236}">
                  <a16:creationId xmlns:a16="http://schemas.microsoft.com/office/drawing/2014/main" id="{2CFB0813-822F-4A6D-B20C-4B3D44931A18}"/>
                </a:ext>
              </a:extLst>
            </p:cNvPr>
            <p:cNvGrpSpPr/>
            <p:nvPr/>
          </p:nvGrpSpPr>
          <p:grpSpPr>
            <a:xfrm flipH="1" flipV="1">
              <a:off x="-750464" y="1721483"/>
              <a:ext cx="3738288" cy="994283"/>
              <a:chOff x="2519134" y="1353165"/>
              <a:chExt cx="3738288" cy="994283"/>
            </a:xfrm>
          </p:grpSpPr>
          <p:grpSp>
            <p:nvGrpSpPr>
              <p:cNvPr id="97" name="组合 96">
                <a:extLst>
                  <a:ext uri="{FF2B5EF4-FFF2-40B4-BE49-F238E27FC236}">
                    <a16:creationId xmlns:a16="http://schemas.microsoft.com/office/drawing/2014/main" id="{C6EEDBA0-C0AD-402F-B309-3D15B10F6E73}"/>
                  </a:ext>
                </a:extLst>
              </p:cNvPr>
              <p:cNvGrpSpPr/>
              <p:nvPr/>
            </p:nvGrpSpPr>
            <p:grpSpPr>
              <a:xfrm rot="474050">
                <a:off x="2519134" y="1809082"/>
                <a:ext cx="457992" cy="457993"/>
                <a:chOff x="2457153" y="1851349"/>
                <a:chExt cx="457992" cy="457993"/>
              </a:xfrm>
            </p:grpSpPr>
            <p:sp>
              <p:nvSpPr>
                <p:cNvPr id="105" name="PA-iṡḻiďé">
                  <a:extLst>
                    <a:ext uri="{FF2B5EF4-FFF2-40B4-BE49-F238E27FC236}">
                      <a16:creationId xmlns:a16="http://schemas.microsoft.com/office/drawing/2014/main" id="{A8ACD2F5-DE39-4C46-AA94-884FEBB3C5B9}"/>
                    </a:ext>
                  </a:extLst>
                </p:cNvPr>
                <p:cNvSpPr/>
                <p:nvPr>
                  <p:custDataLst>
                    <p:tags r:id="rId11"/>
                  </p:custDataLst>
                </p:nvPr>
              </p:nvSpPr>
              <p:spPr bwMode="auto">
                <a:xfrm>
                  <a:off x="2489145" y="1883341"/>
                  <a:ext cx="395692" cy="394850"/>
                </a:xfrm>
                <a:prstGeom prst="ellipse">
                  <a:avLst/>
                </a:prstGeom>
                <a:no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06" name="PA-íšļïďè">
                  <a:extLst>
                    <a:ext uri="{FF2B5EF4-FFF2-40B4-BE49-F238E27FC236}">
                      <a16:creationId xmlns:a16="http://schemas.microsoft.com/office/drawing/2014/main" id="{4F50B685-F416-42DD-A6BA-015E65796EC3}"/>
                    </a:ext>
                  </a:extLst>
                </p:cNvPr>
                <p:cNvSpPr/>
                <p:nvPr>
                  <p:custDataLst>
                    <p:tags r:id="rId12"/>
                  </p:custDataLst>
                </p:nvPr>
              </p:nvSpPr>
              <p:spPr bwMode="auto">
                <a:xfrm>
                  <a:off x="2457153" y="1851349"/>
                  <a:ext cx="457992" cy="457993"/>
                </a:xfrm>
                <a:custGeom>
                  <a:avLst/>
                  <a:gdLst>
                    <a:gd name="T0" fmla="*/ 215 w 230"/>
                    <a:gd name="T1" fmla="*/ 115 h 230"/>
                    <a:gd name="T2" fmla="*/ 199 w 230"/>
                    <a:gd name="T3" fmla="*/ 115 h 230"/>
                    <a:gd name="T4" fmla="*/ 174 w 230"/>
                    <a:gd name="T5" fmla="*/ 174 h 230"/>
                    <a:gd name="T6" fmla="*/ 115 w 230"/>
                    <a:gd name="T7" fmla="*/ 198 h 230"/>
                    <a:gd name="T8" fmla="*/ 57 w 230"/>
                    <a:gd name="T9" fmla="*/ 174 h 230"/>
                    <a:gd name="T10" fmla="*/ 32 w 230"/>
                    <a:gd name="T11" fmla="*/ 115 h 230"/>
                    <a:gd name="T12" fmla="*/ 57 w 230"/>
                    <a:gd name="T13" fmla="*/ 56 h 230"/>
                    <a:gd name="T14" fmla="*/ 115 w 230"/>
                    <a:gd name="T15" fmla="*/ 32 h 230"/>
                    <a:gd name="T16" fmla="*/ 174 w 230"/>
                    <a:gd name="T17" fmla="*/ 56 h 230"/>
                    <a:gd name="T18" fmla="*/ 199 w 230"/>
                    <a:gd name="T19" fmla="*/ 115 h 230"/>
                    <a:gd name="T20" fmla="*/ 215 w 230"/>
                    <a:gd name="T21" fmla="*/ 115 h 230"/>
                    <a:gd name="T22" fmla="*/ 230 w 230"/>
                    <a:gd name="T23" fmla="*/ 115 h 230"/>
                    <a:gd name="T24" fmla="*/ 197 w 230"/>
                    <a:gd name="T25" fmla="*/ 34 h 230"/>
                    <a:gd name="T26" fmla="*/ 115 w 230"/>
                    <a:gd name="T27" fmla="*/ 0 h 230"/>
                    <a:gd name="T28" fmla="*/ 34 w 230"/>
                    <a:gd name="T29" fmla="*/ 34 h 230"/>
                    <a:gd name="T30" fmla="*/ 0 w 230"/>
                    <a:gd name="T31" fmla="*/ 115 h 230"/>
                    <a:gd name="T32" fmla="*/ 34 w 230"/>
                    <a:gd name="T33" fmla="*/ 196 h 230"/>
                    <a:gd name="T34" fmla="*/ 115 w 230"/>
                    <a:gd name="T35" fmla="*/ 230 h 230"/>
                    <a:gd name="T36" fmla="*/ 197 w 230"/>
                    <a:gd name="T37" fmla="*/ 196 h 230"/>
                    <a:gd name="T38" fmla="*/ 230 w 230"/>
                    <a:gd name="T39" fmla="*/ 115 h 230"/>
                    <a:gd name="T40" fmla="*/ 215 w 230"/>
                    <a:gd name="T41" fmla="*/ 115 h 2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30" h="230">
                      <a:moveTo>
                        <a:pt x="215" y="115"/>
                      </a:moveTo>
                      <a:cubicBezTo>
                        <a:pt x="199" y="115"/>
                        <a:pt x="199" y="115"/>
                        <a:pt x="199" y="115"/>
                      </a:cubicBezTo>
                      <a:cubicBezTo>
                        <a:pt x="199" y="138"/>
                        <a:pt x="189" y="159"/>
                        <a:pt x="174" y="174"/>
                      </a:cubicBezTo>
                      <a:cubicBezTo>
                        <a:pt x="159" y="189"/>
                        <a:pt x="139" y="198"/>
                        <a:pt x="115" y="198"/>
                      </a:cubicBezTo>
                      <a:cubicBezTo>
                        <a:pt x="92" y="198"/>
                        <a:pt x="72" y="189"/>
                        <a:pt x="57" y="174"/>
                      </a:cubicBezTo>
                      <a:cubicBezTo>
                        <a:pt x="41" y="159"/>
                        <a:pt x="32" y="138"/>
                        <a:pt x="32" y="115"/>
                      </a:cubicBezTo>
                      <a:cubicBezTo>
                        <a:pt x="32" y="92"/>
                        <a:pt x="41" y="71"/>
                        <a:pt x="57" y="56"/>
                      </a:cubicBezTo>
                      <a:cubicBezTo>
                        <a:pt x="72" y="41"/>
                        <a:pt x="92" y="32"/>
                        <a:pt x="115" y="32"/>
                      </a:cubicBezTo>
                      <a:cubicBezTo>
                        <a:pt x="139" y="32"/>
                        <a:pt x="159" y="41"/>
                        <a:pt x="174" y="56"/>
                      </a:cubicBezTo>
                      <a:cubicBezTo>
                        <a:pt x="189" y="71"/>
                        <a:pt x="199" y="92"/>
                        <a:pt x="199" y="115"/>
                      </a:cubicBezTo>
                      <a:cubicBezTo>
                        <a:pt x="215" y="115"/>
                        <a:pt x="215" y="115"/>
                        <a:pt x="215" y="115"/>
                      </a:cubicBezTo>
                      <a:cubicBezTo>
                        <a:pt x="230" y="115"/>
                        <a:pt x="230" y="115"/>
                        <a:pt x="230" y="115"/>
                      </a:cubicBezTo>
                      <a:cubicBezTo>
                        <a:pt x="230" y="83"/>
                        <a:pt x="218" y="54"/>
                        <a:pt x="197" y="34"/>
                      </a:cubicBezTo>
                      <a:cubicBezTo>
                        <a:pt x="176" y="13"/>
                        <a:pt x="147" y="0"/>
                        <a:pt x="115" y="0"/>
                      </a:cubicBezTo>
                      <a:cubicBezTo>
                        <a:pt x="84" y="0"/>
                        <a:pt x="55" y="13"/>
                        <a:pt x="34" y="34"/>
                      </a:cubicBezTo>
                      <a:cubicBezTo>
                        <a:pt x="13" y="54"/>
                        <a:pt x="0" y="83"/>
                        <a:pt x="0" y="115"/>
                      </a:cubicBezTo>
                      <a:cubicBezTo>
                        <a:pt x="0" y="147"/>
                        <a:pt x="13" y="175"/>
                        <a:pt x="34" y="196"/>
                      </a:cubicBezTo>
                      <a:cubicBezTo>
                        <a:pt x="55" y="217"/>
                        <a:pt x="84" y="230"/>
                        <a:pt x="115" y="230"/>
                      </a:cubicBezTo>
                      <a:cubicBezTo>
                        <a:pt x="147" y="230"/>
                        <a:pt x="176" y="217"/>
                        <a:pt x="197" y="196"/>
                      </a:cubicBezTo>
                      <a:cubicBezTo>
                        <a:pt x="218" y="175"/>
                        <a:pt x="230" y="147"/>
                        <a:pt x="230" y="115"/>
                      </a:cubicBezTo>
                      <a:lnTo>
                        <a:pt x="215" y="115"/>
                      </a:lnTo>
                      <a:close/>
                    </a:path>
                  </a:pathLst>
                </a:custGeom>
                <a:no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grpSp>
            <p:nvGrpSpPr>
              <p:cNvPr id="98" name="组合 97">
                <a:extLst>
                  <a:ext uri="{FF2B5EF4-FFF2-40B4-BE49-F238E27FC236}">
                    <a16:creationId xmlns:a16="http://schemas.microsoft.com/office/drawing/2014/main" id="{7CF85F55-DEDF-43E9-8EB7-0BB42EDCBA18}"/>
                  </a:ext>
                </a:extLst>
              </p:cNvPr>
              <p:cNvGrpSpPr/>
              <p:nvPr/>
            </p:nvGrpSpPr>
            <p:grpSpPr>
              <a:xfrm rot="474050">
                <a:off x="2724818" y="1353165"/>
                <a:ext cx="3532604" cy="994283"/>
                <a:chOff x="2620481" y="1157624"/>
                <a:chExt cx="3532604" cy="994283"/>
              </a:xfr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99" name="PA-îṧḻiďé">
                  <a:extLst>
                    <a:ext uri="{FF2B5EF4-FFF2-40B4-BE49-F238E27FC236}">
                      <a16:creationId xmlns:a16="http://schemas.microsoft.com/office/drawing/2014/main" id="{536DBCEB-1AB6-4A19-BDE6-C987AB45B407}"/>
                    </a:ext>
                  </a:extLst>
                </p:cNvPr>
                <p:cNvSpPr/>
                <p:nvPr>
                  <p:custDataLst>
                    <p:tags r:id="rId5"/>
                  </p:custDataLst>
                </p:nvPr>
              </p:nvSpPr>
              <p:spPr bwMode="auto">
                <a:xfrm>
                  <a:off x="2661734" y="1192143"/>
                  <a:ext cx="3491351" cy="894095"/>
                </a:xfrm>
                <a:custGeom>
                  <a:avLst/>
                  <a:gdLst>
                    <a:gd name="T0" fmla="*/ 29 w 1753"/>
                    <a:gd name="T1" fmla="*/ 449 h 449"/>
                    <a:gd name="T2" fmla="*/ 1753 w 1753"/>
                    <a:gd name="T3" fmla="*/ 211 h 449"/>
                    <a:gd name="T4" fmla="*/ 1725 w 1753"/>
                    <a:gd name="T5" fmla="*/ 6 h 449"/>
                    <a:gd name="T6" fmla="*/ 1717 w 1753"/>
                    <a:gd name="T7" fmla="*/ 1 h 449"/>
                    <a:gd name="T8" fmla="*/ 6 w 1753"/>
                    <a:gd name="T9" fmla="*/ 237 h 449"/>
                    <a:gd name="T10" fmla="*/ 0 w 1753"/>
                    <a:gd name="T11" fmla="*/ 244 h 449"/>
                    <a:gd name="T12" fmla="*/ 29 w 1753"/>
                    <a:gd name="T13" fmla="*/ 449 h 4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753" h="449">
                      <a:moveTo>
                        <a:pt x="29" y="449"/>
                      </a:moveTo>
                      <a:cubicBezTo>
                        <a:pt x="1753" y="211"/>
                        <a:pt x="1753" y="211"/>
                        <a:pt x="1753" y="211"/>
                      </a:cubicBezTo>
                      <a:cubicBezTo>
                        <a:pt x="1725" y="6"/>
                        <a:pt x="1725" y="6"/>
                        <a:pt x="1725" y="6"/>
                      </a:cubicBezTo>
                      <a:cubicBezTo>
                        <a:pt x="1724" y="3"/>
                        <a:pt x="1721" y="0"/>
                        <a:pt x="1717" y="1"/>
                      </a:cubicBezTo>
                      <a:cubicBezTo>
                        <a:pt x="6" y="237"/>
                        <a:pt x="6" y="237"/>
                        <a:pt x="6" y="237"/>
                      </a:cubicBezTo>
                      <a:cubicBezTo>
                        <a:pt x="2" y="237"/>
                        <a:pt x="0" y="241"/>
                        <a:pt x="0" y="244"/>
                      </a:cubicBezTo>
                      <a:lnTo>
                        <a:pt x="29" y="449"/>
                      </a:lnTo>
                      <a:close/>
                    </a:path>
                  </a:pathLst>
                </a:custGeom>
                <a:noFill/>
                <a:ln w="76200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00" name="PA-i$ļiḍè">
                  <a:extLst>
                    <a:ext uri="{FF2B5EF4-FFF2-40B4-BE49-F238E27FC236}">
                      <a16:creationId xmlns:a16="http://schemas.microsoft.com/office/drawing/2014/main" id="{75EBFA1A-7BCA-4819-AFAB-6AD4CF562B7D}"/>
                    </a:ext>
                  </a:extLst>
                </p:cNvPr>
                <p:cNvSpPr/>
                <p:nvPr>
                  <p:custDataLst>
                    <p:tags r:id="rId6"/>
                  </p:custDataLst>
                </p:nvPr>
              </p:nvSpPr>
              <p:spPr bwMode="auto">
                <a:xfrm>
                  <a:off x="2661734" y="1524692"/>
                  <a:ext cx="784649" cy="601958"/>
                </a:xfrm>
                <a:custGeom>
                  <a:avLst/>
                  <a:gdLst>
                    <a:gd name="T0" fmla="*/ 554 w 932"/>
                    <a:gd name="T1" fmla="*/ 639 h 715"/>
                    <a:gd name="T2" fmla="*/ 0 w 932"/>
                    <a:gd name="T3" fmla="*/ 715 h 715"/>
                    <a:gd name="T4" fmla="*/ 379 w 932"/>
                    <a:gd name="T5" fmla="*/ 78 h 715"/>
                    <a:gd name="T6" fmla="*/ 932 w 932"/>
                    <a:gd name="T7" fmla="*/ 0 h 715"/>
                    <a:gd name="T8" fmla="*/ 554 w 932"/>
                    <a:gd name="T9" fmla="*/ 639 h 7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32" h="715">
                      <a:moveTo>
                        <a:pt x="554" y="639"/>
                      </a:moveTo>
                      <a:lnTo>
                        <a:pt x="0" y="715"/>
                      </a:lnTo>
                      <a:lnTo>
                        <a:pt x="379" y="78"/>
                      </a:lnTo>
                      <a:lnTo>
                        <a:pt x="932" y="0"/>
                      </a:lnTo>
                      <a:lnTo>
                        <a:pt x="554" y="639"/>
                      </a:lnTo>
                      <a:close/>
                    </a:path>
                  </a:pathLst>
                </a:custGeom>
                <a:no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01" name="PA-îşlide">
                  <a:extLst>
                    <a:ext uri="{FF2B5EF4-FFF2-40B4-BE49-F238E27FC236}">
                      <a16:creationId xmlns:a16="http://schemas.microsoft.com/office/drawing/2014/main" id="{975EDAE4-8C47-4AE1-807C-08BADC0DCDF7}"/>
                    </a:ext>
                  </a:extLst>
                </p:cNvPr>
                <p:cNvSpPr/>
                <p:nvPr>
                  <p:custDataLst>
                    <p:tags r:id="rId7"/>
                  </p:custDataLst>
                </p:nvPr>
              </p:nvSpPr>
              <p:spPr bwMode="auto">
                <a:xfrm>
                  <a:off x="3565933" y="1403459"/>
                  <a:ext cx="766969" cy="597748"/>
                </a:xfrm>
                <a:custGeom>
                  <a:avLst/>
                  <a:gdLst>
                    <a:gd name="T0" fmla="*/ 556 w 911"/>
                    <a:gd name="T1" fmla="*/ 634 h 710"/>
                    <a:gd name="T2" fmla="*/ 0 w 911"/>
                    <a:gd name="T3" fmla="*/ 710 h 710"/>
                    <a:gd name="T4" fmla="*/ 357 w 911"/>
                    <a:gd name="T5" fmla="*/ 75 h 710"/>
                    <a:gd name="T6" fmla="*/ 911 w 911"/>
                    <a:gd name="T7" fmla="*/ 0 h 710"/>
                    <a:gd name="T8" fmla="*/ 556 w 911"/>
                    <a:gd name="T9" fmla="*/ 634 h 7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11" h="710">
                      <a:moveTo>
                        <a:pt x="556" y="634"/>
                      </a:moveTo>
                      <a:lnTo>
                        <a:pt x="0" y="710"/>
                      </a:lnTo>
                      <a:lnTo>
                        <a:pt x="357" y="75"/>
                      </a:lnTo>
                      <a:lnTo>
                        <a:pt x="911" y="0"/>
                      </a:lnTo>
                      <a:lnTo>
                        <a:pt x="556" y="634"/>
                      </a:lnTo>
                      <a:close/>
                    </a:path>
                  </a:pathLst>
                </a:custGeom>
                <a:no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02" name="PA-iSḷíďé">
                  <a:extLst>
                    <a:ext uri="{FF2B5EF4-FFF2-40B4-BE49-F238E27FC236}">
                      <a16:creationId xmlns:a16="http://schemas.microsoft.com/office/drawing/2014/main" id="{AB7B593F-F522-4E1E-BA1E-7CF268C7C9EA}"/>
                    </a:ext>
                  </a:extLst>
                </p:cNvPr>
                <p:cNvSpPr/>
                <p:nvPr>
                  <p:custDataLst>
                    <p:tags r:id="rId8"/>
                  </p:custDataLst>
                </p:nvPr>
              </p:nvSpPr>
              <p:spPr bwMode="auto">
                <a:xfrm>
                  <a:off x="4471814" y="1279700"/>
                  <a:ext cx="746764" cy="595222"/>
                </a:xfrm>
                <a:custGeom>
                  <a:avLst/>
                  <a:gdLst>
                    <a:gd name="T0" fmla="*/ 556 w 887"/>
                    <a:gd name="T1" fmla="*/ 632 h 707"/>
                    <a:gd name="T2" fmla="*/ 0 w 887"/>
                    <a:gd name="T3" fmla="*/ 707 h 707"/>
                    <a:gd name="T4" fmla="*/ 332 w 887"/>
                    <a:gd name="T5" fmla="*/ 78 h 707"/>
                    <a:gd name="T6" fmla="*/ 887 w 887"/>
                    <a:gd name="T7" fmla="*/ 0 h 707"/>
                    <a:gd name="T8" fmla="*/ 556 w 887"/>
                    <a:gd name="T9" fmla="*/ 632 h 7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87" h="707">
                      <a:moveTo>
                        <a:pt x="556" y="632"/>
                      </a:moveTo>
                      <a:lnTo>
                        <a:pt x="0" y="707"/>
                      </a:lnTo>
                      <a:lnTo>
                        <a:pt x="332" y="78"/>
                      </a:lnTo>
                      <a:lnTo>
                        <a:pt x="887" y="0"/>
                      </a:lnTo>
                      <a:lnTo>
                        <a:pt x="556" y="632"/>
                      </a:lnTo>
                      <a:close/>
                    </a:path>
                  </a:pathLst>
                </a:custGeom>
                <a:no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03" name="PA-îślïḋé">
                  <a:extLst>
                    <a:ext uri="{FF2B5EF4-FFF2-40B4-BE49-F238E27FC236}">
                      <a16:creationId xmlns:a16="http://schemas.microsoft.com/office/drawing/2014/main" id="{03E4EF7F-EB5E-4152-9B03-832F00B84439}"/>
                    </a:ext>
                  </a:extLst>
                </p:cNvPr>
                <p:cNvSpPr/>
                <p:nvPr>
                  <p:custDataLst>
                    <p:tags r:id="rId9"/>
                  </p:custDataLst>
                </p:nvPr>
              </p:nvSpPr>
              <p:spPr bwMode="auto">
                <a:xfrm>
                  <a:off x="5378538" y="1157624"/>
                  <a:ext cx="726558" cy="594380"/>
                </a:xfrm>
                <a:custGeom>
                  <a:avLst/>
                  <a:gdLst>
                    <a:gd name="T0" fmla="*/ 555 w 863"/>
                    <a:gd name="T1" fmla="*/ 628 h 706"/>
                    <a:gd name="T2" fmla="*/ 0 w 863"/>
                    <a:gd name="T3" fmla="*/ 706 h 706"/>
                    <a:gd name="T4" fmla="*/ 307 w 863"/>
                    <a:gd name="T5" fmla="*/ 76 h 706"/>
                    <a:gd name="T6" fmla="*/ 863 w 863"/>
                    <a:gd name="T7" fmla="*/ 0 h 706"/>
                    <a:gd name="T8" fmla="*/ 555 w 863"/>
                    <a:gd name="T9" fmla="*/ 628 h 7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63" h="706">
                      <a:moveTo>
                        <a:pt x="555" y="628"/>
                      </a:moveTo>
                      <a:lnTo>
                        <a:pt x="0" y="706"/>
                      </a:lnTo>
                      <a:lnTo>
                        <a:pt x="307" y="76"/>
                      </a:lnTo>
                      <a:lnTo>
                        <a:pt x="863" y="0"/>
                      </a:lnTo>
                      <a:lnTo>
                        <a:pt x="555" y="628"/>
                      </a:lnTo>
                      <a:close/>
                    </a:path>
                  </a:pathLst>
                </a:custGeom>
                <a:no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04" name="PA-îṧ1iḑê">
                  <a:extLst>
                    <a:ext uri="{FF2B5EF4-FFF2-40B4-BE49-F238E27FC236}">
                      <a16:creationId xmlns:a16="http://schemas.microsoft.com/office/drawing/2014/main" id="{125D22AC-1AA0-454C-A64A-9A067395ACB2}"/>
                    </a:ext>
                  </a:extLst>
                </p:cNvPr>
                <p:cNvSpPr/>
                <p:nvPr>
                  <p:custDataLst>
                    <p:tags r:id="rId10"/>
                  </p:custDataLst>
                </p:nvPr>
              </p:nvSpPr>
              <p:spPr bwMode="auto">
                <a:xfrm>
                  <a:off x="2620481" y="2008784"/>
                  <a:ext cx="141439" cy="143123"/>
                </a:xfrm>
                <a:prstGeom prst="ellipse">
                  <a:avLst/>
                </a:prstGeom>
                <a:no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</p:grpSp>
      </p:grpSp>
      <p:pic>
        <p:nvPicPr>
          <p:cNvPr id="2" name="68 Workshop Sounds-车间-木拍板2(wor_爱给网_aigei_com">
            <a:hlinkClick r:id="" action="ppaction://media"/>
            <a:extLst>
              <a:ext uri="{FF2B5EF4-FFF2-40B4-BE49-F238E27FC236}">
                <a16:creationId xmlns:a16="http://schemas.microsoft.com/office/drawing/2014/main" id="{3F1710D2-7B9F-4653-BE0A-FDB63FAFB043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55"/>
          <a:stretch>
            <a:fillRect/>
          </a:stretch>
        </p:blipFill>
        <p:spPr>
          <a:xfrm>
            <a:off x="3922714" y="-1255837"/>
            <a:ext cx="487362" cy="487363"/>
          </a:xfrm>
          <a:prstGeom prst="rect">
            <a:avLst/>
          </a:prstGeom>
        </p:spPr>
      </p:pic>
      <p:sp>
        <p:nvSpPr>
          <p:cNvPr id="4" name="梯形 3">
            <a:extLst>
              <a:ext uri="{FF2B5EF4-FFF2-40B4-BE49-F238E27FC236}">
                <a16:creationId xmlns:a16="http://schemas.microsoft.com/office/drawing/2014/main" id="{146F625C-067D-4D54-BDA5-61C4D8DB3B6C}"/>
              </a:ext>
            </a:extLst>
          </p:cNvPr>
          <p:cNvSpPr/>
          <p:nvPr/>
        </p:nvSpPr>
        <p:spPr>
          <a:xfrm rot="15300000">
            <a:off x="6958950" y="1538006"/>
            <a:ext cx="190857" cy="639650"/>
          </a:xfrm>
          <a:prstGeom prst="trapezoid">
            <a:avLst/>
          </a:prstGeom>
          <a:solidFill>
            <a:schemeClr val="tx1"/>
          </a:solidFill>
          <a:ln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2" name="梯形 61">
            <a:extLst>
              <a:ext uri="{FF2B5EF4-FFF2-40B4-BE49-F238E27FC236}">
                <a16:creationId xmlns:a16="http://schemas.microsoft.com/office/drawing/2014/main" id="{58220829-560E-441C-B153-B5B67790D01A}"/>
              </a:ext>
            </a:extLst>
          </p:cNvPr>
          <p:cNvSpPr/>
          <p:nvPr/>
        </p:nvSpPr>
        <p:spPr>
          <a:xfrm rot="18086417">
            <a:off x="6984964" y="2073802"/>
            <a:ext cx="125834" cy="722102"/>
          </a:xfrm>
          <a:prstGeom prst="trapezoid">
            <a:avLst/>
          </a:prstGeom>
          <a:solidFill>
            <a:schemeClr val="tx1"/>
          </a:solidFill>
          <a:ln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4" name="标题 4">
            <a:extLst>
              <a:ext uri="{FF2B5EF4-FFF2-40B4-BE49-F238E27FC236}">
                <a16:creationId xmlns:a16="http://schemas.microsoft.com/office/drawing/2014/main" id="{585B0CBB-0A00-445E-8FA1-CF38FFF750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2332"/>
            <a:ext cx="2472152" cy="338554"/>
          </a:xfrm>
        </p:spPr>
        <p:txBody>
          <a:bodyPr/>
          <a:lstStyle/>
          <a:p>
            <a:r>
              <a:rPr lang="zh-CN" altLang="en-US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实战</a:t>
            </a:r>
            <a:r>
              <a:rPr lang="en-US" altLang="zh-CN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001 </a:t>
            </a:r>
            <a:r>
              <a:rPr lang="zh-CN" altLang="en-US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批量修改文件名</a:t>
            </a:r>
          </a:p>
        </p:txBody>
      </p:sp>
    </p:spTree>
    <p:extLst>
      <p:ext uri="{BB962C8B-B14F-4D97-AF65-F5344CB8AC3E}">
        <p14:creationId xmlns:p14="http://schemas.microsoft.com/office/powerpoint/2010/main" val="1715518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" presetID="42" presetClass="path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1.7284E-6 L 0 0.84938 " pathEditMode="relative" rAng="0" ptsTypes="AA">
                                          <p:cBhvr>
                                            <p:cTn id="10" dur="500" spd="-1000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4246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42" presetClass="path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5.55556E-7 -2.34568E-6 L -5.55556E-7 0.86111 " pathEditMode="relative" rAng="0" ptsTypes="AA">
                                          <p:cBhvr>
                                            <p:cTn id="12" dur="500" spd="-1000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4305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3" presetID="42" presetClass="path" presetSubtype="0" fill="hold" nodeType="withEffect" p14:presetBounceEnd="25000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0 1.7284E-6 L 0 0.06944 " pathEditMode="relative" rAng="0" ptsTypes="AA" p14:bounceEnd="25000">
                                          <p:cBhvr>
                                            <p:cTn id="14" dur="4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45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42" presetClass="path" presetSubtype="0" fill="hold" nodeType="withEffect" p14:presetBounceEnd="25000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-5.55556E-7 -2.34568E-6 L -5.55556E-7 0.07253 " pathEditMode="relative" rAng="0" ptsTypes="AA" p14:bounceEnd="25000">
                                          <p:cBhvr>
                                            <p:cTn id="16" dur="4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61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7" presetID="8" presetClass="emph" presetSubtype="0" decel="100000" autoRev="1" fill="hold" nodeType="withEffect">
                                      <p:stCondLst>
                                        <p:cond delay="10"/>
                                      </p:stCondLst>
                                      <p:childTnLst>
                                        <p:animRot by="-1800000">
                                          <p:cBhvr>
                                            <p:cTn id="18" dur="37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9" presetID="1" presetClass="mediacall" presetSubtype="0" fill="hold" nodeType="withEffect">
                                      <p:stCondLst>
                                        <p:cond delay="43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20" dur="1044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21" presetID="22" presetClass="entr" presetSubtype="8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3" dur="15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22" presetClass="entr" presetSubtype="8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6" dur="15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22" presetClass="exit" presetSubtype="8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Effect transition="out" filter="wipe(left)">
                                          <p:cBhvr>
                                            <p:cTn id="28" dur="15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149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0" presetID="22" presetClass="exit" presetSubtype="8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Effect transition="out" filter="wipe(left)">
                                          <p:cBhvr>
                                            <p:cTn id="31" dur="15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149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>
                    <p:cTn id="33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2"/>
                    </p:tgtEl>
                  </p:cMediaNode>
                </p:audio>
              </p:childTnLst>
            </p:cTn>
          </p:par>
        </p:tnLst>
        <p:bldLst>
          <p:bldP spid="4" grpId="0" animBg="1"/>
          <p:bldP spid="4" grpId="1" animBg="1"/>
          <p:bldP spid="62" grpId="0" animBg="1"/>
          <p:bldP spid="62" grpId="1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" presetID="42" presetClass="path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1.7284E-6 L 0 0.84938 " pathEditMode="relative" rAng="0" ptsTypes="AA">
                                          <p:cBhvr>
                                            <p:cTn id="10" dur="500" spd="-1000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4246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42" presetClass="path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5.55556E-7 -2.34568E-6 L -5.55556E-7 0.86111 " pathEditMode="relative" rAng="0" ptsTypes="AA">
                                          <p:cBhvr>
                                            <p:cTn id="12" dur="500" spd="-1000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4305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3" presetID="42" presetClass="path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0 1.7284E-6 L 0 0.06944 " pathEditMode="relative" rAng="0" ptsTypes="AA">
                                          <p:cBhvr>
                                            <p:cTn id="14" dur="4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45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42" presetClass="path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-5.55556E-7 -2.34568E-6 L -5.55556E-7 0.07253 " pathEditMode="relative" rAng="0" ptsTypes="AA">
                                          <p:cBhvr>
                                            <p:cTn id="16" dur="4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61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7" presetID="8" presetClass="emph" presetSubtype="0" decel="100000" autoRev="1" fill="hold" nodeType="withEffect">
                                      <p:stCondLst>
                                        <p:cond delay="10"/>
                                      </p:stCondLst>
                                      <p:childTnLst>
                                        <p:animRot by="-1800000">
                                          <p:cBhvr>
                                            <p:cTn id="18" dur="37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9" presetID="1" presetClass="mediacall" presetSubtype="0" fill="hold" nodeType="withEffect">
                                      <p:stCondLst>
                                        <p:cond delay="43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20" dur="1044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21" presetID="22" presetClass="entr" presetSubtype="8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3" dur="15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22" presetClass="entr" presetSubtype="8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6" dur="15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22" presetClass="exit" presetSubtype="8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Effect transition="out" filter="wipe(left)">
                                          <p:cBhvr>
                                            <p:cTn id="28" dur="15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149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0" presetID="22" presetClass="exit" presetSubtype="8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Effect transition="out" filter="wipe(left)">
                                          <p:cBhvr>
                                            <p:cTn id="31" dur="15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149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>
                    <p:cTn id="33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2"/>
                    </p:tgtEl>
                  </p:cMediaNode>
                </p:audio>
              </p:childTnLst>
            </p:cTn>
          </p:par>
        </p:tnLst>
        <p:bldLst>
          <p:bldP spid="4" grpId="0" animBg="1"/>
          <p:bldP spid="4" grpId="1" animBg="1"/>
          <p:bldP spid="62" grpId="0" animBg="1"/>
          <p:bldP spid="62" grpId="1" animBg="1"/>
        </p:bldLst>
      </p:timing>
    </mc:Fallback>
  </mc:AlternateContent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4">
            <a:extLst>
              <a:ext uri="{FF2B5EF4-FFF2-40B4-BE49-F238E27FC236}">
                <a16:creationId xmlns:a16="http://schemas.microsoft.com/office/drawing/2014/main" id="{1E16E5BF-2DC0-454C-BF94-C9F3F60D4BA4}"/>
              </a:ext>
            </a:extLst>
          </p:cNvPr>
          <p:cNvSpPr txBox="1">
            <a:spLocks/>
          </p:cNvSpPr>
          <p:nvPr/>
        </p:nvSpPr>
        <p:spPr>
          <a:xfrm>
            <a:off x="251520" y="1707654"/>
            <a:ext cx="3744416" cy="129942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实战</a:t>
            </a:r>
            <a:r>
              <a:rPr lang="en-US" altLang="zh-CN" sz="3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001 </a:t>
            </a:r>
          </a:p>
          <a:p>
            <a:r>
              <a:rPr lang="zh-CN" altLang="en-US" sz="3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批量修改文件名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5F2DF02-AC71-4882-81A1-FEA7F3866E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3429" y="0"/>
            <a:ext cx="472344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568526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PA-组合 91">
            <a:extLst>
              <a:ext uri="{FF2B5EF4-FFF2-40B4-BE49-F238E27FC236}">
                <a16:creationId xmlns:a16="http://schemas.microsoft.com/office/drawing/2014/main" id="{0DFFC35C-FBC9-4C15-97E5-E73A8D79A093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 rot="920319">
            <a:off x="2838533" y="1622855"/>
            <a:ext cx="3466935" cy="2205774"/>
            <a:chOff x="2731612" y="2070241"/>
            <a:chExt cx="3466935" cy="2205774"/>
          </a:xfrm>
        </p:grpSpPr>
        <p:sp>
          <p:nvSpPr>
            <p:cNvPr id="3" name="PA-ïşļídê">
              <a:extLst>
                <a:ext uri="{FF2B5EF4-FFF2-40B4-BE49-F238E27FC236}">
                  <a16:creationId xmlns:a16="http://schemas.microsoft.com/office/drawing/2014/main" id="{2C9F8A31-A8D5-4D22-B923-8F360897C7DC}"/>
                </a:ext>
              </a:extLst>
            </p:cNvPr>
            <p:cNvSpPr/>
            <p:nvPr>
              <p:custDataLst>
                <p:tags r:id="rId21"/>
              </p:custDataLst>
            </p:nvPr>
          </p:nvSpPr>
          <p:spPr bwMode="auto">
            <a:xfrm>
              <a:off x="2731612" y="2080345"/>
              <a:ext cx="3466935" cy="2195670"/>
            </a:xfrm>
            <a:custGeom>
              <a:avLst/>
              <a:gdLst>
                <a:gd name="T0" fmla="*/ 14 w 1741"/>
                <a:gd name="T1" fmla="*/ 1102 h 1102"/>
                <a:gd name="T2" fmla="*/ 1741 w 1741"/>
                <a:gd name="T3" fmla="*/ 1102 h 1102"/>
                <a:gd name="T4" fmla="*/ 1741 w 1741"/>
                <a:gd name="T5" fmla="*/ 0 h 1102"/>
                <a:gd name="T6" fmla="*/ 0 w 1741"/>
                <a:gd name="T7" fmla="*/ 0 h 1102"/>
                <a:gd name="T8" fmla="*/ 0 w 1741"/>
                <a:gd name="T9" fmla="*/ 1088 h 1102"/>
                <a:gd name="T10" fmla="*/ 14 w 1741"/>
                <a:gd name="T11" fmla="*/ 1102 h 1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41" h="1102">
                  <a:moveTo>
                    <a:pt x="14" y="1102"/>
                  </a:moveTo>
                  <a:cubicBezTo>
                    <a:pt x="1741" y="1102"/>
                    <a:pt x="1741" y="1102"/>
                    <a:pt x="1741" y="1102"/>
                  </a:cubicBezTo>
                  <a:cubicBezTo>
                    <a:pt x="1741" y="0"/>
                    <a:pt x="1741" y="0"/>
                    <a:pt x="174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088"/>
                    <a:pt x="0" y="1088"/>
                    <a:pt x="0" y="1088"/>
                  </a:cubicBezTo>
                  <a:cubicBezTo>
                    <a:pt x="0" y="1096"/>
                    <a:pt x="6" y="1102"/>
                    <a:pt x="14" y="1102"/>
                  </a:cubicBezTo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" name="PA-ïSľíḋe">
              <a:extLst>
                <a:ext uri="{FF2B5EF4-FFF2-40B4-BE49-F238E27FC236}">
                  <a16:creationId xmlns:a16="http://schemas.microsoft.com/office/drawing/2014/main" id="{04375CDE-E1D1-4267-929A-AA13A87E2072}"/>
                </a:ext>
              </a:extLst>
            </p:cNvPr>
            <p:cNvSpPr/>
            <p:nvPr>
              <p:custDataLst>
                <p:tags r:id="rId22"/>
              </p:custDataLst>
            </p:nvPr>
          </p:nvSpPr>
          <p:spPr bwMode="auto">
            <a:xfrm>
              <a:off x="3020383" y="4244022"/>
              <a:ext cx="3146172" cy="0"/>
            </a:xfrm>
            <a:custGeom>
              <a:avLst/>
              <a:gdLst>
                <a:gd name="T0" fmla="*/ 1580 w 1580"/>
                <a:gd name="T1" fmla="*/ 0 w 1580"/>
                <a:gd name="T2" fmla="*/ 1 w 1580"/>
                <a:gd name="T3" fmla="*/ 1580 w 1580"/>
                <a:gd name="T4" fmla="*/ 1580 w 158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580">
                  <a:moveTo>
                    <a:pt x="158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1580" y="0"/>
                    <a:pt x="1580" y="0"/>
                    <a:pt x="1580" y="0"/>
                  </a:cubicBezTo>
                  <a:cubicBezTo>
                    <a:pt x="1580" y="0"/>
                    <a:pt x="1580" y="0"/>
                    <a:pt x="1580" y="0"/>
                  </a:cubicBezTo>
                </a:path>
              </a:pathLst>
            </a:custGeom>
            <a:solidFill>
              <a:srgbClr val="5657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89" name="组合 88">
              <a:extLst>
                <a:ext uri="{FF2B5EF4-FFF2-40B4-BE49-F238E27FC236}">
                  <a16:creationId xmlns:a16="http://schemas.microsoft.com/office/drawing/2014/main" id="{6EA32E37-1307-4F67-90AF-E6C067A6ADA3}"/>
                </a:ext>
              </a:extLst>
            </p:cNvPr>
            <p:cNvGrpSpPr/>
            <p:nvPr/>
          </p:nvGrpSpPr>
          <p:grpSpPr>
            <a:xfrm>
              <a:off x="2731612" y="2070241"/>
              <a:ext cx="3466935" cy="472307"/>
              <a:chOff x="2731612" y="2070241"/>
              <a:chExt cx="3466935" cy="472307"/>
            </a:xfrm>
            <a:effectLst>
              <a:outerShdw blurRad="1905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88" name="PA-矩形 87">
                <a:extLst>
                  <a:ext uri="{FF2B5EF4-FFF2-40B4-BE49-F238E27FC236}">
                    <a16:creationId xmlns:a16="http://schemas.microsoft.com/office/drawing/2014/main" id="{178F119D-72B0-4A4D-B2C2-1920B2971AF9}"/>
                  </a:ext>
                </a:extLst>
              </p:cNvPr>
              <p:cNvSpPr/>
              <p:nvPr>
                <p:custDataLst>
                  <p:tags r:id="rId49"/>
                </p:custDataLst>
              </p:nvPr>
            </p:nvSpPr>
            <p:spPr>
              <a:xfrm>
                <a:off x="2731612" y="2070241"/>
                <a:ext cx="3466935" cy="472307"/>
              </a:xfrm>
              <a:prstGeom prst="rect">
                <a:avLst/>
              </a:prstGeom>
              <a:solidFill>
                <a:schemeClr val="tx1"/>
              </a:solidFill>
              <a:ln cap="rnd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PA-îSľiḋé">
                <a:extLst>
                  <a:ext uri="{FF2B5EF4-FFF2-40B4-BE49-F238E27FC236}">
                    <a16:creationId xmlns:a16="http://schemas.microsoft.com/office/drawing/2014/main" id="{62137727-3CB6-43EC-8DEA-392B95B952B6}"/>
                  </a:ext>
                </a:extLst>
              </p:cNvPr>
              <p:cNvSpPr/>
              <p:nvPr>
                <p:custDataLst>
                  <p:tags r:id="rId50"/>
                </p:custDataLst>
              </p:nvPr>
            </p:nvSpPr>
            <p:spPr bwMode="auto">
              <a:xfrm>
                <a:off x="2899150" y="2098867"/>
                <a:ext cx="748448" cy="420107"/>
              </a:xfrm>
              <a:custGeom>
                <a:avLst/>
                <a:gdLst>
                  <a:gd name="T0" fmla="*/ 487 w 889"/>
                  <a:gd name="T1" fmla="*/ 499 h 499"/>
                  <a:gd name="T2" fmla="*/ 0 w 889"/>
                  <a:gd name="T3" fmla="*/ 499 h 499"/>
                  <a:gd name="T4" fmla="*/ 402 w 889"/>
                  <a:gd name="T5" fmla="*/ 0 h 499"/>
                  <a:gd name="T6" fmla="*/ 889 w 889"/>
                  <a:gd name="T7" fmla="*/ 0 h 499"/>
                  <a:gd name="T8" fmla="*/ 487 w 889"/>
                  <a:gd name="T9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89" h="499">
                    <a:moveTo>
                      <a:pt x="487" y="499"/>
                    </a:moveTo>
                    <a:lnTo>
                      <a:pt x="0" y="499"/>
                    </a:lnTo>
                    <a:lnTo>
                      <a:pt x="402" y="0"/>
                    </a:lnTo>
                    <a:lnTo>
                      <a:pt x="889" y="0"/>
                    </a:lnTo>
                    <a:lnTo>
                      <a:pt x="487" y="49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" name="PA-íṩḷíḍè">
                <a:extLst>
                  <a:ext uri="{FF2B5EF4-FFF2-40B4-BE49-F238E27FC236}">
                    <a16:creationId xmlns:a16="http://schemas.microsoft.com/office/drawing/2014/main" id="{C9767666-64AD-413A-93AE-307FE59B2C5F}"/>
                  </a:ext>
                </a:extLst>
              </p:cNvPr>
              <p:cNvSpPr/>
              <p:nvPr>
                <p:custDataLst>
                  <p:tags r:id="rId51"/>
                </p:custDataLst>
              </p:nvPr>
            </p:nvSpPr>
            <p:spPr bwMode="auto">
              <a:xfrm>
                <a:off x="3695585" y="2098867"/>
                <a:ext cx="729083" cy="420107"/>
              </a:xfrm>
              <a:custGeom>
                <a:avLst/>
                <a:gdLst>
                  <a:gd name="T0" fmla="*/ 485 w 866"/>
                  <a:gd name="T1" fmla="*/ 499 h 499"/>
                  <a:gd name="T2" fmla="*/ 0 w 866"/>
                  <a:gd name="T3" fmla="*/ 499 h 499"/>
                  <a:gd name="T4" fmla="*/ 381 w 866"/>
                  <a:gd name="T5" fmla="*/ 0 h 499"/>
                  <a:gd name="T6" fmla="*/ 866 w 866"/>
                  <a:gd name="T7" fmla="*/ 0 h 499"/>
                  <a:gd name="T8" fmla="*/ 485 w 866"/>
                  <a:gd name="T9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66" h="499">
                    <a:moveTo>
                      <a:pt x="485" y="499"/>
                    </a:moveTo>
                    <a:lnTo>
                      <a:pt x="0" y="499"/>
                    </a:lnTo>
                    <a:lnTo>
                      <a:pt x="381" y="0"/>
                    </a:lnTo>
                    <a:lnTo>
                      <a:pt x="866" y="0"/>
                    </a:lnTo>
                    <a:lnTo>
                      <a:pt x="485" y="49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" name="PA-í$ľiḑe">
                <a:extLst>
                  <a:ext uri="{FF2B5EF4-FFF2-40B4-BE49-F238E27FC236}">
                    <a16:creationId xmlns:a16="http://schemas.microsoft.com/office/drawing/2014/main" id="{FC19DA81-E90B-4C5D-8B48-7FC3A16E13C4}"/>
                  </a:ext>
                </a:extLst>
              </p:cNvPr>
              <p:cNvSpPr/>
              <p:nvPr>
                <p:custDataLst>
                  <p:tags r:id="rId52"/>
                </p:custDataLst>
              </p:nvPr>
            </p:nvSpPr>
            <p:spPr bwMode="auto">
              <a:xfrm>
                <a:off x="4490336" y="2098867"/>
                <a:ext cx="712246" cy="420107"/>
              </a:xfrm>
              <a:custGeom>
                <a:avLst/>
                <a:gdLst>
                  <a:gd name="T0" fmla="*/ 487 w 846"/>
                  <a:gd name="T1" fmla="*/ 499 h 499"/>
                  <a:gd name="T2" fmla="*/ 0 w 846"/>
                  <a:gd name="T3" fmla="*/ 499 h 499"/>
                  <a:gd name="T4" fmla="*/ 359 w 846"/>
                  <a:gd name="T5" fmla="*/ 0 h 499"/>
                  <a:gd name="T6" fmla="*/ 846 w 846"/>
                  <a:gd name="T7" fmla="*/ 0 h 499"/>
                  <a:gd name="T8" fmla="*/ 487 w 846"/>
                  <a:gd name="T9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46" h="499">
                    <a:moveTo>
                      <a:pt x="487" y="499"/>
                    </a:moveTo>
                    <a:lnTo>
                      <a:pt x="0" y="499"/>
                    </a:lnTo>
                    <a:lnTo>
                      <a:pt x="359" y="0"/>
                    </a:lnTo>
                    <a:lnTo>
                      <a:pt x="846" y="0"/>
                    </a:lnTo>
                    <a:lnTo>
                      <a:pt x="487" y="49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" name="PA-ïšļiḍè">
                <a:extLst>
                  <a:ext uri="{FF2B5EF4-FFF2-40B4-BE49-F238E27FC236}">
                    <a16:creationId xmlns:a16="http://schemas.microsoft.com/office/drawing/2014/main" id="{B59986AB-7D05-4366-B6AC-87BF6AF356D8}"/>
                  </a:ext>
                </a:extLst>
              </p:cNvPr>
              <p:cNvSpPr/>
              <p:nvPr>
                <p:custDataLst>
                  <p:tags r:id="rId53"/>
                </p:custDataLst>
              </p:nvPr>
            </p:nvSpPr>
            <p:spPr bwMode="auto">
              <a:xfrm>
                <a:off x="5284246" y="2098867"/>
                <a:ext cx="697091" cy="420107"/>
              </a:xfrm>
              <a:custGeom>
                <a:avLst/>
                <a:gdLst>
                  <a:gd name="T0" fmla="*/ 488 w 828"/>
                  <a:gd name="T1" fmla="*/ 499 h 499"/>
                  <a:gd name="T2" fmla="*/ 0 w 828"/>
                  <a:gd name="T3" fmla="*/ 499 h 499"/>
                  <a:gd name="T4" fmla="*/ 341 w 828"/>
                  <a:gd name="T5" fmla="*/ 0 h 499"/>
                  <a:gd name="T6" fmla="*/ 828 w 828"/>
                  <a:gd name="T7" fmla="*/ 0 h 499"/>
                  <a:gd name="T8" fmla="*/ 488 w 828"/>
                  <a:gd name="T9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8" h="499">
                    <a:moveTo>
                      <a:pt x="488" y="499"/>
                    </a:moveTo>
                    <a:lnTo>
                      <a:pt x="0" y="499"/>
                    </a:lnTo>
                    <a:lnTo>
                      <a:pt x="341" y="0"/>
                    </a:lnTo>
                    <a:lnTo>
                      <a:pt x="828" y="0"/>
                    </a:lnTo>
                    <a:lnTo>
                      <a:pt x="488" y="49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32" name="PA-ï$ļïďé">
              <a:extLst>
                <a:ext uri="{FF2B5EF4-FFF2-40B4-BE49-F238E27FC236}">
                  <a16:creationId xmlns:a16="http://schemas.microsoft.com/office/drawing/2014/main" id="{E25C69D8-1FE6-48DE-B801-A206BE2DC62F}"/>
                </a:ext>
              </a:extLst>
            </p:cNvPr>
            <p:cNvSpPr/>
            <p:nvPr>
              <p:custDataLst>
                <p:tags r:id="rId23"/>
              </p:custDataLst>
            </p:nvPr>
          </p:nvSpPr>
          <p:spPr bwMode="auto">
            <a:xfrm>
              <a:off x="2731612" y="2504661"/>
              <a:ext cx="3466935" cy="0"/>
            </a:xfrm>
            <a:custGeom>
              <a:avLst/>
              <a:gdLst>
                <a:gd name="T0" fmla="*/ 0 w 4118"/>
                <a:gd name="T1" fmla="*/ 4118 w 4118"/>
                <a:gd name="T2" fmla="*/ 0 w 41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4118">
                  <a:moveTo>
                    <a:pt x="0" y="0"/>
                  </a:moveTo>
                  <a:lnTo>
                    <a:pt x="411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" name="PA-îşļïḋé">
              <a:extLst>
                <a:ext uri="{FF2B5EF4-FFF2-40B4-BE49-F238E27FC236}">
                  <a16:creationId xmlns:a16="http://schemas.microsoft.com/office/drawing/2014/main" id="{7A2A5717-1FEB-4BEB-9B28-FF0E4FD3C48E}"/>
                </a:ext>
              </a:extLst>
            </p:cNvPr>
            <p:cNvSpPr/>
            <p:nvPr>
              <p:custDataLst>
                <p:tags r:id="rId24"/>
              </p:custDataLst>
            </p:nvPr>
          </p:nvSpPr>
          <p:spPr bwMode="auto">
            <a:xfrm>
              <a:off x="2731612" y="2504661"/>
              <a:ext cx="3466935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" name="PA-îšľïḋè">
              <a:extLst>
                <a:ext uri="{FF2B5EF4-FFF2-40B4-BE49-F238E27FC236}">
                  <a16:creationId xmlns:a16="http://schemas.microsoft.com/office/drawing/2014/main" id="{D9BA1A78-1E40-4EB9-AAFA-FA750A865453}"/>
                </a:ext>
              </a:extLst>
            </p:cNvPr>
            <p:cNvSpPr/>
            <p:nvPr>
              <p:custDataLst>
                <p:tags r:id="rId25"/>
              </p:custDataLst>
            </p:nvPr>
          </p:nvSpPr>
          <p:spPr bwMode="auto">
            <a:xfrm>
              <a:off x="3008597" y="2939081"/>
              <a:ext cx="2781630" cy="8419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" name="PA-íśľíďè">
              <a:extLst>
                <a:ext uri="{FF2B5EF4-FFF2-40B4-BE49-F238E27FC236}">
                  <a16:creationId xmlns:a16="http://schemas.microsoft.com/office/drawing/2014/main" id="{99FE211B-B921-48AE-80C2-6348317A288E}"/>
                </a:ext>
              </a:extLst>
            </p:cNvPr>
            <p:cNvSpPr/>
            <p:nvPr>
              <p:custDataLst>
                <p:tags r:id="rId26"/>
              </p:custDataLst>
            </p:nvPr>
          </p:nvSpPr>
          <p:spPr bwMode="auto">
            <a:xfrm>
              <a:off x="3008597" y="2939081"/>
              <a:ext cx="2781630" cy="84190"/>
            </a:xfrm>
            <a:custGeom>
              <a:avLst/>
              <a:gdLst>
                <a:gd name="T0" fmla="*/ 0 w 3304"/>
                <a:gd name="T1" fmla="*/ 100 h 100"/>
                <a:gd name="T2" fmla="*/ 3304 w 3304"/>
                <a:gd name="T3" fmla="*/ 100 h 100"/>
                <a:gd name="T4" fmla="*/ 3304 w 3304"/>
                <a:gd name="T5" fmla="*/ 0 h 100"/>
                <a:gd name="T6" fmla="*/ 0 w 3304"/>
                <a:gd name="T7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04" h="100">
                  <a:moveTo>
                    <a:pt x="0" y="100"/>
                  </a:moveTo>
                  <a:lnTo>
                    <a:pt x="3304" y="100"/>
                  </a:lnTo>
                  <a:lnTo>
                    <a:pt x="3304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" name="PA-iS1idé">
              <a:extLst>
                <a:ext uri="{FF2B5EF4-FFF2-40B4-BE49-F238E27FC236}">
                  <a16:creationId xmlns:a16="http://schemas.microsoft.com/office/drawing/2014/main" id="{23A6C298-E377-4A16-A3CF-F737397D81B1}"/>
                </a:ext>
              </a:extLst>
            </p:cNvPr>
            <p:cNvSpPr/>
            <p:nvPr>
              <p:custDataLst>
                <p:tags r:id="rId27"/>
              </p:custDataLst>
            </p:nvPr>
          </p:nvSpPr>
          <p:spPr bwMode="auto">
            <a:xfrm>
              <a:off x="3008597" y="3351611"/>
              <a:ext cx="2781630" cy="8419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" name="PA-iṥḻiḋe">
              <a:extLst>
                <a:ext uri="{FF2B5EF4-FFF2-40B4-BE49-F238E27FC236}">
                  <a16:creationId xmlns:a16="http://schemas.microsoft.com/office/drawing/2014/main" id="{ECBBE917-598E-4E6A-8EE0-F070D761F901}"/>
                </a:ext>
              </a:extLst>
            </p:cNvPr>
            <p:cNvSpPr/>
            <p:nvPr>
              <p:custDataLst>
                <p:tags r:id="rId28"/>
              </p:custDataLst>
            </p:nvPr>
          </p:nvSpPr>
          <p:spPr bwMode="auto">
            <a:xfrm>
              <a:off x="3008597" y="3351611"/>
              <a:ext cx="2781630" cy="841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" name="PA-îšļîḋé">
              <a:extLst>
                <a:ext uri="{FF2B5EF4-FFF2-40B4-BE49-F238E27FC236}">
                  <a16:creationId xmlns:a16="http://schemas.microsoft.com/office/drawing/2014/main" id="{63586F0D-B2A0-4274-A4E2-00E9475A179C}"/>
                </a:ext>
              </a:extLst>
            </p:cNvPr>
            <p:cNvSpPr/>
            <p:nvPr>
              <p:custDataLst>
                <p:tags r:id="rId29"/>
              </p:custDataLst>
            </p:nvPr>
          </p:nvSpPr>
          <p:spPr bwMode="auto">
            <a:xfrm>
              <a:off x="3008597" y="3764141"/>
              <a:ext cx="2781630" cy="8334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" name="PA-iṧḻîḑè">
              <a:extLst>
                <a:ext uri="{FF2B5EF4-FFF2-40B4-BE49-F238E27FC236}">
                  <a16:creationId xmlns:a16="http://schemas.microsoft.com/office/drawing/2014/main" id="{CD9900E8-098C-4E59-8BCF-B3D97A2831F8}"/>
                </a:ext>
              </a:extLst>
            </p:cNvPr>
            <p:cNvSpPr/>
            <p:nvPr>
              <p:custDataLst>
                <p:tags r:id="rId30"/>
              </p:custDataLst>
            </p:nvPr>
          </p:nvSpPr>
          <p:spPr bwMode="auto">
            <a:xfrm>
              <a:off x="3008597" y="3764141"/>
              <a:ext cx="2781630" cy="833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8" name="PA-ïśḻiḋê">
              <a:extLst>
                <a:ext uri="{FF2B5EF4-FFF2-40B4-BE49-F238E27FC236}">
                  <a16:creationId xmlns:a16="http://schemas.microsoft.com/office/drawing/2014/main" id="{7E88255D-9A20-45E1-B07E-EC45433AEBCF}"/>
                </a:ext>
              </a:extLst>
            </p:cNvPr>
            <p:cNvSpPr/>
            <p:nvPr>
              <p:custDataLst>
                <p:tags r:id="rId31"/>
              </p:custDataLst>
            </p:nvPr>
          </p:nvSpPr>
          <p:spPr bwMode="auto">
            <a:xfrm>
              <a:off x="3008597" y="2699981"/>
              <a:ext cx="121233" cy="151541"/>
            </a:xfrm>
            <a:custGeom>
              <a:avLst/>
              <a:gdLst>
                <a:gd name="T0" fmla="*/ 144 w 144"/>
                <a:gd name="T1" fmla="*/ 0 h 180"/>
                <a:gd name="T2" fmla="*/ 144 w 144"/>
                <a:gd name="T3" fmla="*/ 29 h 180"/>
                <a:gd name="T4" fmla="*/ 92 w 144"/>
                <a:gd name="T5" fmla="*/ 29 h 180"/>
                <a:gd name="T6" fmla="*/ 92 w 144"/>
                <a:gd name="T7" fmla="*/ 180 h 180"/>
                <a:gd name="T8" fmla="*/ 54 w 144"/>
                <a:gd name="T9" fmla="*/ 180 h 180"/>
                <a:gd name="T10" fmla="*/ 54 w 144"/>
                <a:gd name="T11" fmla="*/ 29 h 180"/>
                <a:gd name="T12" fmla="*/ 0 w 144"/>
                <a:gd name="T13" fmla="*/ 29 h 180"/>
                <a:gd name="T14" fmla="*/ 0 w 144"/>
                <a:gd name="T15" fmla="*/ 0 h 180"/>
                <a:gd name="T16" fmla="*/ 144 w 144"/>
                <a:gd name="T17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4" h="180">
                  <a:moveTo>
                    <a:pt x="144" y="0"/>
                  </a:moveTo>
                  <a:lnTo>
                    <a:pt x="144" y="29"/>
                  </a:lnTo>
                  <a:lnTo>
                    <a:pt x="92" y="29"/>
                  </a:lnTo>
                  <a:lnTo>
                    <a:pt x="92" y="180"/>
                  </a:lnTo>
                  <a:lnTo>
                    <a:pt x="54" y="180"/>
                  </a:lnTo>
                  <a:lnTo>
                    <a:pt x="54" y="29"/>
                  </a:lnTo>
                  <a:lnTo>
                    <a:pt x="0" y="29"/>
                  </a:lnTo>
                  <a:lnTo>
                    <a:pt x="0" y="0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9" name="PA-işḻïde">
              <a:extLst>
                <a:ext uri="{FF2B5EF4-FFF2-40B4-BE49-F238E27FC236}">
                  <a16:creationId xmlns:a16="http://schemas.microsoft.com/office/drawing/2014/main" id="{B4592087-DCB2-46EA-9734-6FDE126691CF}"/>
                </a:ext>
              </a:extLst>
            </p:cNvPr>
            <p:cNvSpPr/>
            <p:nvPr>
              <p:custDataLst>
                <p:tags r:id="rId32"/>
              </p:custDataLst>
            </p:nvPr>
          </p:nvSpPr>
          <p:spPr bwMode="auto">
            <a:xfrm>
              <a:off x="3148352" y="2699981"/>
              <a:ext cx="31151" cy="15154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0" name="PA-ïṡļidè">
              <a:extLst>
                <a:ext uri="{FF2B5EF4-FFF2-40B4-BE49-F238E27FC236}">
                  <a16:creationId xmlns:a16="http://schemas.microsoft.com/office/drawing/2014/main" id="{3BC15ED1-2347-4100-99AE-1BBBB8774C05}"/>
                </a:ext>
              </a:extLst>
            </p:cNvPr>
            <p:cNvSpPr/>
            <p:nvPr>
              <p:custDataLst>
                <p:tags r:id="rId33"/>
              </p:custDataLst>
            </p:nvPr>
          </p:nvSpPr>
          <p:spPr bwMode="auto">
            <a:xfrm>
              <a:off x="3199707" y="2699981"/>
              <a:ext cx="121233" cy="151541"/>
            </a:xfrm>
            <a:custGeom>
              <a:avLst/>
              <a:gdLst>
                <a:gd name="T0" fmla="*/ 144 w 144"/>
                <a:gd name="T1" fmla="*/ 0 h 180"/>
                <a:gd name="T2" fmla="*/ 144 w 144"/>
                <a:gd name="T3" fmla="*/ 29 h 180"/>
                <a:gd name="T4" fmla="*/ 90 w 144"/>
                <a:gd name="T5" fmla="*/ 29 h 180"/>
                <a:gd name="T6" fmla="*/ 90 w 144"/>
                <a:gd name="T7" fmla="*/ 180 h 180"/>
                <a:gd name="T8" fmla="*/ 52 w 144"/>
                <a:gd name="T9" fmla="*/ 180 h 180"/>
                <a:gd name="T10" fmla="*/ 52 w 144"/>
                <a:gd name="T11" fmla="*/ 29 h 180"/>
                <a:gd name="T12" fmla="*/ 0 w 144"/>
                <a:gd name="T13" fmla="*/ 29 h 180"/>
                <a:gd name="T14" fmla="*/ 0 w 144"/>
                <a:gd name="T15" fmla="*/ 0 h 180"/>
                <a:gd name="T16" fmla="*/ 144 w 144"/>
                <a:gd name="T17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4" h="180">
                  <a:moveTo>
                    <a:pt x="144" y="0"/>
                  </a:moveTo>
                  <a:lnTo>
                    <a:pt x="144" y="29"/>
                  </a:lnTo>
                  <a:lnTo>
                    <a:pt x="90" y="29"/>
                  </a:lnTo>
                  <a:lnTo>
                    <a:pt x="90" y="180"/>
                  </a:lnTo>
                  <a:lnTo>
                    <a:pt x="52" y="180"/>
                  </a:lnTo>
                  <a:lnTo>
                    <a:pt x="52" y="29"/>
                  </a:lnTo>
                  <a:lnTo>
                    <a:pt x="0" y="29"/>
                  </a:lnTo>
                  <a:lnTo>
                    <a:pt x="0" y="0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1" name="PA-íṥḷiḑe">
              <a:extLst>
                <a:ext uri="{FF2B5EF4-FFF2-40B4-BE49-F238E27FC236}">
                  <a16:creationId xmlns:a16="http://schemas.microsoft.com/office/drawing/2014/main" id="{C701E818-F4D5-4A20-99E8-34D87EFFD904}"/>
                </a:ext>
              </a:extLst>
            </p:cNvPr>
            <p:cNvSpPr/>
            <p:nvPr>
              <p:custDataLst>
                <p:tags r:id="rId34"/>
              </p:custDataLst>
            </p:nvPr>
          </p:nvSpPr>
          <p:spPr bwMode="auto">
            <a:xfrm>
              <a:off x="3339462" y="2699981"/>
              <a:ext cx="90925" cy="151541"/>
            </a:xfrm>
            <a:custGeom>
              <a:avLst/>
              <a:gdLst>
                <a:gd name="T0" fmla="*/ 37 w 108"/>
                <a:gd name="T1" fmla="*/ 149 h 180"/>
                <a:gd name="T2" fmla="*/ 108 w 108"/>
                <a:gd name="T3" fmla="*/ 149 h 180"/>
                <a:gd name="T4" fmla="*/ 108 w 108"/>
                <a:gd name="T5" fmla="*/ 180 h 180"/>
                <a:gd name="T6" fmla="*/ 0 w 108"/>
                <a:gd name="T7" fmla="*/ 180 h 180"/>
                <a:gd name="T8" fmla="*/ 0 w 108"/>
                <a:gd name="T9" fmla="*/ 0 h 180"/>
                <a:gd name="T10" fmla="*/ 37 w 108"/>
                <a:gd name="T11" fmla="*/ 0 h 180"/>
                <a:gd name="T12" fmla="*/ 37 w 108"/>
                <a:gd name="T13" fmla="*/ 149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" h="180">
                  <a:moveTo>
                    <a:pt x="37" y="149"/>
                  </a:moveTo>
                  <a:lnTo>
                    <a:pt x="108" y="149"/>
                  </a:lnTo>
                  <a:lnTo>
                    <a:pt x="108" y="180"/>
                  </a:lnTo>
                  <a:lnTo>
                    <a:pt x="0" y="180"/>
                  </a:lnTo>
                  <a:lnTo>
                    <a:pt x="0" y="0"/>
                  </a:lnTo>
                  <a:lnTo>
                    <a:pt x="37" y="0"/>
                  </a:lnTo>
                  <a:lnTo>
                    <a:pt x="37" y="1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2" name="PA-ï$ḷídê">
              <a:extLst>
                <a:ext uri="{FF2B5EF4-FFF2-40B4-BE49-F238E27FC236}">
                  <a16:creationId xmlns:a16="http://schemas.microsoft.com/office/drawing/2014/main" id="{C327BDAA-640B-4BE7-82C9-FD84E6A0EAD6}"/>
                </a:ext>
              </a:extLst>
            </p:cNvPr>
            <p:cNvSpPr/>
            <p:nvPr>
              <p:custDataLst>
                <p:tags r:id="rId35"/>
              </p:custDataLst>
            </p:nvPr>
          </p:nvSpPr>
          <p:spPr bwMode="auto">
            <a:xfrm>
              <a:off x="3448909" y="2699981"/>
              <a:ext cx="97661" cy="151541"/>
            </a:xfrm>
            <a:custGeom>
              <a:avLst/>
              <a:gdLst>
                <a:gd name="T0" fmla="*/ 116 w 116"/>
                <a:gd name="T1" fmla="*/ 0 h 180"/>
                <a:gd name="T2" fmla="*/ 116 w 116"/>
                <a:gd name="T3" fmla="*/ 29 h 180"/>
                <a:gd name="T4" fmla="*/ 38 w 116"/>
                <a:gd name="T5" fmla="*/ 29 h 180"/>
                <a:gd name="T6" fmla="*/ 38 w 116"/>
                <a:gd name="T7" fmla="*/ 76 h 180"/>
                <a:gd name="T8" fmla="*/ 99 w 116"/>
                <a:gd name="T9" fmla="*/ 76 h 180"/>
                <a:gd name="T10" fmla="*/ 99 w 116"/>
                <a:gd name="T11" fmla="*/ 104 h 180"/>
                <a:gd name="T12" fmla="*/ 38 w 116"/>
                <a:gd name="T13" fmla="*/ 104 h 180"/>
                <a:gd name="T14" fmla="*/ 38 w 116"/>
                <a:gd name="T15" fmla="*/ 152 h 180"/>
                <a:gd name="T16" fmla="*/ 116 w 116"/>
                <a:gd name="T17" fmla="*/ 152 h 180"/>
                <a:gd name="T18" fmla="*/ 116 w 116"/>
                <a:gd name="T19" fmla="*/ 180 h 180"/>
                <a:gd name="T20" fmla="*/ 0 w 116"/>
                <a:gd name="T21" fmla="*/ 180 h 180"/>
                <a:gd name="T22" fmla="*/ 0 w 116"/>
                <a:gd name="T23" fmla="*/ 0 h 180"/>
                <a:gd name="T24" fmla="*/ 116 w 116"/>
                <a:gd name="T25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6" h="180">
                  <a:moveTo>
                    <a:pt x="116" y="0"/>
                  </a:moveTo>
                  <a:lnTo>
                    <a:pt x="116" y="29"/>
                  </a:lnTo>
                  <a:lnTo>
                    <a:pt x="38" y="29"/>
                  </a:lnTo>
                  <a:lnTo>
                    <a:pt x="38" y="76"/>
                  </a:lnTo>
                  <a:lnTo>
                    <a:pt x="99" y="76"/>
                  </a:lnTo>
                  <a:lnTo>
                    <a:pt x="99" y="104"/>
                  </a:lnTo>
                  <a:lnTo>
                    <a:pt x="38" y="104"/>
                  </a:lnTo>
                  <a:lnTo>
                    <a:pt x="38" y="152"/>
                  </a:lnTo>
                  <a:lnTo>
                    <a:pt x="116" y="152"/>
                  </a:lnTo>
                  <a:lnTo>
                    <a:pt x="116" y="180"/>
                  </a:lnTo>
                  <a:lnTo>
                    <a:pt x="0" y="180"/>
                  </a:lnTo>
                  <a:lnTo>
                    <a:pt x="0" y="0"/>
                  </a:lnTo>
                  <a:lnTo>
                    <a:pt x="1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3" name="PA-íSḻiďé">
              <a:extLst>
                <a:ext uri="{FF2B5EF4-FFF2-40B4-BE49-F238E27FC236}">
                  <a16:creationId xmlns:a16="http://schemas.microsoft.com/office/drawing/2014/main" id="{A2AD59A5-8DA8-4351-B923-8A1046BDA83E}"/>
                </a:ext>
              </a:extLst>
            </p:cNvPr>
            <p:cNvSpPr/>
            <p:nvPr>
              <p:custDataLst>
                <p:tags r:id="rId36"/>
              </p:custDataLst>
            </p:nvPr>
          </p:nvSpPr>
          <p:spPr bwMode="auto">
            <a:xfrm>
              <a:off x="3008597" y="3110828"/>
              <a:ext cx="137230" cy="153226"/>
            </a:xfrm>
            <a:custGeom>
              <a:avLst/>
              <a:gdLst>
                <a:gd name="T0" fmla="*/ 69 w 69"/>
                <a:gd name="T1" fmla="*/ 39 h 77"/>
                <a:gd name="T2" fmla="*/ 66 w 69"/>
                <a:gd name="T3" fmla="*/ 54 h 77"/>
                <a:gd name="T4" fmla="*/ 58 w 69"/>
                <a:gd name="T5" fmla="*/ 66 h 77"/>
                <a:gd name="T6" fmla="*/ 46 w 69"/>
                <a:gd name="T7" fmla="*/ 74 h 77"/>
                <a:gd name="T8" fmla="*/ 30 w 69"/>
                <a:gd name="T9" fmla="*/ 77 h 77"/>
                <a:gd name="T10" fmla="*/ 0 w 69"/>
                <a:gd name="T11" fmla="*/ 77 h 77"/>
                <a:gd name="T12" fmla="*/ 0 w 69"/>
                <a:gd name="T13" fmla="*/ 0 h 77"/>
                <a:gd name="T14" fmla="*/ 30 w 69"/>
                <a:gd name="T15" fmla="*/ 0 h 77"/>
                <a:gd name="T16" fmla="*/ 46 w 69"/>
                <a:gd name="T17" fmla="*/ 3 h 77"/>
                <a:gd name="T18" fmla="*/ 58 w 69"/>
                <a:gd name="T19" fmla="*/ 11 h 77"/>
                <a:gd name="T20" fmla="*/ 66 w 69"/>
                <a:gd name="T21" fmla="*/ 23 h 77"/>
                <a:gd name="T22" fmla="*/ 69 w 69"/>
                <a:gd name="T23" fmla="*/ 39 h 77"/>
                <a:gd name="T24" fmla="*/ 53 w 69"/>
                <a:gd name="T25" fmla="*/ 39 h 77"/>
                <a:gd name="T26" fmla="*/ 51 w 69"/>
                <a:gd name="T27" fmla="*/ 28 h 77"/>
                <a:gd name="T28" fmla="*/ 47 w 69"/>
                <a:gd name="T29" fmla="*/ 20 h 77"/>
                <a:gd name="T30" fmla="*/ 39 w 69"/>
                <a:gd name="T31" fmla="*/ 15 h 77"/>
                <a:gd name="T32" fmla="*/ 30 w 69"/>
                <a:gd name="T33" fmla="*/ 13 h 77"/>
                <a:gd name="T34" fmla="*/ 16 w 69"/>
                <a:gd name="T35" fmla="*/ 13 h 77"/>
                <a:gd name="T36" fmla="*/ 16 w 69"/>
                <a:gd name="T37" fmla="*/ 65 h 77"/>
                <a:gd name="T38" fmla="*/ 30 w 69"/>
                <a:gd name="T39" fmla="*/ 65 h 77"/>
                <a:gd name="T40" fmla="*/ 39 w 69"/>
                <a:gd name="T41" fmla="*/ 63 h 77"/>
                <a:gd name="T42" fmla="*/ 47 w 69"/>
                <a:gd name="T43" fmla="*/ 58 h 77"/>
                <a:gd name="T44" fmla="*/ 51 w 69"/>
                <a:gd name="T45" fmla="*/ 50 h 77"/>
                <a:gd name="T46" fmla="*/ 53 w 69"/>
                <a:gd name="T47" fmla="*/ 39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9" h="77">
                  <a:moveTo>
                    <a:pt x="69" y="39"/>
                  </a:moveTo>
                  <a:cubicBezTo>
                    <a:pt x="69" y="44"/>
                    <a:pt x="68" y="49"/>
                    <a:pt x="66" y="54"/>
                  </a:cubicBezTo>
                  <a:cubicBezTo>
                    <a:pt x="64" y="59"/>
                    <a:pt x="62" y="63"/>
                    <a:pt x="58" y="66"/>
                  </a:cubicBezTo>
                  <a:cubicBezTo>
                    <a:pt x="55" y="70"/>
                    <a:pt x="51" y="72"/>
                    <a:pt x="46" y="74"/>
                  </a:cubicBezTo>
                  <a:cubicBezTo>
                    <a:pt x="41" y="76"/>
                    <a:pt x="36" y="77"/>
                    <a:pt x="3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6" y="0"/>
                    <a:pt x="41" y="1"/>
                    <a:pt x="46" y="3"/>
                  </a:cubicBezTo>
                  <a:cubicBezTo>
                    <a:pt x="51" y="5"/>
                    <a:pt x="55" y="8"/>
                    <a:pt x="58" y="11"/>
                  </a:cubicBezTo>
                  <a:cubicBezTo>
                    <a:pt x="62" y="15"/>
                    <a:pt x="64" y="19"/>
                    <a:pt x="66" y="23"/>
                  </a:cubicBezTo>
                  <a:cubicBezTo>
                    <a:pt x="68" y="28"/>
                    <a:pt x="69" y="33"/>
                    <a:pt x="69" y="39"/>
                  </a:cubicBezTo>
                  <a:close/>
                  <a:moveTo>
                    <a:pt x="53" y="39"/>
                  </a:moveTo>
                  <a:cubicBezTo>
                    <a:pt x="53" y="35"/>
                    <a:pt x="52" y="31"/>
                    <a:pt x="51" y="28"/>
                  </a:cubicBezTo>
                  <a:cubicBezTo>
                    <a:pt x="50" y="25"/>
                    <a:pt x="49" y="22"/>
                    <a:pt x="47" y="20"/>
                  </a:cubicBezTo>
                  <a:cubicBezTo>
                    <a:pt x="45" y="18"/>
                    <a:pt x="42" y="16"/>
                    <a:pt x="39" y="15"/>
                  </a:cubicBezTo>
                  <a:cubicBezTo>
                    <a:pt x="37" y="13"/>
                    <a:pt x="33" y="13"/>
                    <a:pt x="30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6" y="65"/>
                    <a:pt x="16" y="65"/>
                    <a:pt x="16" y="65"/>
                  </a:cubicBezTo>
                  <a:cubicBezTo>
                    <a:pt x="30" y="65"/>
                    <a:pt x="30" y="65"/>
                    <a:pt x="30" y="65"/>
                  </a:cubicBezTo>
                  <a:cubicBezTo>
                    <a:pt x="33" y="65"/>
                    <a:pt x="37" y="64"/>
                    <a:pt x="39" y="63"/>
                  </a:cubicBezTo>
                  <a:cubicBezTo>
                    <a:pt x="42" y="62"/>
                    <a:pt x="45" y="60"/>
                    <a:pt x="47" y="58"/>
                  </a:cubicBezTo>
                  <a:cubicBezTo>
                    <a:pt x="49" y="55"/>
                    <a:pt x="50" y="53"/>
                    <a:pt x="51" y="50"/>
                  </a:cubicBezTo>
                  <a:cubicBezTo>
                    <a:pt x="52" y="46"/>
                    <a:pt x="53" y="43"/>
                    <a:pt x="53" y="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4" name="PA-íşlïḍê">
              <a:extLst>
                <a:ext uri="{FF2B5EF4-FFF2-40B4-BE49-F238E27FC236}">
                  <a16:creationId xmlns:a16="http://schemas.microsoft.com/office/drawing/2014/main" id="{D6359166-6C22-4ED8-9CF2-B313053EE170}"/>
                </a:ext>
              </a:extLst>
            </p:cNvPr>
            <p:cNvSpPr/>
            <p:nvPr>
              <p:custDataLst>
                <p:tags r:id="rId37"/>
              </p:custDataLst>
            </p:nvPr>
          </p:nvSpPr>
          <p:spPr bwMode="auto">
            <a:xfrm>
              <a:off x="3163505" y="3188283"/>
              <a:ext cx="56408" cy="244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5" name="PA-iṧlîḑè">
              <a:extLst>
                <a:ext uri="{FF2B5EF4-FFF2-40B4-BE49-F238E27FC236}">
                  <a16:creationId xmlns:a16="http://schemas.microsoft.com/office/drawing/2014/main" id="{422CE6B2-FB05-4F29-81B9-A83D7DF70437}"/>
                </a:ext>
              </a:extLst>
            </p:cNvPr>
            <p:cNvSpPr/>
            <p:nvPr>
              <p:custDataLst>
                <p:tags r:id="rId38"/>
              </p:custDataLst>
            </p:nvPr>
          </p:nvSpPr>
          <p:spPr bwMode="auto">
            <a:xfrm>
              <a:off x="3247695" y="3110828"/>
              <a:ext cx="137230" cy="153226"/>
            </a:xfrm>
            <a:custGeom>
              <a:avLst/>
              <a:gdLst>
                <a:gd name="T0" fmla="*/ 69 w 69"/>
                <a:gd name="T1" fmla="*/ 39 h 77"/>
                <a:gd name="T2" fmla="*/ 66 w 69"/>
                <a:gd name="T3" fmla="*/ 54 h 77"/>
                <a:gd name="T4" fmla="*/ 58 w 69"/>
                <a:gd name="T5" fmla="*/ 66 h 77"/>
                <a:gd name="T6" fmla="*/ 45 w 69"/>
                <a:gd name="T7" fmla="*/ 74 h 77"/>
                <a:gd name="T8" fmla="*/ 29 w 69"/>
                <a:gd name="T9" fmla="*/ 77 h 77"/>
                <a:gd name="T10" fmla="*/ 0 w 69"/>
                <a:gd name="T11" fmla="*/ 77 h 77"/>
                <a:gd name="T12" fmla="*/ 0 w 69"/>
                <a:gd name="T13" fmla="*/ 0 h 77"/>
                <a:gd name="T14" fmla="*/ 29 w 69"/>
                <a:gd name="T15" fmla="*/ 0 h 77"/>
                <a:gd name="T16" fmla="*/ 45 w 69"/>
                <a:gd name="T17" fmla="*/ 3 h 77"/>
                <a:gd name="T18" fmla="*/ 58 w 69"/>
                <a:gd name="T19" fmla="*/ 11 h 77"/>
                <a:gd name="T20" fmla="*/ 66 w 69"/>
                <a:gd name="T21" fmla="*/ 23 h 77"/>
                <a:gd name="T22" fmla="*/ 69 w 69"/>
                <a:gd name="T23" fmla="*/ 39 h 77"/>
                <a:gd name="T24" fmla="*/ 52 w 69"/>
                <a:gd name="T25" fmla="*/ 39 h 77"/>
                <a:gd name="T26" fmla="*/ 51 w 69"/>
                <a:gd name="T27" fmla="*/ 28 h 77"/>
                <a:gd name="T28" fmla="*/ 46 w 69"/>
                <a:gd name="T29" fmla="*/ 20 h 77"/>
                <a:gd name="T30" fmla="*/ 39 w 69"/>
                <a:gd name="T31" fmla="*/ 15 h 77"/>
                <a:gd name="T32" fmla="*/ 29 w 69"/>
                <a:gd name="T33" fmla="*/ 13 h 77"/>
                <a:gd name="T34" fmla="*/ 16 w 69"/>
                <a:gd name="T35" fmla="*/ 13 h 77"/>
                <a:gd name="T36" fmla="*/ 16 w 69"/>
                <a:gd name="T37" fmla="*/ 65 h 77"/>
                <a:gd name="T38" fmla="*/ 29 w 69"/>
                <a:gd name="T39" fmla="*/ 65 h 77"/>
                <a:gd name="T40" fmla="*/ 39 w 69"/>
                <a:gd name="T41" fmla="*/ 63 h 77"/>
                <a:gd name="T42" fmla="*/ 46 w 69"/>
                <a:gd name="T43" fmla="*/ 58 h 77"/>
                <a:gd name="T44" fmla="*/ 51 w 69"/>
                <a:gd name="T45" fmla="*/ 50 h 77"/>
                <a:gd name="T46" fmla="*/ 52 w 69"/>
                <a:gd name="T47" fmla="*/ 39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9" h="77">
                  <a:moveTo>
                    <a:pt x="69" y="39"/>
                  </a:moveTo>
                  <a:cubicBezTo>
                    <a:pt x="69" y="44"/>
                    <a:pt x="68" y="49"/>
                    <a:pt x="66" y="54"/>
                  </a:cubicBezTo>
                  <a:cubicBezTo>
                    <a:pt x="64" y="59"/>
                    <a:pt x="61" y="63"/>
                    <a:pt x="58" y="66"/>
                  </a:cubicBezTo>
                  <a:cubicBezTo>
                    <a:pt x="54" y="70"/>
                    <a:pt x="50" y="72"/>
                    <a:pt x="45" y="74"/>
                  </a:cubicBezTo>
                  <a:cubicBezTo>
                    <a:pt x="41" y="76"/>
                    <a:pt x="35" y="77"/>
                    <a:pt x="29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35" y="0"/>
                    <a:pt x="41" y="1"/>
                    <a:pt x="45" y="3"/>
                  </a:cubicBezTo>
                  <a:cubicBezTo>
                    <a:pt x="50" y="5"/>
                    <a:pt x="54" y="8"/>
                    <a:pt x="58" y="11"/>
                  </a:cubicBezTo>
                  <a:cubicBezTo>
                    <a:pt x="61" y="15"/>
                    <a:pt x="64" y="19"/>
                    <a:pt x="66" y="23"/>
                  </a:cubicBezTo>
                  <a:cubicBezTo>
                    <a:pt x="68" y="28"/>
                    <a:pt x="69" y="33"/>
                    <a:pt x="69" y="39"/>
                  </a:cubicBezTo>
                  <a:close/>
                  <a:moveTo>
                    <a:pt x="52" y="39"/>
                  </a:moveTo>
                  <a:cubicBezTo>
                    <a:pt x="52" y="35"/>
                    <a:pt x="52" y="31"/>
                    <a:pt x="51" y="28"/>
                  </a:cubicBezTo>
                  <a:cubicBezTo>
                    <a:pt x="50" y="25"/>
                    <a:pt x="48" y="22"/>
                    <a:pt x="46" y="20"/>
                  </a:cubicBezTo>
                  <a:cubicBezTo>
                    <a:pt x="44" y="18"/>
                    <a:pt x="42" y="16"/>
                    <a:pt x="39" y="15"/>
                  </a:cubicBezTo>
                  <a:cubicBezTo>
                    <a:pt x="36" y="13"/>
                    <a:pt x="33" y="13"/>
                    <a:pt x="29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6" y="65"/>
                    <a:pt x="16" y="65"/>
                    <a:pt x="16" y="65"/>
                  </a:cubicBezTo>
                  <a:cubicBezTo>
                    <a:pt x="29" y="65"/>
                    <a:pt x="29" y="65"/>
                    <a:pt x="29" y="65"/>
                  </a:cubicBezTo>
                  <a:cubicBezTo>
                    <a:pt x="33" y="65"/>
                    <a:pt x="36" y="64"/>
                    <a:pt x="39" y="63"/>
                  </a:cubicBezTo>
                  <a:cubicBezTo>
                    <a:pt x="42" y="62"/>
                    <a:pt x="44" y="60"/>
                    <a:pt x="46" y="58"/>
                  </a:cubicBezTo>
                  <a:cubicBezTo>
                    <a:pt x="48" y="55"/>
                    <a:pt x="50" y="53"/>
                    <a:pt x="51" y="50"/>
                  </a:cubicBezTo>
                  <a:cubicBezTo>
                    <a:pt x="52" y="46"/>
                    <a:pt x="52" y="43"/>
                    <a:pt x="52" y="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6" name="PA-ïṥľidê">
              <a:extLst>
                <a:ext uri="{FF2B5EF4-FFF2-40B4-BE49-F238E27FC236}">
                  <a16:creationId xmlns:a16="http://schemas.microsoft.com/office/drawing/2014/main" id="{7FCA7E43-15FE-42CA-807D-701472CAD1D9}"/>
                </a:ext>
              </a:extLst>
            </p:cNvPr>
            <p:cNvSpPr/>
            <p:nvPr>
              <p:custDataLst>
                <p:tags r:id="rId39"/>
              </p:custDataLst>
            </p:nvPr>
          </p:nvSpPr>
          <p:spPr bwMode="auto">
            <a:xfrm>
              <a:off x="3384924" y="3110828"/>
              <a:ext cx="151541" cy="153226"/>
            </a:xfrm>
            <a:custGeom>
              <a:avLst/>
              <a:gdLst>
                <a:gd name="T0" fmla="*/ 76 w 76"/>
                <a:gd name="T1" fmla="*/ 77 h 77"/>
                <a:gd name="T2" fmla="*/ 64 w 76"/>
                <a:gd name="T3" fmla="*/ 77 h 77"/>
                <a:gd name="T4" fmla="*/ 60 w 76"/>
                <a:gd name="T5" fmla="*/ 76 h 77"/>
                <a:gd name="T6" fmla="*/ 58 w 76"/>
                <a:gd name="T7" fmla="*/ 74 h 77"/>
                <a:gd name="T8" fmla="*/ 53 w 76"/>
                <a:gd name="T9" fmla="*/ 59 h 77"/>
                <a:gd name="T10" fmla="*/ 23 w 76"/>
                <a:gd name="T11" fmla="*/ 59 h 77"/>
                <a:gd name="T12" fmla="*/ 17 w 76"/>
                <a:gd name="T13" fmla="*/ 74 h 77"/>
                <a:gd name="T14" fmla="*/ 16 w 76"/>
                <a:gd name="T15" fmla="*/ 76 h 77"/>
                <a:gd name="T16" fmla="*/ 12 w 76"/>
                <a:gd name="T17" fmla="*/ 77 h 77"/>
                <a:gd name="T18" fmla="*/ 0 w 76"/>
                <a:gd name="T19" fmla="*/ 77 h 77"/>
                <a:gd name="T20" fmla="*/ 30 w 76"/>
                <a:gd name="T21" fmla="*/ 0 h 77"/>
                <a:gd name="T22" fmla="*/ 46 w 76"/>
                <a:gd name="T23" fmla="*/ 0 h 77"/>
                <a:gd name="T24" fmla="*/ 76 w 76"/>
                <a:gd name="T25" fmla="*/ 77 h 77"/>
                <a:gd name="T26" fmla="*/ 26 w 76"/>
                <a:gd name="T27" fmla="*/ 48 h 77"/>
                <a:gd name="T28" fmla="*/ 49 w 76"/>
                <a:gd name="T29" fmla="*/ 48 h 77"/>
                <a:gd name="T30" fmla="*/ 41 w 76"/>
                <a:gd name="T31" fmla="*/ 25 h 77"/>
                <a:gd name="T32" fmla="*/ 39 w 76"/>
                <a:gd name="T33" fmla="*/ 20 h 77"/>
                <a:gd name="T34" fmla="*/ 38 w 76"/>
                <a:gd name="T35" fmla="*/ 15 h 77"/>
                <a:gd name="T36" fmla="*/ 36 w 76"/>
                <a:gd name="T37" fmla="*/ 20 h 77"/>
                <a:gd name="T38" fmla="*/ 35 w 76"/>
                <a:gd name="T39" fmla="*/ 25 h 77"/>
                <a:gd name="T40" fmla="*/ 26 w 76"/>
                <a:gd name="T41" fmla="*/ 48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6" h="77">
                  <a:moveTo>
                    <a:pt x="76" y="77"/>
                  </a:moveTo>
                  <a:cubicBezTo>
                    <a:pt x="64" y="77"/>
                    <a:pt x="64" y="77"/>
                    <a:pt x="64" y="77"/>
                  </a:cubicBezTo>
                  <a:cubicBezTo>
                    <a:pt x="62" y="77"/>
                    <a:pt x="61" y="77"/>
                    <a:pt x="60" y="76"/>
                  </a:cubicBezTo>
                  <a:cubicBezTo>
                    <a:pt x="59" y="75"/>
                    <a:pt x="59" y="75"/>
                    <a:pt x="58" y="74"/>
                  </a:cubicBezTo>
                  <a:cubicBezTo>
                    <a:pt x="53" y="59"/>
                    <a:pt x="53" y="59"/>
                    <a:pt x="53" y="59"/>
                  </a:cubicBezTo>
                  <a:cubicBezTo>
                    <a:pt x="23" y="59"/>
                    <a:pt x="23" y="59"/>
                    <a:pt x="23" y="59"/>
                  </a:cubicBezTo>
                  <a:cubicBezTo>
                    <a:pt x="17" y="74"/>
                    <a:pt x="17" y="74"/>
                    <a:pt x="17" y="74"/>
                  </a:cubicBezTo>
                  <a:cubicBezTo>
                    <a:pt x="17" y="74"/>
                    <a:pt x="16" y="75"/>
                    <a:pt x="16" y="76"/>
                  </a:cubicBezTo>
                  <a:cubicBezTo>
                    <a:pt x="15" y="77"/>
                    <a:pt x="14" y="77"/>
                    <a:pt x="12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46" y="0"/>
                    <a:pt x="46" y="0"/>
                    <a:pt x="46" y="0"/>
                  </a:cubicBezTo>
                  <a:lnTo>
                    <a:pt x="76" y="77"/>
                  </a:lnTo>
                  <a:close/>
                  <a:moveTo>
                    <a:pt x="26" y="48"/>
                  </a:moveTo>
                  <a:cubicBezTo>
                    <a:pt x="49" y="48"/>
                    <a:pt x="49" y="48"/>
                    <a:pt x="49" y="48"/>
                  </a:cubicBezTo>
                  <a:cubicBezTo>
                    <a:pt x="41" y="25"/>
                    <a:pt x="41" y="25"/>
                    <a:pt x="41" y="25"/>
                  </a:cubicBezTo>
                  <a:cubicBezTo>
                    <a:pt x="40" y="23"/>
                    <a:pt x="40" y="22"/>
                    <a:pt x="39" y="20"/>
                  </a:cubicBezTo>
                  <a:cubicBezTo>
                    <a:pt x="39" y="19"/>
                    <a:pt x="38" y="17"/>
                    <a:pt x="38" y="15"/>
                  </a:cubicBezTo>
                  <a:cubicBezTo>
                    <a:pt x="37" y="17"/>
                    <a:pt x="37" y="19"/>
                    <a:pt x="36" y="20"/>
                  </a:cubicBezTo>
                  <a:cubicBezTo>
                    <a:pt x="36" y="22"/>
                    <a:pt x="35" y="23"/>
                    <a:pt x="35" y="25"/>
                  </a:cubicBezTo>
                  <a:lnTo>
                    <a:pt x="26" y="4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7" name="PA-íŝḷîḋe">
              <a:extLst>
                <a:ext uri="{FF2B5EF4-FFF2-40B4-BE49-F238E27FC236}">
                  <a16:creationId xmlns:a16="http://schemas.microsoft.com/office/drawing/2014/main" id="{542FED02-B359-40C3-BF51-9A3D012C2919}"/>
                </a:ext>
              </a:extLst>
            </p:cNvPr>
            <p:cNvSpPr/>
            <p:nvPr>
              <p:custDataLst>
                <p:tags r:id="rId40"/>
              </p:custDataLst>
            </p:nvPr>
          </p:nvSpPr>
          <p:spPr bwMode="auto">
            <a:xfrm>
              <a:off x="3516260" y="3110828"/>
              <a:ext cx="141439" cy="153226"/>
            </a:xfrm>
            <a:custGeom>
              <a:avLst/>
              <a:gdLst>
                <a:gd name="T0" fmla="*/ 43 w 71"/>
                <a:gd name="T1" fmla="*/ 48 h 77"/>
                <a:gd name="T2" fmla="*/ 43 w 71"/>
                <a:gd name="T3" fmla="*/ 77 h 77"/>
                <a:gd name="T4" fmla="*/ 28 w 71"/>
                <a:gd name="T5" fmla="*/ 77 h 77"/>
                <a:gd name="T6" fmla="*/ 28 w 71"/>
                <a:gd name="T7" fmla="*/ 48 h 77"/>
                <a:gd name="T8" fmla="*/ 0 w 71"/>
                <a:gd name="T9" fmla="*/ 0 h 77"/>
                <a:gd name="T10" fmla="*/ 14 w 71"/>
                <a:gd name="T11" fmla="*/ 0 h 77"/>
                <a:gd name="T12" fmla="*/ 17 w 71"/>
                <a:gd name="T13" fmla="*/ 1 h 77"/>
                <a:gd name="T14" fmla="*/ 19 w 71"/>
                <a:gd name="T15" fmla="*/ 4 h 77"/>
                <a:gd name="T16" fmla="*/ 32 w 71"/>
                <a:gd name="T17" fmla="*/ 28 h 77"/>
                <a:gd name="T18" fmla="*/ 34 w 71"/>
                <a:gd name="T19" fmla="*/ 33 h 77"/>
                <a:gd name="T20" fmla="*/ 36 w 71"/>
                <a:gd name="T21" fmla="*/ 37 h 77"/>
                <a:gd name="T22" fmla="*/ 40 w 71"/>
                <a:gd name="T23" fmla="*/ 28 h 77"/>
                <a:gd name="T24" fmla="*/ 52 w 71"/>
                <a:gd name="T25" fmla="*/ 4 h 77"/>
                <a:gd name="T26" fmla="*/ 54 w 71"/>
                <a:gd name="T27" fmla="*/ 2 h 77"/>
                <a:gd name="T28" fmla="*/ 57 w 71"/>
                <a:gd name="T29" fmla="*/ 0 h 77"/>
                <a:gd name="T30" fmla="*/ 71 w 71"/>
                <a:gd name="T31" fmla="*/ 0 h 77"/>
                <a:gd name="T32" fmla="*/ 43 w 71"/>
                <a:gd name="T33" fmla="*/ 48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1" h="77">
                  <a:moveTo>
                    <a:pt x="43" y="48"/>
                  </a:moveTo>
                  <a:cubicBezTo>
                    <a:pt x="43" y="77"/>
                    <a:pt x="43" y="77"/>
                    <a:pt x="43" y="77"/>
                  </a:cubicBezTo>
                  <a:cubicBezTo>
                    <a:pt x="28" y="77"/>
                    <a:pt x="28" y="77"/>
                    <a:pt x="28" y="77"/>
                  </a:cubicBezTo>
                  <a:cubicBezTo>
                    <a:pt x="28" y="48"/>
                    <a:pt x="28" y="48"/>
                    <a:pt x="28" y="4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5" y="0"/>
                    <a:pt x="16" y="1"/>
                    <a:pt x="17" y="1"/>
                  </a:cubicBezTo>
                  <a:cubicBezTo>
                    <a:pt x="18" y="2"/>
                    <a:pt x="18" y="3"/>
                    <a:pt x="19" y="4"/>
                  </a:cubicBezTo>
                  <a:cubicBezTo>
                    <a:pt x="32" y="28"/>
                    <a:pt x="32" y="28"/>
                    <a:pt x="32" y="28"/>
                  </a:cubicBezTo>
                  <a:cubicBezTo>
                    <a:pt x="32" y="30"/>
                    <a:pt x="33" y="31"/>
                    <a:pt x="34" y="33"/>
                  </a:cubicBezTo>
                  <a:cubicBezTo>
                    <a:pt x="35" y="34"/>
                    <a:pt x="35" y="35"/>
                    <a:pt x="36" y="37"/>
                  </a:cubicBezTo>
                  <a:cubicBezTo>
                    <a:pt x="37" y="34"/>
                    <a:pt x="38" y="31"/>
                    <a:pt x="40" y="28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2" y="3"/>
                    <a:pt x="53" y="2"/>
                    <a:pt x="54" y="2"/>
                  </a:cubicBezTo>
                  <a:cubicBezTo>
                    <a:pt x="55" y="1"/>
                    <a:pt x="56" y="0"/>
                    <a:pt x="57" y="0"/>
                  </a:cubicBezTo>
                  <a:cubicBezTo>
                    <a:pt x="71" y="0"/>
                    <a:pt x="71" y="0"/>
                    <a:pt x="71" y="0"/>
                  </a:cubicBezTo>
                  <a:lnTo>
                    <a:pt x="43" y="4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8" name="PA-išḻïḍe">
              <a:extLst>
                <a:ext uri="{FF2B5EF4-FFF2-40B4-BE49-F238E27FC236}">
                  <a16:creationId xmlns:a16="http://schemas.microsoft.com/office/drawing/2014/main" id="{E7805C9A-6C79-45F4-B181-F763B7E0FF86}"/>
                </a:ext>
              </a:extLst>
            </p:cNvPr>
            <p:cNvSpPr/>
            <p:nvPr>
              <p:custDataLst>
                <p:tags r:id="rId41"/>
              </p:custDataLst>
            </p:nvPr>
          </p:nvSpPr>
          <p:spPr bwMode="auto">
            <a:xfrm>
              <a:off x="3008597" y="3523358"/>
              <a:ext cx="137230" cy="153226"/>
            </a:xfrm>
            <a:custGeom>
              <a:avLst/>
              <a:gdLst>
                <a:gd name="T0" fmla="*/ 69 w 69"/>
                <a:gd name="T1" fmla="*/ 39 h 77"/>
                <a:gd name="T2" fmla="*/ 66 w 69"/>
                <a:gd name="T3" fmla="*/ 54 h 77"/>
                <a:gd name="T4" fmla="*/ 58 w 69"/>
                <a:gd name="T5" fmla="*/ 66 h 77"/>
                <a:gd name="T6" fmla="*/ 46 w 69"/>
                <a:gd name="T7" fmla="*/ 74 h 77"/>
                <a:gd name="T8" fmla="*/ 30 w 69"/>
                <a:gd name="T9" fmla="*/ 77 h 77"/>
                <a:gd name="T10" fmla="*/ 0 w 69"/>
                <a:gd name="T11" fmla="*/ 77 h 77"/>
                <a:gd name="T12" fmla="*/ 0 w 69"/>
                <a:gd name="T13" fmla="*/ 0 h 77"/>
                <a:gd name="T14" fmla="*/ 30 w 69"/>
                <a:gd name="T15" fmla="*/ 0 h 77"/>
                <a:gd name="T16" fmla="*/ 46 w 69"/>
                <a:gd name="T17" fmla="*/ 3 h 77"/>
                <a:gd name="T18" fmla="*/ 58 w 69"/>
                <a:gd name="T19" fmla="*/ 11 h 77"/>
                <a:gd name="T20" fmla="*/ 66 w 69"/>
                <a:gd name="T21" fmla="*/ 23 h 77"/>
                <a:gd name="T22" fmla="*/ 69 w 69"/>
                <a:gd name="T23" fmla="*/ 39 h 77"/>
                <a:gd name="T24" fmla="*/ 53 w 69"/>
                <a:gd name="T25" fmla="*/ 39 h 77"/>
                <a:gd name="T26" fmla="*/ 51 w 69"/>
                <a:gd name="T27" fmla="*/ 28 h 77"/>
                <a:gd name="T28" fmla="*/ 47 w 69"/>
                <a:gd name="T29" fmla="*/ 20 h 77"/>
                <a:gd name="T30" fmla="*/ 39 w 69"/>
                <a:gd name="T31" fmla="*/ 14 h 77"/>
                <a:gd name="T32" fmla="*/ 30 w 69"/>
                <a:gd name="T33" fmla="*/ 13 h 77"/>
                <a:gd name="T34" fmla="*/ 16 w 69"/>
                <a:gd name="T35" fmla="*/ 13 h 77"/>
                <a:gd name="T36" fmla="*/ 16 w 69"/>
                <a:gd name="T37" fmla="*/ 64 h 77"/>
                <a:gd name="T38" fmla="*/ 30 w 69"/>
                <a:gd name="T39" fmla="*/ 64 h 77"/>
                <a:gd name="T40" fmla="*/ 39 w 69"/>
                <a:gd name="T41" fmla="*/ 63 h 77"/>
                <a:gd name="T42" fmla="*/ 47 w 69"/>
                <a:gd name="T43" fmla="*/ 58 h 77"/>
                <a:gd name="T44" fmla="*/ 51 w 69"/>
                <a:gd name="T45" fmla="*/ 49 h 77"/>
                <a:gd name="T46" fmla="*/ 53 w 69"/>
                <a:gd name="T47" fmla="*/ 39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9" h="77">
                  <a:moveTo>
                    <a:pt x="69" y="39"/>
                  </a:moveTo>
                  <a:cubicBezTo>
                    <a:pt x="69" y="44"/>
                    <a:pt x="68" y="49"/>
                    <a:pt x="66" y="54"/>
                  </a:cubicBezTo>
                  <a:cubicBezTo>
                    <a:pt x="64" y="59"/>
                    <a:pt x="62" y="63"/>
                    <a:pt x="58" y="66"/>
                  </a:cubicBezTo>
                  <a:cubicBezTo>
                    <a:pt x="55" y="69"/>
                    <a:pt x="51" y="72"/>
                    <a:pt x="46" y="74"/>
                  </a:cubicBezTo>
                  <a:cubicBezTo>
                    <a:pt x="41" y="76"/>
                    <a:pt x="36" y="77"/>
                    <a:pt x="3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6" y="0"/>
                    <a:pt x="41" y="1"/>
                    <a:pt x="46" y="3"/>
                  </a:cubicBezTo>
                  <a:cubicBezTo>
                    <a:pt x="51" y="5"/>
                    <a:pt x="55" y="8"/>
                    <a:pt x="58" y="11"/>
                  </a:cubicBezTo>
                  <a:cubicBezTo>
                    <a:pt x="62" y="14"/>
                    <a:pt x="64" y="19"/>
                    <a:pt x="66" y="23"/>
                  </a:cubicBezTo>
                  <a:cubicBezTo>
                    <a:pt x="68" y="28"/>
                    <a:pt x="69" y="33"/>
                    <a:pt x="69" y="39"/>
                  </a:cubicBezTo>
                  <a:close/>
                  <a:moveTo>
                    <a:pt x="53" y="39"/>
                  </a:moveTo>
                  <a:cubicBezTo>
                    <a:pt x="53" y="35"/>
                    <a:pt x="52" y="31"/>
                    <a:pt x="51" y="28"/>
                  </a:cubicBezTo>
                  <a:cubicBezTo>
                    <a:pt x="50" y="25"/>
                    <a:pt x="49" y="22"/>
                    <a:pt x="47" y="20"/>
                  </a:cubicBezTo>
                  <a:cubicBezTo>
                    <a:pt x="45" y="17"/>
                    <a:pt x="42" y="16"/>
                    <a:pt x="39" y="14"/>
                  </a:cubicBezTo>
                  <a:cubicBezTo>
                    <a:pt x="37" y="13"/>
                    <a:pt x="33" y="13"/>
                    <a:pt x="30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6" y="64"/>
                    <a:pt x="16" y="64"/>
                    <a:pt x="16" y="64"/>
                  </a:cubicBezTo>
                  <a:cubicBezTo>
                    <a:pt x="30" y="64"/>
                    <a:pt x="30" y="64"/>
                    <a:pt x="30" y="64"/>
                  </a:cubicBezTo>
                  <a:cubicBezTo>
                    <a:pt x="33" y="64"/>
                    <a:pt x="37" y="64"/>
                    <a:pt x="39" y="63"/>
                  </a:cubicBezTo>
                  <a:cubicBezTo>
                    <a:pt x="42" y="62"/>
                    <a:pt x="45" y="60"/>
                    <a:pt x="47" y="58"/>
                  </a:cubicBezTo>
                  <a:cubicBezTo>
                    <a:pt x="49" y="55"/>
                    <a:pt x="50" y="53"/>
                    <a:pt x="51" y="49"/>
                  </a:cubicBezTo>
                  <a:cubicBezTo>
                    <a:pt x="52" y="46"/>
                    <a:pt x="53" y="43"/>
                    <a:pt x="53" y="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9" name="PA-iṧľïḓe">
              <a:extLst>
                <a:ext uri="{FF2B5EF4-FFF2-40B4-BE49-F238E27FC236}">
                  <a16:creationId xmlns:a16="http://schemas.microsoft.com/office/drawing/2014/main" id="{55AF8B7E-C65C-45BC-9A27-0278788B6FBC}"/>
                </a:ext>
              </a:extLst>
            </p:cNvPr>
            <p:cNvSpPr/>
            <p:nvPr>
              <p:custDataLst>
                <p:tags r:id="rId42"/>
              </p:custDataLst>
            </p:nvPr>
          </p:nvSpPr>
          <p:spPr bwMode="auto">
            <a:xfrm>
              <a:off x="3145826" y="3523358"/>
              <a:ext cx="151541" cy="153226"/>
            </a:xfrm>
            <a:custGeom>
              <a:avLst/>
              <a:gdLst>
                <a:gd name="T0" fmla="*/ 76 w 76"/>
                <a:gd name="T1" fmla="*/ 77 h 77"/>
                <a:gd name="T2" fmla="*/ 64 w 76"/>
                <a:gd name="T3" fmla="*/ 77 h 77"/>
                <a:gd name="T4" fmla="*/ 60 w 76"/>
                <a:gd name="T5" fmla="*/ 76 h 77"/>
                <a:gd name="T6" fmla="*/ 59 w 76"/>
                <a:gd name="T7" fmla="*/ 73 h 77"/>
                <a:gd name="T8" fmla="*/ 53 w 76"/>
                <a:gd name="T9" fmla="*/ 59 h 77"/>
                <a:gd name="T10" fmla="*/ 23 w 76"/>
                <a:gd name="T11" fmla="*/ 59 h 77"/>
                <a:gd name="T12" fmla="*/ 18 w 76"/>
                <a:gd name="T13" fmla="*/ 73 h 77"/>
                <a:gd name="T14" fmla="*/ 16 w 76"/>
                <a:gd name="T15" fmla="*/ 76 h 77"/>
                <a:gd name="T16" fmla="*/ 13 w 76"/>
                <a:gd name="T17" fmla="*/ 77 h 77"/>
                <a:gd name="T18" fmla="*/ 0 w 76"/>
                <a:gd name="T19" fmla="*/ 77 h 77"/>
                <a:gd name="T20" fmla="*/ 30 w 76"/>
                <a:gd name="T21" fmla="*/ 0 h 77"/>
                <a:gd name="T22" fmla="*/ 46 w 76"/>
                <a:gd name="T23" fmla="*/ 0 h 77"/>
                <a:gd name="T24" fmla="*/ 76 w 76"/>
                <a:gd name="T25" fmla="*/ 77 h 77"/>
                <a:gd name="T26" fmla="*/ 27 w 76"/>
                <a:gd name="T27" fmla="*/ 48 h 77"/>
                <a:gd name="T28" fmla="*/ 50 w 76"/>
                <a:gd name="T29" fmla="*/ 48 h 77"/>
                <a:gd name="T30" fmla="*/ 41 w 76"/>
                <a:gd name="T31" fmla="*/ 24 h 77"/>
                <a:gd name="T32" fmla="*/ 40 w 76"/>
                <a:gd name="T33" fmla="*/ 20 h 77"/>
                <a:gd name="T34" fmla="*/ 38 w 76"/>
                <a:gd name="T35" fmla="*/ 15 h 77"/>
                <a:gd name="T36" fmla="*/ 37 w 76"/>
                <a:gd name="T37" fmla="*/ 20 h 77"/>
                <a:gd name="T38" fmla="*/ 35 w 76"/>
                <a:gd name="T39" fmla="*/ 24 h 77"/>
                <a:gd name="T40" fmla="*/ 27 w 76"/>
                <a:gd name="T41" fmla="*/ 48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6" h="77">
                  <a:moveTo>
                    <a:pt x="76" y="77"/>
                  </a:moveTo>
                  <a:cubicBezTo>
                    <a:pt x="64" y="77"/>
                    <a:pt x="64" y="77"/>
                    <a:pt x="64" y="77"/>
                  </a:cubicBezTo>
                  <a:cubicBezTo>
                    <a:pt x="62" y="77"/>
                    <a:pt x="61" y="77"/>
                    <a:pt x="60" y="76"/>
                  </a:cubicBezTo>
                  <a:cubicBezTo>
                    <a:pt x="60" y="75"/>
                    <a:pt x="59" y="74"/>
                    <a:pt x="59" y="73"/>
                  </a:cubicBezTo>
                  <a:cubicBezTo>
                    <a:pt x="53" y="59"/>
                    <a:pt x="53" y="59"/>
                    <a:pt x="53" y="59"/>
                  </a:cubicBezTo>
                  <a:cubicBezTo>
                    <a:pt x="23" y="59"/>
                    <a:pt x="23" y="59"/>
                    <a:pt x="23" y="59"/>
                  </a:cubicBezTo>
                  <a:cubicBezTo>
                    <a:pt x="18" y="73"/>
                    <a:pt x="18" y="73"/>
                    <a:pt x="18" y="73"/>
                  </a:cubicBezTo>
                  <a:cubicBezTo>
                    <a:pt x="17" y="74"/>
                    <a:pt x="17" y="75"/>
                    <a:pt x="16" y="76"/>
                  </a:cubicBezTo>
                  <a:cubicBezTo>
                    <a:pt x="15" y="77"/>
                    <a:pt x="14" y="77"/>
                    <a:pt x="13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46" y="0"/>
                    <a:pt x="46" y="0"/>
                    <a:pt x="46" y="0"/>
                  </a:cubicBezTo>
                  <a:lnTo>
                    <a:pt x="76" y="77"/>
                  </a:lnTo>
                  <a:close/>
                  <a:moveTo>
                    <a:pt x="27" y="48"/>
                  </a:moveTo>
                  <a:cubicBezTo>
                    <a:pt x="50" y="48"/>
                    <a:pt x="50" y="48"/>
                    <a:pt x="50" y="48"/>
                  </a:cubicBezTo>
                  <a:cubicBezTo>
                    <a:pt x="41" y="24"/>
                    <a:pt x="41" y="24"/>
                    <a:pt x="41" y="24"/>
                  </a:cubicBezTo>
                  <a:cubicBezTo>
                    <a:pt x="41" y="23"/>
                    <a:pt x="40" y="22"/>
                    <a:pt x="40" y="20"/>
                  </a:cubicBezTo>
                  <a:cubicBezTo>
                    <a:pt x="39" y="18"/>
                    <a:pt x="39" y="17"/>
                    <a:pt x="38" y="15"/>
                  </a:cubicBezTo>
                  <a:cubicBezTo>
                    <a:pt x="38" y="17"/>
                    <a:pt x="37" y="18"/>
                    <a:pt x="37" y="20"/>
                  </a:cubicBezTo>
                  <a:cubicBezTo>
                    <a:pt x="36" y="22"/>
                    <a:pt x="36" y="23"/>
                    <a:pt x="35" y="24"/>
                  </a:cubicBezTo>
                  <a:lnTo>
                    <a:pt x="27" y="4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0" name="PA-íṣ1ïdê">
              <a:extLst>
                <a:ext uri="{FF2B5EF4-FFF2-40B4-BE49-F238E27FC236}">
                  <a16:creationId xmlns:a16="http://schemas.microsoft.com/office/drawing/2014/main" id="{FBC1FAE8-E6E1-4725-B2EC-60AEB26FF73C}"/>
                </a:ext>
              </a:extLst>
            </p:cNvPr>
            <p:cNvSpPr/>
            <p:nvPr>
              <p:custDataLst>
                <p:tags r:id="rId43"/>
              </p:custDataLst>
            </p:nvPr>
          </p:nvSpPr>
          <p:spPr bwMode="auto">
            <a:xfrm>
              <a:off x="3283055" y="3523358"/>
              <a:ext cx="122075" cy="153226"/>
            </a:xfrm>
            <a:custGeom>
              <a:avLst/>
              <a:gdLst>
                <a:gd name="T0" fmla="*/ 145 w 145"/>
                <a:gd name="T1" fmla="*/ 0 h 182"/>
                <a:gd name="T2" fmla="*/ 145 w 145"/>
                <a:gd name="T3" fmla="*/ 30 h 182"/>
                <a:gd name="T4" fmla="*/ 93 w 145"/>
                <a:gd name="T5" fmla="*/ 30 h 182"/>
                <a:gd name="T6" fmla="*/ 93 w 145"/>
                <a:gd name="T7" fmla="*/ 182 h 182"/>
                <a:gd name="T8" fmla="*/ 55 w 145"/>
                <a:gd name="T9" fmla="*/ 182 h 182"/>
                <a:gd name="T10" fmla="*/ 55 w 145"/>
                <a:gd name="T11" fmla="*/ 30 h 182"/>
                <a:gd name="T12" fmla="*/ 0 w 145"/>
                <a:gd name="T13" fmla="*/ 30 h 182"/>
                <a:gd name="T14" fmla="*/ 0 w 145"/>
                <a:gd name="T15" fmla="*/ 0 h 182"/>
                <a:gd name="T16" fmla="*/ 145 w 145"/>
                <a:gd name="T17" fmla="*/ 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5" h="182">
                  <a:moveTo>
                    <a:pt x="145" y="0"/>
                  </a:moveTo>
                  <a:lnTo>
                    <a:pt x="145" y="30"/>
                  </a:lnTo>
                  <a:lnTo>
                    <a:pt x="93" y="30"/>
                  </a:lnTo>
                  <a:lnTo>
                    <a:pt x="93" y="182"/>
                  </a:lnTo>
                  <a:lnTo>
                    <a:pt x="55" y="182"/>
                  </a:lnTo>
                  <a:lnTo>
                    <a:pt x="55" y="30"/>
                  </a:lnTo>
                  <a:lnTo>
                    <a:pt x="0" y="30"/>
                  </a:lnTo>
                  <a:lnTo>
                    <a:pt x="0" y="0"/>
                  </a:lnTo>
                  <a:lnTo>
                    <a:pt x="14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1" name="PA-ïsļíḑé">
              <a:extLst>
                <a:ext uri="{FF2B5EF4-FFF2-40B4-BE49-F238E27FC236}">
                  <a16:creationId xmlns:a16="http://schemas.microsoft.com/office/drawing/2014/main" id="{DACC45F2-81BB-4CCF-A4B0-48B9B0815308}"/>
                </a:ext>
              </a:extLst>
            </p:cNvPr>
            <p:cNvSpPr/>
            <p:nvPr>
              <p:custDataLst>
                <p:tags r:id="rId44"/>
              </p:custDataLst>
            </p:nvPr>
          </p:nvSpPr>
          <p:spPr bwMode="auto">
            <a:xfrm>
              <a:off x="3422810" y="3523358"/>
              <a:ext cx="97661" cy="153226"/>
            </a:xfrm>
            <a:custGeom>
              <a:avLst/>
              <a:gdLst>
                <a:gd name="T0" fmla="*/ 116 w 116"/>
                <a:gd name="T1" fmla="*/ 0 h 182"/>
                <a:gd name="T2" fmla="*/ 116 w 116"/>
                <a:gd name="T3" fmla="*/ 30 h 182"/>
                <a:gd name="T4" fmla="*/ 38 w 116"/>
                <a:gd name="T5" fmla="*/ 30 h 182"/>
                <a:gd name="T6" fmla="*/ 38 w 116"/>
                <a:gd name="T7" fmla="*/ 75 h 182"/>
                <a:gd name="T8" fmla="*/ 99 w 116"/>
                <a:gd name="T9" fmla="*/ 75 h 182"/>
                <a:gd name="T10" fmla="*/ 99 w 116"/>
                <a:gd name="T11" fmla="*/ 104 h 182"/>
                <a:gd name="T12" fmla="*/ 38 w 116"/>
                <a:gd name="T13" fmla="*/ 104 h 182"/>
                <a:gd name="T14" fmla="*/ 38 w 116"/>
                <a:gd name="T15" fmla="*/ 151 h 182"/>
                <a:gd name="T16" fmla="*/ 116 w 116"/>
                <a:gd name="T17" fmla="*/ 151 h 182"/>
                <a:gd name="T18" fmla="*/ 116 w 116"/>
                <a:gd name="T19" fmla="*/ 182 h 182"/>
                <a:gd name="T20" fmla="*/ 0 w 116"/>
                <a:gd name="T21" fmla="*/ 182 h 182"/>
                <a:gd name="T22" fmla="*/ 0 w 116"/>
                <a:gd name="T23" fmla="*/ 0 h 182"/>
                <a:gd name="T24" fmla="*/ 116 w 116"/>
                <a:gd name="T25" fmla="*/ 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6" h="182">
                  <a:moveTo>
                    <a:pt x="116" y="0"/>
                  </a:moveTo>
                  <a:lnTo>
                    <a:pt x="116" y="30"/>
                  </a:lnTo>
                  <a:lnTo>
                    <a:pt x="38" y="30"/>
                  </a:lnTo>
                  <a:lnTo>
                    <a:pt x="38" y="75"/>
                  </a:lnTo>
                  <a:lnTo>
                    <a:pt x="99" y="75"/>
                  </a:lnTo>
                  <a:lnTo>
                    <a:pt x="99" y="104"/>
                  </a:lnTo>
                  <a:lnTo>
                    <a:pt x="38" y="104"/>
                  </a:lnTo>
                  <a:lnTo>
                    <a:pt x="38" y="151"/>
                  </a:lnTo>
                  <a:lnTo>
                    <a:pt x="116" y="151"/>
                  </a:lnTo>
                  <a:lnTo>
                    <a:pt x="116" y="182"/>
                  </a:lnTo>
                  <a:lnTo>
                    <a:pt x="0" y="182"/>
                  </a:lnTo>
                  <a:lnTo>
                    <a:pt x="0" y="0"/>
                  </a:lnTo>
                  <a:lnTo>
                    <a:pt x="1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2" name="PA-îśḻïďe">
              <a:extLst>
                <a:ext uri="{FF2B5EF4-FFF2-40B4-BE49-F238E27FC236}">
                  <a16:creationId xmlns:a16="http://schemas.microsoft.com/office/drawing/2014/main" id="{8B615276-F979-484A-AC64-2D4E8A392876}"/>
                </a:ext>
              </a:extLst>
            </p:cNvPr>
            <p:cNvSpPr/>
            <p:nvPr>
              <p:custDataLst>
                <p:tags r:id="rId45"/>
              </p:custDataLst>
            </p:nvPr>
          </p:nvSpPr>
          <p:spPr bwMode="auto">
            <a:xfrm>
              <a:off x="5268250" y="2699981"/>
              <a:ext cx="122075" cy="151541"/>
            </a:xfrm>
            <a:custGeom>
              <a:avLst/>
              <a:gdLst>
                <a:gd name="T0" fmla="*/ 145 w 145"/>
                <a:gd name="T1" fmla="*/ 0 h 180"/>
                <a:gd name="T2" fmla="*/ 145 w 145"/>
                <a:gd name="T3" fmla="*/ 29 h 180"/>
                <a:gd name="T4" fmla="*/ 93 w 145"/>
                <a:gd name="T5" fmla="*/ 29 h 180"/>
                <a:gd name="T6" fmla="*/ 93 w 145"/>
                <a:gd name="T7" fmla="*/ 180 h 180"/>
                <a:gd name="T8" fmla="*/ 55 w 145"/>
                <a:gd name="T9" fmla="*/ 180 h 180"/>
                <a:gd name="T10" fmla="*/ 55 w 145"/>
                <a:gd name="T11" fmla="*/ 29 h 180"/>
                <a:gd name="T12" fmla="*/ 0 w 145"/>
                <a:gd name="T13" fmla="*/ 29 h 180"/>
                <a:gd name="T14" fmla="*/ 0 w 145"/>
                <a:gd name="T15" fmla="*/ 0 h 180"/>
                <a:gd name="T16" fmla="*/ 145 w 145"/>
                <a:gd name="T17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5" h="180">
                  <a:moveTo>
                    <a:pt x="145" y="0"/>
                  </a:moveTo>
                  <a:lnTo>
                    <a:pt x="145" y="29"/>
                  </a:lnTo>
                  <a:lnTo>
                    <a:pt x="93" y="29"/>
                  </a:lnTo>
                  <a:lnTo>
                    <a:pt x="93" y="180"/>
                  </a:lnTo>
                  <a:lnTo>
                    <a:pt x="55" y="180"/>
                  </a:lnTo>
                  <a:lnTo>
                    <a:pt x="55" y="29"/>
                  </a:lnTo>
                  <a:lnTo>
                    <a:pt x="0" y="29"/>
                  </a:lnTo>
                  <a:lnTo>
                    <a:pt x="0" y="0"/>
                  </a:lnTo>
                  <a:lnTo>
                    <a:pt x="14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3" name="PA-ïŝļiḑé">
              <a:extLst>
                <a:ext uri="{FF2B5EF4-FFF2-40B4-BE49-F238E27FC236}">
                  <a16:creationId xmlns:a16="http://schemas.microsoft.com/office/drawing/2014/main" id="{6B0B5E50-DBA4-442B-80DA-D8BF826BCB32}"/>
                </a:ext>
              </a:extLst>
            </p:cNvPr>
            <p:cNvSpPr/>
            <p:nvPr>
              <p:custDataLst>
                <p:tags r:id="rId46"/>
              </p:custDataLst>
            </p:nvPr>
          </p:nvSpPr>
          <p:spPr bwMode="auto">
            <a:xfrm>
              <a:off x="5408005" y="2699981"/>
              <a:ext cx="31992" cy="15154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4" name="PA-i$ľiḑê">
              <a:extLst>
                <a:ext uri="{FF2B5EF4-FFF2-40B4-BE49-F238E27FC236}">
                  <a16:creationId xmlns:a16="http://schemas.microsoft.com/office/drawing/2014/main" id="{1AB48052-C984-4D23-A38F-9575FA7EEFFB}"/>
                </a:ext>
              </a:extLst>
            </p:cNvPr>
            <p:cNvSpPr/>
            <p:nvPr>
              <p:custDataLst>
                <p:tags r:id="rId47"/>
              </p:custDataLst>
            </p:nvPr>
          </p:nvSpPr>
          <p:spPr bwMode="auto">
            <a:xfrm>
              <a:off x="5471989" y="2699981"/>
              <a:ext cx="169222" cy="151541"/>
            </a:xfrm>
            <a:custGeom>
              <a:avLst/>
              <a:gdLst>
                <a:gd name="T0" fmla="*/ 41 w 85"/>
                <a:gd name="T1" fmla="*/ 47 h 76"/>
                <a:gd name="T2" fmla="*/ 43 w 85"/>
                <a:gd name="T3" fmla="*/ 51 h 76"/>
                <a:gd name="T4" fmla="*/ 44 w 85"/>
                <a:gd name="T5" fmla="*/ 47 h 76"/>
                <a:gd name="T6" fmla="*/ 46 w 85"/>
                <a:gd name="T7" fmla="*/ 43 h 76"/>
                <a:gd name="T8" fmla="*/ 67 w 85"/>
                <a:gd name="T9" fmla="*/ 2 h 76"/>
                <a:gd name="T10" fmla="*/ 69 w 85"/>
                <a:gd name="T11" fmla="*/ 1 h 76"/>
                <a:gd name="T12" fmla="*/ 70 w 85"/>
                <a:gd name="T13" fmla="*/ 0 h 76"/>
                <a:gd name="T14" fmla="*/ 71 w 85"/>
                <a:gd name="T15" fmla="*/ 0 h 76"/>
                <a:gd name="T16" fmla="*/ 73 w 85"/>
                <a:gd name="T17" fmla="*/ 0 h 76"/>
                <a:gd name="T18" fmla="*/ 85 w 85"/>
                <a:gd name="T19" fmla="*/ 0 h 76"/>
                <a:gd name="T20" fmla="*/ 85 w 85"/>
                <a:gd name="T21" fmla="*/ 76 h 76"/>
                <a:gd name="T22" fmla="*/ 71 w 85"/>
                <a:gd name="T23" fmla="*/ 76 h 76"/>
                <a:gd name="T24" fmla="*/ 71 w 85"/>
                <a:gd name="T25" fmla="*/ 29 h 76"/>
                <a:gd name="T26" fmla="*/ 71 w 85"/>
                <a:gd name="T27" fmla="*/ 26 h 76"/>
                <a:gd name="T28" fmla="*/ 71 w 85"/>
                <a:gd name="T29" fmla="*/ 23 h 76"/>
                <a:gd name="T30" fmla="*/ 49 w 85"/>
                <a:gd name="T31" fmla="*/ 64 h 76"/>
                <a:gd name="T32" fmla="*/ 44 w 85"/>
                <a:gd name="T33" fmla="*/ 68 h 76"/>
                <a:gd name="T34" fmla="*/ 42 w 85"/>
                <a:gd name="T35" fmla="*/ 68 h 76"/>
                <a:gd name="T36" fmla="*/ 38 w 85"/>
                <a:gd name="T37" fmla="*/ 67 h 76"/>
                <a:gd name="T38" fmla="*/ 36 w 85"/>
                <a:gd name="T39" fmla="*/ 64 h 76"/>
                <a:gd name="T40" fmla="*/ 14 w 85"/>
                <a:gd name="T41" fmla="*/ 22 h 76"/>
                <a:gd name="T42" fmla="*/ 14 w 85"/>
                <a:gd name="T43" fmla="*/ 26 h 76"/>
                <a:gd name="T44" fmla="*/ 14 w 85"/>
                <a:gd name="T45" fmla="*/ 29 h 76"/>
                <a:gd name="T46" fmla="*/ 14 w 85"/>
                <a:gd name="T47" fmla="*/ 76 h 76"/>
                <a:gd name="T48" fmla="*/ 0 w 85"/>
                <a:gd name="T49" fmla="*/ 76 h 76"/>
                <a:gd name="T50" fmla="*/ 0 w 85"/>
                <a:gd name="T51" fmla="*/ 0 h 76"/>
                <a:gd name="T52" fmla="*/ 12 w 85"/>
                <a:gd name="T53" fmla="*/ 0 h 76"/>
                <a:gd name="T54" fmla="*/ 14 w 85"/>
                <a:gd name="T55" fmla="*/ 0 h 76"/>
                <a:gd name="T56" fmla="*/ 16 w 85"/>
                <a:gd name="T57" fmla="*/ 0 h 76"/>
                <a:gd name="T58" fmla="*/ 17 w 85"/>
                <a:gd name="T59" fmla="*/ 1 h 76"/>
                <a:gd name="T60" fmla="*/ 18 w 85"/>
                <a:gd name="T61" fmla="*/ 2 h 76"/>
                <a:gd name="T62" fmla="*/ 39 w 85"/>
                <a:gd name="T63" fmla="*/ 43 h 76"/>
                <a:gd name="T64" fmla="*/ 41 w 85"/>
                <a:gd name="T65" fmla="*/ 47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5" h="76">
                  <a:moveTo>
                    <a:pt x="41" y="47"/>
                  </a:moveTo>
                  <a:cubicBezTo>
                    <a:pt x="42" y="48"/>
                    <a:pt x="42" y="49"/>
                    <a:pt x="43" y="51"/>
                  </a:cubicBezTo>
                  <a:cubicBezTo>
                    <a:pt x="43" y="49"/>
                    <a:pt x="44" y="48"/>
                    <a:pt x="44" y="47"/>
                  </a:cubicBezTo>
                  <a:cubicBezTo>
                    <a:pt x="45" y="45"/>
                    <a:pt x="46" y="44"/>
                    <a:pt x="46" y="43"/>
                  </a:cubicBezTo>
                  <a:cubicBezTo>
                    <a:pt x="67" y="2"/>
                    <a:pt x="67" y="2"/>
                    <a:pt x="67" y="2"/>
                  </a:cubicBezTo>
                  <a:cubicBezTo>
                    <a:pt x="68" y="1"/>
                    <a:pt x="68" y="1"/>
                    <a:pt x="69" y="1"/>
                  </a:cubicBezTo>
                  <a:cubicBezTo>
                    <a:pt x="69" y="0"/>
                    <a:pt x="69" y="0"/>
                    <a:pt x="70" y="0"/>
                  </a:cubicBezTo>
                  <a:cubicBezTo>
                    <a:pt x="70" y="0"/>
                    <a:pt x="70" y="0"/>
                    <a:pt x="71" y="0"/>
                  </a:cubicBezTo>
                  <a:cubicBezTo>
                    <a:pt x="72" y="0"/>
                    <a:pt x="72" y="0"/>
                    <a:pt x="73" y="0"/>
                  </a:cubicBezTo>
                  <a:cubicBezTo>
                    <a:pt x="85" y="0"/>
                    <a:pt x="85" y="0"/>
                    <a:pt x="85" y="0"/>
                  </a:cubicBezTo>
                  <a:cubicBezTo>
                    <a:pt x="85" y="76"/>
                    <a:pt x="85" y="76"/>
                    <a:pt x="85" y="76"/>
                  </a:cubicBezTo>
                  <a:cubicBezTo>
                    <a:pt x="71" y="76"/>
                    <a:pt x="71" y="76"/>
                    <a:pt x="71" y="76"/>
                  </a:cubicBezTo>
                  <a:cubicBezTo>
                    <a:pt x="71" y="29"/>
                    <a:pt x="71" y="29"/>
                    <a:pt x="71" y="29"/>
                  </a:cubicBezTo>
                  <a:cubicBezTo>
                    <a:pt x="71" y="28"/>
                    <a:pt x="71" y="27"/>
                    <a:pt x="71" y="26"/>
                  </a:cubicBezTo>
                  <a:cubicBezTo>
                    <a:pt x="71" y="25"/>
                    <a:pt x="71" y="24"/>
                    <a:pt x="71" y="23"/>
                  </a:cubicBezTo>
                  <a:cubicBezTo>
                    <a:pt x="49" y="64"/>
                    <a:pt x="49" y="64"/>
                    <a:pt x="49" y="64"/>
                  </a:cubicBezTo>
                  <a:cubicBezTo>
                    <a:pt x="48" y="66"/>
                    <a:pt x="46" y="68"/>
                    <a:pt x="44" y="68"/>
                  </a:cubicBezTo>
                  <a:cubicBezTo>
                    <a:pt x="42" y="68"/>
                    <a:pt x="42" y="68"/>
                    <a:pt x="42" y="68"/>
                  </a:cubicBezTo>
                  <a:cubicBezTo>
                    <a:pt x="40" y="68"/>
                    <a:pt x="39" y="67"/>
                    <a:pt x="38" y="67"/>
                  </a:cubicBezTo>
                  <a:cubicBezTo>
                    <a:pt x="37" y="66"/>
                    <a:pt x="37" y="65"/>
                    <a:pt x="36" y="64"/>
                  </a:cubicBezTo>
                  <a:cubicBezTo>
                    <a:pt x="14" y="22"/>
                    <a:pt x="14" y="22"/>
                    <a:pt x="14" y="22"/>
                  </a:cubicBezTo>
                  <a:cubicBezTo>
                    <a:pt x="14" y="24"/>
                    <a:pt x="14" y="25"/>
                    <a:pt x="14" y="26"/>
                  </a:cubicBezTo>
                  <a:cubicBezTo>
                    <a:pt x="14" y="27"/>
                    <a:pt x="14" y="28"/>
                    <a:pt x="14" y="29"/>
                  </a:cubicBezTo>
                  <a:cubicBezTo>
                    <a:pt x="14" y="76"/>
                    <a:pt x="14" y="76"/>
                    <a:pt x="14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5" y="0"/>
                    <a:pt x="15" y="0"/>
                    <a:pt x="16" y="0"/>
                  </a:cubicBezTo>
                  <a:cubicBezTo>
                    <a:pt x="16" y="0"/>
                    <a:pt x="16" y="0"/>
                    <a:pt x="17" y="1"/>
                  </a:cubicBezTo>
                  <a:cubicBezTo>
                    <a:pt x="17" y="1"/>
                    <a:pt x="17" y="1"/>
                    <a:pt x="18" y="2"/>
                  </a:cubicBezTo>
                  <a:cubicBezTo>
                    <a:pt x="39" y="43"/>
                    <a:pt x="39" y="43"/>
                    <a:pt x="39" y="43"/>
                  </a:cubicBezTo>
                  <a:cubicBezTo>
                    <a:pt x="40" y="44"/>
                    <a:pt x="40" y="45"/>
                    <a:pt x="41" y="4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5" name="PA-ïṧḷiďé">
              <a:extLst>
                <a:ext uri="{FF2B5EF4-FFF2-40B4-BE49-F238E27FC236}">
                  <a16:creationId xmlns:a16="http://schemas.microsoft.com/office/drawing/2014/main" id="{9B22EBC3-39D5-4014-B798-EA498984FDB8}"/>
                </a:ext>
              </a:extLst>
            </p:cNvPr>
            <p:cNvSpPr/>
            <p:nvPr>
              <p:custDataLst>
                <p:tags r:id="rId48"/>
              </p:custDataLst>
            </p:nvPr>
          </p:nvSpPr>
          <p:spPr bwMode="auto">
            <a:xfrm>
              <a:off x="5673203" y="2699981"/>
              <a:ext cx="97661" cy="151541"/>
            </a:xfrm>
            <a:custGeom>
              <a:avLst/>
              <a:gdLst>
                <a:gd name="T0" fmla="*/ 116 w 116"/>
                <a:gd name="T1" fmla="*/ 0 h 180"/>
                <a:gd name="T2" fmla="*/ 116 w 116"/>
                <a:gd name="T3" fmla="*/ 29 h 180"/>
                <a:gd name="T4" fmla="*/ 37 w 116"/>
                <a:gd name="T5" fmla="*/ 29 h 180"/>
                <a:gd name="T6" fmla="*/ 37 w 116"/>
                <a:gd name="T7" fmla="*/ 76 h 180"/>
                <a:gd name="T8" fmla="*/ 97 w 116"/>
                <a:gd name="T9" fmla="*/ 76 h 180"/>
                <a:gd name="T10" fmla="*/ 97 w 116"/>
                <a:gd name="T11" fmla="*/ 104 h 180"/>
                <a:gd name="T12" fmla="*/ 37 w 116"/>
                <a:gd name="T13" fmla="*/ 104 h 180"/>
                <a:gd name="T14" fmla="*/ 37 w 116"/>
                <a:gd name="T15" fmla="*/ 152 h 180"/>
                <a:gd name="T16" fmla="*/ 116 w 116"/>
                <a:gd name="T17" fmla="*/ 152 h 180"/>
                <a:gd name="T18" fmla="*/ 116 w 116"/>
                <a:gd name="T19" fmla="*/ 180 h 180"/>
                <a:gd name="T20" fmla="*/ 0 w 116"/>
                <a:gd name="T21" fmla="*/ 180 h 180"/>
                <a:gd name="T22" fmla="*/ 0 w 116"/>
                <a:gd name="T23" fmla="*/ 0 h 180"/>
                <a:gd name="T24" fmla="*/ 116 w 116"/>
                <a:gd name="T25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6" h="180">
                  <a:moveTo>
                    <a:pt x="116" y="0"/>
                  </a:moveTo>
                  <a:lnTo>
                    <a:pt x="116" y="29"/>
                  </a:lnTo>
                  <a:lnTo>
                    <a:pt x="37" y="29"/>
                  </a:lnTo>
                  <a:lnTo>
                    <a:pt x="37" y="76"/>
                  </a:lnTo>
                  <a:lnTo>
                    <a:pt x="97" y="76"/>
                  </a:lnTo>
                  <a:lnTo>
                    <a:pt x="97" y="104"/>
                  </a:lnTo>
                  <a:lnTo>
                    <a:pt x="37" y="104"/>
                  </a:lnTo>
                  <a:lnTo>
                    <a:pt x="37" y="152"/>
                  </a:lnTo>
                  <a:lnTo>
                    <a:pt x="116" y="152"/>
                  </a:lnTo>
                  <a:lnTo>
                    <a:pt x="116" y="180"/>
                  </a:lnTo>
                  <a:lnTo>
                    <a:pt x="0" y="180"/>
                  </a:lnTo>
                  <a:lnTo>
                    <a:pt x="0" y="0"/>
                  </a:lnTo>
                  <a:lnTo>
                    <a:pt x="1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119" name="PA-组合 118">
            <a:extLst>
              <a:ext uri="{FF2B5EF4-FFF2-40B4-BE49-F238E27FC236}">
                <a16:creationId xmlns:a16="http://schemas.microsoft.com/office/drawing/2014/main" id="{3D9DB720-F05B-4544-95A6-27F980531308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 rot="920319">
            <a:off x="-337379" y="496398"/>
            <a:ext cx="7007886" cy="1362601"/>
            <a:chOff x="-750464" y="1353165"/>
            <a:chExt cx="7007886" cy="1362601"/>
          </a:xfrm>
        </p:grpSpPr>
        <p:grpSp>
          <p:nvGrpSpPr>
            <p:cNvPr id="95" name="组合 94">
              <a:extLst>
                <a:ext uri="{FF2B5EF4-FFF2-40B4-BE49-F238E27FC236}">
                  <a16:creationId xmlns:a16="http://schemas.microsoft.com/office/drawing/2014/main" id="{14C21CFA-32A0-4CC7-A114-A7684AAB83A8}"/>
                </a:ext>
              </a:extLst>
            </p:cNvPr>
            <p:cNvGrpSpPr/>
            <p:nvPr/>
          </p:nvGrpSpPr>
          <p:grpSpPr>
            <a:xfrm>
              <a:off x="2519134" y="1353165"/>
              <a:ext cx="3738288" cy="994283"/>
              <a:chOff x="2519134" y="1353165"/>
              <a:chExt cx="3738288" cy="994283"/>
            </a:xfrm>
          </p:grpSpPr>
          <p:grpSp>
            <p:nvGrpSpPr>
              <p:cNvPr id="90" name="组合 89">
                <a:extLst>
                  <a:ext uri="{FF2B5EF4-FFF2-40B4-BE49-F238E27FC236}">
                    <a16:creationId xmlns:a16="http://schemas.microsoft.com/office/drawing/2014/main" id="{2DD7AA8B-9103-43FD-83DD-D20ED7E20A38}"/>
                  </a:ext>
                </a:extLst>
              </p:cNvPr>
              <p:cNvGrpSpPr/>
              <p:nvPr/>
            </p:nvGrpSpPr>
            <p:grpSpPr>
              <a:xfrm rot="474050">
                <a:off x="2519134" y="1809082"/>
                <a:ext cx="457992" cy="457993"/>
                <a:chOff x="2457153" y="1851349"/>
                <a:chExt cx="457992" cy="457993"/>
              </a:xfrm>
            </p:grpSpPr>
            <p:sp>
              <p:nvSpPr>
                <p:cNvPr id="28" name="PA-iṡḻiďé">
                  <a:extLst>
                    <a:ext uri="{FF2B5EF4-FFF2-40B4-BE49-F238E27FC236}">
                      <a16:creationId xmlns:a16="http://schemas.microsoft.com/office/drawing/2014/main" id="{ACA03CF5-878C-4F62-9044-72F72A1DE06C}"/>
                    </a:ext>
                  </a:extLst>
                </p:cNvPr>
                <p:cNvSpPr/>
                <p:nvPr>
                  <p:custDataLst>
                    <p:tags r:id="rId19"/>
                  </p:custDataLst>
                </p:nvPr>
              </p:nvSpPr>
              <p:spPr bwMode="auto">
                <a:xfrm>
                  <a:off x="2489145" y="1883341"/>
                  <a:ext cx="395692" cy="394850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9" name="PA-íšļïďè">
                  <a:extLst>
                    <a:ext uri="{FF2B5EF4-FFF2-40B4-BE49-F238E27FC236}">
                      <a16:creationId xmlns:a16="http://schemas.microsoft.com/office/drawing/2014/main" id="{04886595-E6E2-4610-822E-41404A093945}"/>
                    </a:ext>
                  </a:extLst>
                </p:cNvPr>
                <p:cNvSpPr/>
                <p:nvPr>
                  <p:custDataLst>
                    <p:tags r:id="rId20"/>
                  </p:custDataLst>
                </p:nvPr>
              </p:nvSpPr>
              <p:spPr bwMode="auto">
                <a:xfrm>
                  <a:off x="2457153" y="1851349"/>
                  <a:ext cx="457992" cy="457993"/>
                </a:xfrm>
                <a:custGeom>
                  <a:avLst/>
                  <a:gdLst>
                    <a:gd name="T0" fmla="*/ 215 w 230"/>
                    <a:gd name="T1" fmla="*/ 115 h 230"/>
                    <a:gd name="T2" fmla="*/ 199 w 230"/>
                    <a:gd name="T3" fmla="*/ 115 h 230"/>
                    <a:gd name="T4" fmla="*/ 174 w 230"/>
                    <a:gd name="T5" fmla="*/ 174 h 230"/>
                    <a:gd name="T6" fmla="*/ 115 w 230"/>
                    <a:gd name="T7" fmla="*/ 198 h 230"/>
                    <a:gd name="T8" fmla="*/ 57 w 230"/>
                    <a:gd name="T9" fmla="*/ 174 h 230"/>
                    <a:gd name="T10" fmla="*/ 32 w 230"/>
                    <a:gd name="T11" fmla="*/ 115 h 230"/>
                    <a:gd name="T12" fmla="*/ 57 w 230"/>
                    <a:gd name="T13" fmla="*/ 56 h 230"/>
                    <a:gd name="T14" fmla="*/ 115 w 230"/>
                    <a:gd name="T15" fmla="*/ 32 h 230"/>
                    <a:gd name="T16" fmla="*/ 174 w 230"/>
                    <a:gd name="T17" fmla="*/ 56 h 230"/>
                    <a:gd name="T18" fmla="*/ 199 w 230"/>
                    <a:gd name="T19" fmla="*/ 115 h 230"/>
                    <a:gd name="T20" fmla="*/ 215 w 230"/>
                    <a:gd name="T21" fmla="*/ 115 h 230"/>
                    <a:gd name="T22" fmla="*/ 230 w 230"/>
                    <a:gd name="T23" fmla="*/ 115 h 230"/>
                    <a:gd name="T24" fmla="*/ 197 w 230"/>
                    <a:gd name="T25" fmla="*/ 34 h 230"/>
                    <a:gd name="T26" fmla="*/ 115 w 230"/>
                    <a:gd name="T27" fmla="*/ 0 h 230"/>
                    <a:gd name="T28" fmla="*/ 34 w 230"/>
                    <a:gd name="T29" fmla="*/ 34 h 230"/>
                    <a:gd name="T30" fmla="*/ 0 w 230"/>
                    <a:gd name="T31" fmla="*/ 115 h 230"/>
                    <a:gd name="T32" fmla="*/ 34 w 230"/>
                    <a:gd name="T33" fmla="*/ 196 h 230"/>
                    <a:gd name="T34" fmla="*/ 115 w 230"/>
                    <a:gd name="T35" fmla="*/ 230 h 230"/>
                    <a:gd name="T36" fmla="*/ 197 w 230"/>
                    <a:gd name="T37" fmla="*/ 196 h 230"/>
                    <a:gd name="T38" fmla="*/ 230 w 230"/>
                    <a:gd name="T39" fmla="*/ 115 h 230"/>
                    <a:gd name="T40" fmla="*/ 215 w 230"/>
                    <a:gd name="T41" fmla="*/ 115 h 2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30" h="230">
                      <a:moveTo>
                        <a:pt x="215" y="115"/>
                      </a:moveTo>
                      <a:cubicBezTo>
                        <a:pt x="199" y="115"/>
                        <a:pt x="199" y="115"/>
                        <a:pt x="199" y="115"/>
                      </a:cubicBezTo>
                      <a:cubicBezTo>
                        <a:pt x="199" y="138"/>
                        <a:pt x="189" y="159"/>
                        <a:pt x="174" y="174"/>
                      </a:cubicBezTo>
                      <a:cubicBezTo>
                        <a:pt x="159" y="189"/>
                        <a:pt x="139" y="198"/>
                        <a:pt x="115" y="198"/>
                      </a:cubicBezTo>
                      <a:cubicBezTo>
                        <a:pt x="92" y="198"/>
                        <a:pt x="72" y="189"/>
                        <a:pt x="57" y="174"/>
                      </a:cubicBezTo>
                      <a:cubicBezTo>
                        <a:pt x="41" y="159"/>
                        <a:pt x="32" y="138"/>
                        <a:pt x="32" y="115"/>
                      </a:cubicBezTo>
                      <a:cubicBezTo>
                        <a:pt x="32" y="92"/>
                        <a:pt x="41" y="71"/>
                        <a:pt x="57" y="56"/>
                      </a:cubicBezTo>
                      <a:cubicBezTo>
                        <a:pt x="72" y="41"/>
                        <a:pt x="92" y="32"/>
                        <a:pt x="115" y="32"/>
                      </a:cubicBezTo>
                      <a:cubicBezTo>
                        <a:pt x="139" y="32"/>
                        <a:pt x="159" y="41"/>
                        <a:pt x="174" y="56"/>
                      </a:cubicBezTo>
                      <a:cubicBezTo>
                        <a:pt x="189" y="71"/>
                        <a:pt x="199" y="92"/>
                        <a:pt x="199" y="115"/>
                      </a:cubicBezTo>
                      <a:cubicBezTo>
                        <a:pt x="215" y="115"/>
                        <a:pt x="215" y="115"/>
                        <a:pt x="215" y="115"/>
                      </a:cubicBezTo>
                      <a:cubicBezTo>
                        <a:pt x="230" y="115"/>
                        <a:pt x="230" y="115"/>
                        <a:pt x="230" y="115"/>
                      </a:cubicBezTo>
                      <a:cubicBezTo>
                        <a:pt x="230" y="83"/>
                        <a:pt x="218" y="54"/>
                        <a:pt x="197" y="34"/>
                      </a:cubicBezTo>
                      <a:cubicBezTo>
                        <a:pt x="176" y="13"/>
                        <a:pt x="147" y="0"/>
                        <a:pt x="115" y="0"/>
                      </a:cubicBezTo>
                      <a:cubicBezTo>
                        <a:pt x="84" y="0"/>
                        <a:pt x="55" y="13"/>
                        <a:pt x="34" y="34"/>
                      </a:cubicBezTo>
                      <a:cubicBezTo>
                        <a:pt x="13" y="54"/>
                        <a:pt x="0" y="83"/>
                        <a:pt x="0" y="115"/>
                      </a:cubicBezTo>
                      <a:cubicBezTo>
                        <a:pt x="0" y="147"/>
                        <a:pt x="13" y="175"/>
                        <a:pt x="34" y="196"/>
                      </a:cubicBezTo>
                      <a:cubicBezTo>
                        <a:pt x="55" y="217"/>
                        <a:pt x="84" y="230"/>
                        <a:pt x="115" y="230"/>
                      </a:cubicBezTo>
                      <a:cubicBezTo>
                        <a:pt x="147" y="230"/>
                        <a:pt x="176" y="217"/>
                        <a:pt x="197" y="196"/>
                      </a:cubicBezTo>
                      <a:cubicBezTo>
                        <a:pt x="218" y="175"/>
                        <a:pt x="230" y="147"/>
                        <a:pt x="230" y="115"/>
                      </a:cubicBezTo>
                      <a:lnTo>
                        <a:pt x="215" y="115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grpSp>
            <p:nvGrpSpPr>
              <p:cNvPr id="87" name="组合 86">
                <a:extLst>
                  <a:ext uri="{FF2B5EF4-FFF2-40B4-BE49-F238E27FC236}">
                    <a16:creationId xmlns:a16="http://schemas.microsoft.com/office/drawing/2014/main" id="{0D141933-9613-42A9-BA11-BFE7769426F2}"/>
                  </a:ext>
                </a:extLst>
              </p:cNvPr>
              <p:cNvGrpSpPr/>
              <p:nvPr/>
            </p:nvGrpSpPr>
            <p:grpSpPr>
              <a:xfrm rot="474050">
                <a:off x="2724818" y="1353165"/>
                <a:ext cx="3532604" cy="994283"/>
                <a:chOff x="2620481" y="1157624"/>
                <a:chExt cx="3532604" cy="994283"/>
              </a:xfr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18" name="PA-îṧḻiďé">
                  <a:extLst>
                    <a:ext uri="{FF2B5EF4-FFF2-40B4-BE49-F238E27FC236}">
                      <a16:creationId xmlns:a16="http://schemas.microsoft.com/office/drawing/2014/main" id="{919E7255-977C-4087-A019-B3A2F7E06BB6}"/>
                    </a:ext>
                  </a:extLst>
                </p:cNvPr>
                <p:cNvSpPr/>
                <p:nvPr>
                  <p:custDataLst>
                    <p:tags r:id="rId13"/>
                  </p:custDataLst>
                </p:nvPr>
              </p:nvSpPr>
              <p:spPr bwMode="auto">
                <a:xfrm>
                  <a:off x="2661734" y="1192143"/>
                  <a:ext cx="3491351" cy="894095"/>
                </a:xfrm>
                <a:custGeom>
                  <a:avLst/>
                  <a:gdLst>
                    <a:gd name="T0" fmla="*/ 29 w 1753"/>
                    <a:gd name="T1" fmla="*/ 449 h 449"/>
                    <a:gd name="T2" fmla="*/ 1753 w 1753"/>
                    <a:gd name="T3" fmla="*/ 211 h 449"/>
                    <a:gd name="T4" fmla="*/ 1725 w 1753"/>
                    <a:gd name="T5" fmla="*/ 6 h 449"/>
                    <a:gd name="T6" fmla="*/ 1717 w 1753"/>
                    <a:gd name="T7" fmla="*/ 1 h 449"/>
                    <a:gd name="T8" fmla="*/ 6 w 1753"/>
                    <a:gd name="T9" fmla="*/ 237 h 449"/>
                    <a:gd name="T10" fmla="*/ 0 w 1753"/>
                    <a:gd name="T11" fmla="*/ 244 h 449"/>
                    <a:gd name="T12" fmla="*/ 29 w 1753"/>
                    <a:gd name="T13" fmla="*/ 449 h 4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753" h="449">
                      <a:moveTo>
                        <a:pt x="29" y="449"/>
                      </a:moveTo>
                      <a:cubicBezTo>
                        <a:pt x="1753" y="211"/>
                        <a:pt x="1753" y="211"/>
                        <a:pt x="1753" y="211"/>
                      </a:cubicBezTo>
                      <a:cubicBezTo>
                        <a:pt x="1725" y="6"/>
                        <a:pt x="1725" y="6"/>
                        <a:pt x="1725" y="6"/>
                      </a:cubicBezTo>
                      <a:cubicBezTo>
                        <a:pt x="1724" y="3"/>
                        <a:pt x="1721" y="0"/>
                        <a:pt x="1717" y="1"/>
                      </a:cubicBezTo>
                      <a:cubicBezTo>
                        <a:pt x="6" y="237"/>
                        <a:pt x="6" y="237"/>
                        <a:pt x="6" y="237"/>
                      </a:cubicBezTo>
                      <a:cubicBezTo>
                        <a:pt x="2" y="237"/>
                        <a:pt x="0" y="241"/>
                        <a:pt x="0" y="244"/>
                      </a:cubicBezTo>
                      <a:lnTo>
                        <a:pt x="29" y="449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762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0" name="PA-i$ļiḍè">
                  <a:extLst>
                    <a:ext uri="{FF2B5EF4-FFF2-40B4-BE49-F238E27FC236}">
                      <a16:creationId xmlns:a16="http://schemas.microsoft.com/office/drawing/2014/main" id="{D1BA8485-E86A-43AF-8812-FC10075EAE87}"/>
                    </a:ext>
                  </a:extLst>
                </p:cNvPr>
                <p:cNvSpPr/>
                <p:nvPr>
                  <p:custDataLst>
                    <p:tags r:id="rId14"/>
                  </p:custDataLst>
                </p:nvPr>
              </p:nvSpPr>
              <p:spPr bwMode="auto">
                <a:xfrm>
                  <a:off x="2661734" y="1524692"/>
                  <a:ext cx="784649" cy="601958"/>
                </a:xfrm>
                <a:custGeom>
                  <a:avLst/>
                  <a:gdLst>
                    <a:gd name="T0" fmla="*/ 554 w 932"/>
                    <a:gd name="T1" fmla="*/ 639 h 715"/>
                    <a:gd name="T2" fmla="*/ 0 w 932"/>
                    <a:gd name="T3" fmla="*/ 715 h 715"/>
                    <a:gd name="T4" fmla="*/ 379 w 932"/>
                    <a:gd name="T5" fmla="*/ 78 h 715"/>
                    <a:gd name="T6" fmla="*/ 932 w 932"/>
                    <a:gd name="T7" fmla="*/ 0 h 715"/>
                    <a:gd name="T8" fmla="*/ 554 w 932"/>
                    <a:gd name="T9" fmla="*/ 639 h 7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32" h="715">
                      <a:moveTo>
                        <a:pt x="554" y="639"/>
                      </a:moveTo>
                      <a:lnTo>
                        <a:pt x="0" y="715"/>
                      </a:lnTo>
                      <a:lnTo>
                        <a:pt x="379" y="78"/>
                      </a:lnTo>
                      <a:lnTo>
                        <a:pt x="932" y="0"/>
                      </a:lnTo>
                      <a:lnTo>
                        <a:pt x="554" y="63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2" name="PA-îşlide">
                  <a:extLst>
                    <a:ext uri="{FF2B5EF4-FFF2-40B4-BE49-F238E27FC236}">
                      <a16:creationId xmlns:a16="http://schemas.microsoft.com/office/drawing/2014/main" id="{0F3E4673-3B5D-4A46-A63A-2684677104CB}"/>
                    </a:ext>
                  </a:extLst>
                </p:cNvPr>
                <p:cNvSpPr/>
                <p:nvPr>
                  <p:custDataLst>
                    <p:tags r:id="rId15"/>
                  </p:custDataLst>
                </p:nvPr>
              </p:nvSpPr>
              <p:spPr bwMode="auto">
                <a:xfrm>
                  <a:off x="3565933" y="1403459"/>
                  <a:ext cx="766969" cy="597748"/>
                </a:xfrm>
                <a:custGeom>
                  <a:avLst/>
                  <a:gdLst>
                    <a:gd name="T0" fmla="*/ 556 w 911"/>
                    <a:gd name="T1" fmla="*/ 634 h 710"/>
                    <a:gd name="T2" fmla="*/ 0 w 911"/>
                    <a:gd name="T3" fmla="*/ 710 h 710"/>
                    <a:gd name="T4" fmla="*/ 357 w 911"/>
                    <a:gd name="T5" fmla="*/ 75 h 710"/>
                    <a:gd name="T6" fmla="*/ 911 w 911"/>
                    <a:gd name="T7" fmla="*/ 0 h 710"/>
                    <a:gd name="T8" fmla="*/ 556 w 911"/>
                    <a:gd name="T9" fmla="*/ 634 h 7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11" h="710">
                      <a:moveTo>
                        <a:pt x="556" y="634"/>
                      </a:moveTo>
                      <a:lnTo>
                        <a:pt x="0" y="710"/>
                      </a:lnTo>
                      <a:lnTo>
                        <a:pt x="357" y="75"/>
                      </a:lnTo>
                      <a:lnTo>
                        <a:pt x="911" y="0"/>
                      </a:lnTo>
                      <a:lnTo>
                        <a:pt x="556" y="63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4" name="PA-iSḷíďé">
                  <a:extLst>
                    <a:ext uri="{FF2B5EF4-FFF2-40B4-BE49-F238E27FC236}">
                      <a16:creationId xmlns:a16="http://schemas.microsoft.com/office/drawing/2014/main" id="{9241A3AA-FD6D-40D4-A7B3-D9885FCC4320}"/>
                    </a:ext>
                  </a:extLst>
                </p:cNvPr>
                <p:cNvSpPr/>
                <p:nvPr>
                  <p:custDataLst>
                    <p:tags r:id="rId16"/>
                  </p:custDataLst>
                </p:nvPr>
              </p:nvSpPr>
              <p:spPr bwMode="auto">
                <a:xfrm>
                  <a:off x="4471814" y="1279700"/>
                  <a:ext cx="746764" cy="595222"/>
                </a:xfrm>
                <a:custGeom>
                  <a:avLst/>
                  <a:gdLst>
                    <a:gd name="T0" fmla="*/ 556 w 887"/>
                    <a:gd name="T1" fmla="*/ 632 h 707"/>
                    <a:gd name="T2" fmla="*/ 0 w 887"/>
                    <a:gd name="T3" fmla="*/ 707 h 707"/>
                    <a:gd name="T4" fmla="*/ 332 w 887"/>
                    <a:gd name="T5" fmla="*/ 78 h 707"/>
                    <a:gd name="T6" fmla="*/ 887 w 887"/>
                    <a:gd name="T7" fmla="*/ 0 h 707"/>
                    <a:gd name="T8" fmla="*/ 556 w 887"/>
                    <a:gd name="T9" fmla="*/ 632 h 7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87" h="707">
                      <a:moveTo>
                        <a:pt x="556" y="632"/>
                      </a:moveTo>
                      <a:lnTo>
                        <a:pt x="0" y="707"/>
                      </a:lnTo>
                      <a:lnTo>
                        <a:pt x="332" y="78"/>
                      </a:lnTo>
                      <a:lnTo>
                        <a:pt x="887" y="0"/>
                      </a:lnTo>
                      <a:lnTo>
                        <a:pt x="556" y="63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" name="PA-îślïḋé">
                  <a:extLst>
                    <a:ext uri="{FF2B5EF4-FFF2-40B4-BE49-F238E27FC236}">
                      <a16:creationId xmlns:a16="http://schemas.microsoft.com/office/drawing/2014/main" id="{C312C659-F078-4479-A585-8F6457B36BC9}"/>
                    </a:ext>
                  </a:extLst>
                </p:cNvPr>
                <p:cNvSpPr/>
                <p:nvPr>
                  <p:custDataLst>
                    <p:tags r:id="rId17"/>
                  </p:custDataLst>
                </p:nvPr>
              </p:nvSpPr>
              <p:spPr bwMode="auto">
                <a:xfrm>
                  <a:off x="5378538" y="1157624"/>
                  <a:ext cx="726558" cy="594380"/>
                </a:xfrm>
                <a:custGeom>
                  <a:avLst/>
                  <a:gdLst>
                    <a:gd name="T0" fmla="*/ 555 w 863"/>
                    <a:gd name="T1" fmla="*/ 628 h 706"/>
                    <a:gd name="T2" fmla="*/ 0 w 863"/>
                    <a:gd name="T3" fmla="*/ 706 h 706"/>
                    <a:gd name="T4" fmla="*/ 307 w 863"/>
                    <a:gd name="T5" fmla="*/ 76 h 706"/>
                    <a:gd name="T6" fmla="*/ 863 w 863"/>
                    <a:gd name="T7" fmla="*/ 0 h 706"/>
                    <a:gd name="T8" fmla="*/ 555 w 863"/>
                    <a:gd name="T9" fmla="*/ 628 h 7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63" h="706">
                      <a:moveTo>
                        <a:pt x="555" y="628"/>
                      </a:moveTo>
                      <a:lnTo>
                        <a:pt x="0" y="706"/>
                      </a:lnTo>
                      <a:lnTo>
                        <a:pt x="307" y="76"/>
                      </a:lnTo>
                      <a:lnTo>
                        <a:pt x="863" y="0"/>
                      </a:lnTo>
                      <a:lnTo>
                        <a:pt x="555" y="62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0" name="PA-îṧ1iḑê">
                  <a:extLst>
                    <a:ext uri="{FF2B5EF4-FFF2-40B4-BE49-F238E27FC236}">
                      <a16:creationId xmlns:a16="http://schemas.microsoft.com/office/drawing/2014/main" id="{B6FA8246-7C9E-4C06-B9B3-8FF53F8EA80B}"/>
                    </a:ext>
                  </a:extLst>
                </p:cNvPr>
                <p:cNvSpPr/>
                <p:nvPr>
                  <p:custDataLst>
                    <p:tags r:id="rId18"/>
                  </p:custDataLst>
                </p:nvPr>
              </p:nvSpPr>
              <p:spPr bwMode="auto">
                <a:xfrm>
                  <a:off x="2620481" y="2008784"/>
                  <a:ext cx="141439" cy="14312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</p:grpSp>
        <p:grpSp>
          <p:nvGrpSpPr>
            <p:cNvPr id="96" name="组合 95">
              <a:extLst>
                <a:ext uri="{FF2B5EF4-FFF2-40B4-BE49-F238E27FC236}">
                  <a16:creationId xmlns:a16="http://schemas.microsoft.com/office/drawing/2014/main" id="{2CFB0813-822F-4A6D-B20C-4B3D44931A18}"/>
                </a:ext>
              </a:extLst>
            </p:cNvPr>
            <p:cNvGrpSpPr/>
            <p:nvPr/>
          </p:nvGrpSpPr>
          <p:grpSpPr>
            <a:xfrm flipH="1" flipV="1">
              <a:off x="-750464" y="1721483"/>
              <a:ext cx="3738288" cy="994283"/>
              <a:chOff x="2519134" y="1353165"/>
              <a:chExt cx="3738288" cy="994283"/>
            </a:xfrm>
          </p:grpSpPr>
          <p:grpSp>
            <p:nvGrpSpPr>
              <p:cNvPr id="97" name="组合 96">
                <a:extLst>
                  <a:ext uri="{FF2B5EF4-FFF2-40B4-BE49-F238E27FC236}">
                    <a16:creationId xmlns:a16="http://schemas.microsoft.com/office/drawing/2014/main" id="{C6EEDBA0-C0AD-402F-B309-3D15B10F6E73}"/>
                  </a:ext>
                </a:extLst>
              </p:cNvPr>
              <p:cNvGrpSpPr/>
              <p:nvPr/>
            </p:nvGrpSpPr>
            <p:grpSpPr>
              <a:xfrm rot="474050">
                <a:off x="2519134" y="1809082"/>
                <a:ext cx="457992" cy="457993"/>
                <a:chOff x="2457153" y="1851349"/>
                <a:chExt cx="457992" cy="457993"/>
              </a:xfrm>
            </p:grpSpPr>
            <p:sp>
              <p:nvSpPr>
                <p:cNvPr id="105" name="PA-iṡḻiďé">
                  <a:extLst>
                    <a:ext uri="{FF2B5EF4-FFF2-40B4-BE49-F238E27FC236}">
                      <a16:creationId xmlns:a16="http://schemas.microsoft.com/office/drawing/2014/main" id="{A8ACD2F5-DE39-4C46-AA94-884FEBB3C5B9}"/>
                    </a:ext>
                  </a:extLst>
                </p:cNvPr>
                <p:cNvSpPr/>
                <p:nvPr>
                  <p:custDataLst>
                    <p:tags r:id="rId11"/>
                  </p:custDataLst>
                </p:nvPr>
              </p:nvSpPr>
              <p:spPr bwMode="auto">
                <a:xfrm>
                  <a:off x="2489145" y="1883341"/>
                  <a:ext cx="395692" cy="394850"/>
                </a:xfrm>
                <a:prstGeom prst="ellipse">
                  <a:avLst/>
                </a:prstGeom>
                <a:no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06" name="PA-íšļïďè">
                  <a:extLst>
                    <a:ext uri="{FF2B5EF4-FFF2-40B4-BE49-F238E27FC236}">
                      <a16:creationId xmlns:a16="http://schemas.microsoft.com/office/drawing/2014/main" id="{4F50B685-F416-42DD-A6BA-015E65796EC3}"/>
                    </a:ext>
                  </a:extLst>
                </p:cNvPr>
                <p:cNvSpPr/>
                <p:nvPr>
                  <p:custDataLst>
                    <p:tags r:id="rId12"/>
                  </p:custDataLst>
                </p:nvPr>
              </p:nvSpPr>
              <p:spPr bwMode="auto">
                <a:xfrm>
                  <a:off x="2457153" y="1851349"/>
                  <a:ext cx="457992" cy="457993"/>
                </a:xfrm>
                <a:custGeom>
                  <a:avLst/>
                  <a:gdLst>
                    <a:gd name="T0" fmla="*/ 215 w 230"/>
                    <a:gd name="T1" fmla="*/ 115 h 230"/>
                    <a:gd name="T2" fmla="*/ 199 w 230"/>
                    <a:gd name="T3" fmla="*/ 115 h 230"/>
                    <a:gd name="T4" fmla="*/ 174 w 230"/>
                    <a:gd name="T5" fmla="*/ 174 h 230"/>
                    <a:gd name="T6" fmla="*/ 115 w 230"/>
                    <a:gd name="T7" fmla="*/ 198 h 230"/>
                    <a:gd name="T8" fmla="*/ 57 w 230"/>
                    <a:gd name="T9" fmla="*/ 174 h 230"/>
                    <a:gd name="T10" fmla="*/ 32 w 230"/>
                    <a:gd name="T11" fmla="*/ 115 h 230"/>
                    <a:gd name="T12" fmla="*/ 57 w 230"/>
                    <a:gd name="T13" fmla="*/ 56 h 230"/>
                    <a:gd name="T14" fmla="*/ 115 w 230"/>
                    <a:gd name="T15" fmla="*/ 32 h 230"/>
                    <a:gd name="T16" fmla="*/ 174 w 230"/>
                    <a:gd name="T17" fmla="*/ 56 h 230"/>
                    <a:gd name="T18" fmla="*/ 199 w 230"/>
                    <a:gd name="T19" fmla="*/ 115 h 230"/>
                    <a:gd name="T20" fmla="*/ 215 w 230"/>
                    <a:gd name="T21" fmla="*/ 115 h 230"/>
                    <a:gd name="T22" fmla="*/ 230 w 230"/>
                    <a:gd name="T23" fmla="*/ 115 h 230"/>
                    <a:gd name="T24" fmla="*/ 197 w 230"/>
                    <a:gd name="T25" fmla="*/ 34 h 230"/>
                    <a:gd name="T26" fmla="*/ 115 w 230"/>
                    <a:gd name="T27" fmla="*/ 0 h 230"/>
                    <a:gd name="T28" fmla="*/ 34 w 230"/>
                    <a:gd name="T29" fmla="*/ 34 h 230"/>
                    <a:gd name="T30" fmla="*/ 0 w 230"/>
                    <a:gd name="T31" fmla="*/ 115 h 230"/>
                    <a:gd name="T32" fmla="*/ 34 w 230"/>
                    <a:gd name="T33" fmla="*/ 196 h 230"/>
                    <a:gd name="T34" fmla="*/ 115 w 230"/>
                    <a:gd name="T35" fmla="*/ 230 h 230"/>
                    <a:gd name="T36" fmla="*/ 197 w 230"/>
                    <a:gd name="T37" fmla="*/ 196 h 230"/>
                    <a:gd name="T38" fmla="*/ 230 w 230"/>
                    <a:gd name="T39" fmla="*/ 115 h 230"/>
                    <a:gd name="T40" fmla="*/ 215 w 230"/>
                    <a:gd name="T41" fmla="*/ 115 h 2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30" h="230">
                      <a:moveTo>
                        <a:pt x="215" y="115"/>
                      </a:moveTo>
                      <a:cubicBezTo>
                        <a:pt x="199" y="115"/>
                        <a:pt x="199" y="115"/>
                        <a:pt x="199" y="115"/>
                      </a:cubicBezTo>
                      <a:cubicBezTo>
                        <a:pt x="199" y="138"/>
                        <a:pt x="189" y="159"/>
                        <a:pt x="174" y="174"/>
                      </a:cubicBezTo>
                      <a:cubicBezTo>
                        <a:pt x="159" y="189"/>
                        <a:pt x="139" y="198"/>
                        <a:pt x="115" y="198"/>
                      </a:cubicBezTo>
                      <a:cubicBezTo>
                        <a:pt x="92" y="198"/>
                        <a:pt x="72" y="189"/>
                        <a:pt x="57" y="174"/>
                      </a:cubicBezTo>
                      <a:cubicBezTo>
                        <a:pt x="41" y="159"/>
                        <a:pt x="32" y="138"/>
                        <a:pt x="32" y="115"/>
                      </a:cubicBezTo>
                      <a:cubicBezTo>
                        <a:pt x="32" y="92"/>
                        <a:pt x="41" y="71"/>
                        <a:pt x="57" y="56"/>
                      </a:cubicBezTo>
                      <a:cubicBezTo>
                        <a:pt x="72" y="41"/>
                        <a:pt x="92" y="32"/>
                        <a:pt x="115" y="32"/>
                      </a:cubicBezTo>
                      <a:cubicBezTo>
                        <a:pt x="139" y="32"/>
                        <a:pt x="159" y="41"/>
                        <a:pt x="174" y="56"/>
                      </a:cubicBezTo>
                      <a:cubicBezTo>
                        <a:pt x="189" y="71"/>
                        <a:pt x="199" y="92"/>
                        <a:pt x="199" y="115"/>
                      </a:cubicBezTo>
                      <a:cubicBezTo>
                        <a:pt x="215" y="115"/>
                        <a:pt x="215" y="115"/>
                        <a:pt x="215" y="115"/>
                      </a:cubicBezTo>
                      <a:cubicBezTo>
                        <a:pt x="230" y="115"/>
                        <a:pt x="230" y="115"/>
                        <a:pt x="230" y="115"/>
                      </a:cubicBezTo>
                      <a:cubicBezTo>
                        <a:pt x="230" y="83"/>
                        <a:pt x="218" y="54"/>
                        <a:pt x="197" y="34"/>
                      </a:cubicBezTo>
                      <a:cubicBezTo>
                        <a:pt x="176" y="13"/>
                        <a:pt x="147" y="0"/>
                        <a:pt x="115" y="0"/>
                      </a:cubicBezTo>
                      <a:cubicBezTo>
                        <a:pt x="84" y="0"/>
                        <a:pt x="55" y="13"/>
                        <a:pt x="34" y="34"/>
                      </a:cubicBezTo>
                      <a:cubicBezTo>
                        <a:pt x="13" y="54"/>
                        <a:pt x="0" y="83"/>
                        <a:pt x="0" y="115"/>
                      </a:cubicBezTo>
                      <a:cubicBezTo>
                        <a:pt x="0" y="147"/>
                        <a:pt x="13" y="175"/>
                        <a:pt x="34" y="196"/>
                      </a:cubicBezTo>
                      <a:cubicBezTo>
                        <a:pt x="55" y="217"/>
                        <a:pt x="84" y="230"/>
                        <a:pt x="115" y="230"/>
                      </a:cubicBezTo>
                      <a:cubicBezTo>
                        <a:pt x="147" y="230"/>
                        <a:pt x="176" y="217"/>
                        <a:pt x="197" y="196"/>
                      </a:cubicBezTo>
                      <a:cubicBezTo>
                        <a:pt x="218" y="175"/>
                        <a:pt x="230" y="147"/>
                        <a:pt x="230" y="115"/>
                      </a:cubicBezTo>
                      <a:lnTo>
                        <a:pt x="215" y="115"/>
                      </a:lnTo>
                      <a:close/>
                    </a:path>
                  </a:pathLst>
                </a:custGeom>
                <a:no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grpSp>
            <p:nvGrpSpPr>
              <p:cNvPr id="98" name="组合 97">
                <a:extLst>
                  <a:ext uri="{FF2B5EF4-FFF2-40B4-BE49-F238E27FC236}">
                    <a16:creationId xmlns:a16="http://schemas.microsoft.com/office/drawing/2014/main" id="{7CF85F55-DEDF-43E9-8EB7-0BB42EDCBA18}"/>
                  </a:ext>
                </a:extLst>
              </p:cNvPr>
              <p:cNvGrpSpPr/>
              <p:nvPr/>
            </p:nvGrpSpPr>
            <p:grpSpPr>
              <a:xfrm rot="474050">
                <a:off x="2724818" y="1353165"/>
                <a:ext cx="3532604" cy="994283"/>
                <a:chOff x="2620481" y="1157624"/>
                <a:chExt cx="3532604" cy="994283"/>
              </a:xfr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99" name="PA-îṧḻiďé">
                  <a:extLst>
                    <a:ext uri="{FF2B5EF4-FFF2-40B4-BE49-F238E27FC236}">
                      <a16:creationId xmlns:a16="http://schemas.microsoft.com/office/drawing/2014/main" id="{536DBCEB-1AB6-4A19-BDE6-C987AB45B407}"/>
                    </a:ext>
                  </a:extLst>
                </p:cNvPr>
                <p:cNvSpPr/>
                <p:nvPr>
                  <p:custDataLst>
                    <p:tags r:id="rId5"/>
                  </p:custDataLst>
                </p:nvPr>
              </p:nvSpPr>
              <p:spPr bwMode="auto">
                <a:xfrm>
                  <a:off x="2661734" y="1192143"/>
                  <a:ext cx="3491351" cy="894095"/>
                </a:xfrm>
                <a:custGeom>
                  <a:avLst/>
                  <a:gdLst>
                    <a:gd name="T0" fmla="*/ 29 w 1753"/>
                    <a:gd name="T1" fmla="*/ 449 h 449"/>
                    <a:gd name="T2" fmla="*/ 1753 w 1753"/>
                    <a:gd name="T3" fmla="*/ 211 h 449"/>
                    <a:gd name="T4" fmla="*/ 1725 w 1753"/>
                    <a:gd name="T5" fmla="*/ 6 h 449"/>
                    <a:gd name="T6" fmla="*/ 1717 w 1753"/>
                    <a:gd name="T7" fmla="*/ 1 h 449"/>
                    <a:gd name="T8" fmla="*/ 6 w 1753"/>
                    <a:gd name="T9" fmla="*/ 237 h 449"/>
                    <a:gd name="T10" fmla="*/ 0 w 1753"/>
                    <a:gd name="T11" fmla="*/ 244 h 449"/>
                    <a:gd name="T12" fmla="*/ 29 w 1753"/>
                    <a:gd name="T13" fmla="*/ 449 h 4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753" h="449">
                      <a:moveTo>
                        <a:pt x="29" y="449"/>
                      </a:moveTo>
                      <a:cubicBezTo>
                        <a:pt x="1753" y="211"/>
                        <a:pt x="1753" y="211"/>
                        <a:pt x="1753" y="211"/>
                      </a:cubicBezTo>
                      <a:cubicBezTo>
                        <a:pt x="1725" y="6"/>
                        <a:pt x="1725" y="6"/>
                        <a:pt x="1725" y="6"/>
                      </a:cubicBezTo>
                      <a:cubicBezTo>
                        <a:pt x="1724" y="3"/>
                        <a:pt x="1721" y="0"/>
                        <a:pt x="1717" y="1"/>
                      </a:cubicBezTo>
                      <a:cubicBezTo>
                        <a:pt x="6" y="237"/>
                        <a:pt x="6" y="237"/>
                        <a:pt x="6" y="237"/>
                      </a:cubicBezTo>
                      <a:cubicBezTo>
                        <a:pt x="2" y="237"/>
                        <a:pt x="0" y="241"/>
                        <a:pt x="0" y="244"/>
                      </a:cubicBezTo>
                      <a:lnTo>
                        <a:pt x="29" y="449"/>
                      </a:lnTo>
                      <a:close/>
                    </a:path>
                  </a:pathLst>
                </a:custGeom>
                <a:noFill/>
                <a:ln w="76200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00" name="PA-i$ļiḍè">
                  <a:extLst>
                    <a:ext uri="{FF2B5EF4-FFF2-40B4-BE49-F238E27FC236}">
                      <a16:creationId xmlns:a16="http://schemas.microsoft.com/office/drawing/2014/main" id="{75EBFA1A-7BCA-4819-AFAB-6AD4CF562B7D}"/>
                    </a:ext>
                  </a:extLst>
                </p:cNvPr>
                <p:cNvSpPr/>
                <p:nvPr>
                  <p:custDataLst>
                    <p:tags r:id="rId6"/>
                  </p:custDataLst>
                </p:nvPr>
              </p:nvSpPr>
              <p:spPr bwMode="auto">
                <a:xfrm>
                  <a:off x="2661734" y="1524692"/>
                  <a:ext cx="784649" cy="601958"/>
                </a:xfrm>
                <a:custGeom>
                  <a:avLst/>
                  <a:gdLst>
                    <a:gd name="T0" fmla="*/ 554 w 932"/>
                    <a:gd name="T1" fmla="*/ 639 h 715"/>
                    <a:gd name="T2" fmla="*/ 0 w 932"/>
                    <a:gd name="T3" fmla="*/ 715 h 715"/>
                    <a:gd name="T4" fmla="*/ 379 w 932"/>
                    <a:gd name="T5" fmla="*/ 78 h 715"/>
                    <a:gd name="T6" fmla="*/ 932 w 932"/>
                    <a:gd name="T7" fmla="*/ 0 h 715"/>
                    <a:gd name="T8" fmla="*/ 554 w 932"/>
                    <a:gd name="T9" fmla="*/ 639 h 7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32" h="715">
                      <a:moveTo>
                        <a:pt x="554" y="639"/>
                      </a:moveTo>
                      <a:lnTo>
                        <a:pt x="0" y="715"/>
                      </a:lnTo>
                      <a:lnTo>
                        <a:pt x="379" y="78"/>
                      </a:lnTo>
                      <a:lnTo>
                        <a:pt x="932" y="0"/>
                      </a:lnTo>
                      <a:lnTo>
                        <a:pt x="554" y="639"/>
                      </a:lnTo>
                      <a:close/>
                    </a:path>
                  </a:pathLst>
                </a:custGeom>
                <a:no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01" name="PA-îşlide">
                  <a:extLst>
                    <a:ext uri="{FF2B5EF4-FFF2-40B4-BE49-F238E27FC236}">
                      <a16:creationId xmlns:a16="http://schemas.microsoft.com/office/drawing/2014/main" id="{975EDAE4-8C47-4AE1-807C-08BADC0DCDF7}"/>
                    </a:ext>
                  </a:extLst>
                </p:cNvPr>
                <p:cNvSpPr/>
                <p:nvPr>
                  <p:custDataLst>
                    <p:tags r:id="rId7"/>
                  </p:custDataLst>
                </p:nvPr>
              </p:nvSpPr>
              <p:spPr bwMode="auto">
                <a:xfrm>
                  <a:off x="3565933" y="1403459"/>
                  <a:ext cx="766969" cy="597748"/>
                </a:xfrm>
                <a:custGeom>
                  <a:avLst/>
                  <a:gdLst>
                    <a:gd name="T0" fmla="*/ 556 w 911"/>
                    <a:gd name="T1" fmla="*/ 634 h 710"/>
                    <a:gd name="T2" fmla="*/ 0 w 911"/>
                    <a:gd name="T3" fmla="*/ 710 h 710"/>
                    <a:gd name="T4" fmla="*/ 357 w 911"/>
                    <a:gd name="T5" fmla="*/ 75 h 710"/>
                    <a:gd name="T6" fmla="*/ 911 w 911"/>
                    <a:gd name="T7" fmla="*/ 0 h 710"/>
                    <a:gd name="T8" fmla="*/ 556 w 911"/>
                    <a:gd name="T9" fmla="*/ 634 h 7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11" h="710">
                      <a:moveTo>
                        <a:pt x="556" y="634"/>
                      </a:moveTo>
                      <a:lnTo>
                        <a:pt x="0" y="710"/>
                      </a:lnTo>
                      <a:lnTo>
                        <a:pt x="357" y="75"/>
                      </a:lnTo>
                      <a:lnTo>
                        <a:pt x="911" y="0"/>
                      </a:lnTo>
                      <a:lnTo>
                        <a:pt x="556" y="634"/>
                      </a:lnTo>
                      <a:close/>
                    </a:path>
                  </a:pathLst>
                </a:custGeom>
                <a:no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02" name="PA-iSḷíďé">
                  <a:extLst>
                    <a:ext uri="{FF2B5EF4-FFF2-40B4-BE49-F238E27FC236}">
                      <a16:creationId xmlns:a16="http://schemas.microsoft.com/office/drawing/2014/main" id="{AB7B593F-F522-4E1E-BA1E-7CF268C7C9EA}"/>
                    </a:ext>
                  </a:extLst>
                </p:cNvPr>
                <p:cNvSpPr/>
                <p:nvPr>
                  <p:custDataLst>
                    <p:tags r:id="rId8"/>
                  </p:custDataLst>
                </p:nvPr>
              </p:nvSpPr>
              <p:spPr bwMode="auto">
                <a:xfrm>
                  <a:off x="4471814" y="1279700"/>
                  <a:ext cx="746764" cy="595222"/>
                </a:xfrm>
                <a:custGeom>
                  <a:avLst/>
                  <a:gdLst>
                    <a:gd name="T0" fmla="*/ 556 w 887"/>
                    <a:gd name="T1" fmla="*/ 632 h 707"/>
                    <a:gd name="T2" fmla="*/ 0 w 887"/>
                    <a:gd name="T3" fmla="*/ 707 h 707"/>
                    <a:gd name="T4" fmla="*/ 332 w 887"/>
                    <a:gd name="T5" fmla="*/ 78 h 707"/>
                    <a:gd name="T6" fmla="*/ 887 w 887"/>
                    <a:gd name="T7" fmla="*/ 0 h 707"/>
                    <a:gd name="T8" fmla="*/ 556 w 887"/>
                    <a:gd name="T9" fmla="*/ 632 h 7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87" h="707">
                      <a:moveTo>
                        <a:pt x="556" y="632"/>
                      </a:moveTo>
                      <a:lnTo>
                        <a:pt x="0" y="707"/>
                      </a:lnTo>
                      <a:lnTo>
                        <a:pt x="332" y="78"/>
                      </a:lnTo>
                      <a:lnTo>
                        <a:pt x="887" y="0"/>
                      </a:lnTo>
                      <a:lnTo>
                        <a:pt x="556" y="632"/>
                      </a:lnTo>
                      <a:close/>
                    </a:path>
                  </a:pathLst>
                </a:custGeom>
                <a:no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03" name="PA-îślïḋé">
                  <a:extLst>
                    <a:ext uri="{FF2B5EF4-FFF2-40B4-BE49-F238E27FC236}">
                      <a16:creationId xmlns:a16="http://schemas.microsoft.com/office/drawing/2014/main" id="{03E4EF7F-EB5E-4152-9B03-832F00B84439}"/>
                    </a:ext>
                  </a:extLst>
                </p:cNvPr>
                <p:cNvSpPr/>
                <p:nvPr>
                  <p:custDataLst>
                    <p:tags r:id="rId9"/>
                  </p:custDataLst>
                </p:nvPr>
              </p:nvSpPr>
              <p:spPr bwMode="auto">
                <a:xfrm>
                  <a:off x="5378538" y="1157624"/>
                  <a:ext cx="726558" cy="594380"/>
                </a:xfrm>
                <a:custGeom>
                  <a:avLst/>
                  <a:gdLst>
                    <a:gd name="T0" fmla="*/ 555 w 863"/>
                    <a:gd name="T1" fmla="*/ 628 h 706"/>
                    <a:gd name="T2" fmla="*/ 0 w 863"/>
                    <a:gd name="T3" fmla="*/ 706 h 706"/>
                    <a:gd name="T4" fmla="*/ 307 w 863"/>
                    <a:gd name="T5" fmla="*/ 76 h 706"/>
                    <a:gd name="T6" fmla="*/ 863 w 863"/>
                    <a:gd name="T7" fmla="*/ 0 h 706"/>
                    <a:gd name="T8" fmla="*/ 555 w 863"/>
                    <a:gd name="T9" fmla="*/ 628 h 7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63" h="706">
                      <a:moveTo>
                        <a:pt x="555" y="628"/>
                      </a:moveTo>
                      <a:lnTo>
                        <a:pt x="0" y="706"/>
                      </a:lnTo>
                      <a:lnTo>
                        <a:pt x="307" y="76"/>
                      </a:lnTo>
                      <a:lnTo>
                        <a:pt x="863" y="0"/>
                      </a:lnTo>
                      <a:lnTo>
                        <a:pt x="555" y="628"/>
                      </a:lnTo>
                      <a:close/>
                    </a:path>
                  </a:pathLst>
                </a:custGeom>
                <a:no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04" name="PA-îṧ1iḑê">
                  <a:extLst>
                    <a:ext uri="{FF2B5EF4-FFF2-40B4-BE49-F238E27FC236}">
                      <a16:creationId xmlns:a16="http://schemas.microsoft.com/office/drawing/2014/main" id="{125D22AC-1AA0-454C-A64A-9A067395ACB2}"/>
                    </a:ext>
                  </a:extLst>
                </p:cNvPr>
                <p:cNvSpPr/>
                <p:nvPr>
                  <p:custDataLst>
                    <p:tags r:id="rId10"/>
                  </p:custDataLst>
                </p:nvPr>
              </p:nvSpPr>
              <p:spPr bwMode="auto">
                <a:xfrm>
                  <a:off x="2620481" y="2008784"/>
                  <a:ext cx="141439" cy="143123"/>
                </a:xfrm>
                <a:prstGeom prst="ellipse">
                  <a:avLst/>
                </a:prstGeom>
                <a:no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</p:grpSp>
      </p:grpSp>
      <p:pic>
        <p:nvPicPr>
          <p:cNvPr id="2" name="68 Workshop Sounds-车间-木拍板2(wor_爱给网_aigei_com">
            <a:hlinkClick r:id="" action="ppaction://media"/>
            <a:extLst>
              <a:ext uri="{FF2B5EF4-FFF2-40B4-BE49-F238E27FC236}">
                <a16:creationId xmlns:a16="http://schemas.microsoft.com/office/drawing/2014/main" id="{3F1710D2-7B9F-4653-BE0A-FDB63FAFB043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55"/>
          <a:stretch>
            <a:fillRect/>
          </a:stretch>
        </p:blipFill>
        <p:spPr>
          <a:xfrm>
            <a:off x="3922714" y="-1255837"/>
            <a:ext cx="487362" cy="487363"/>
          </a:xfrm>
          <a:prstGeom prst="rect">
            <a:avLst/>
          </a:prstGeom>
        </p:spPr>
      </p:pic>
      <p:sp>
        <p:nvSpPr>
          <p:cNvPr id="4" name="梯形 3">
            <a:extLst>
              <a:ext uri="{FF2B5EF4-FFF2-40B4-BE49-F238E27FC236}">
                <a16:creationId xmlns:a16="http://schemas.microsoft.com/office/drawing/2014/main" id="{146F625C-067D-4D54-BDA5-61C4D8DB3B6C}"/>
              </a:ext>
            </a:extLst>
          </p:cNvPr>
          <p:cNvSpPr/>
          <p:nvPr/>
        </p:nvSpPr>
        <p:spPr>
          <a:xfrm rot="15300000">
            <a:off x="6958950" y="1538006"/>
            <a:ext cx="190857" cy="639650"/>
          </a:xfrm>
          <a:prstGeom prst="trapezoid">
            <a:avLst/>
          </a:prstGeom>
          <a:solidFill>
            <a:schemeClr val="tx1"/>
          </a:solidFill>
          <a:ln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2" name="梯形 61">
            <a:extLst>
              <a:ext uri="{FF2B5EF4-FFF2-40B4-BE49-F238E27FC236}">
                <a16:creationId xmlns:a16="http://schemas.microsoft.com/office/drawing/2014/main" id="{58220829-560E-441C-B153-B5B67790D01A}"/>
              </a:ext>
            </a:extLst>
          </p:cNvPr>
          <p:cNvSpPr/>
          <p:nvPr/>
        </p:nvSpPr>
        <p:spPr>
          <a:xfrm rot="18086417">
            <a:off x="6984964" y="2073802"/>
            <a:ext cx="125834" cy="722102"/>
          </a:xfrm>
          <a:prstGeom prst="trapezoid">
            <a:avLst/>
          </a:prstGeom>
          <a:solidFill>
            <a:schemeClr val="tx1"/>
          </a:solidFill>
          <a:ln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4" name="标题 4">
            <a:extLst>
              <a:ext uri="{FF2B5EF4-FFF2-40B4-BE49-F238E27FC236}">
                <a16:creationId xmlns:a16="http://schemas.microsoft.com/office/drawing/2014/main" id="{585B0CBB-0A00-445E-8FA1-CF38FFF750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2332"/>
            <a:ext cx="2201244" cy="338554"/>
          </a:xfrm>
        </p:spPr>
        <p:txBody>
          <a:bodyPr/>
          <a:lstStyle/>
          <a:p>
            <a:r>
              <a:rPr lang="zh-CN" altLang="en-US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11</a:t>
            </a:r>
            <a:r>
              <a:rPr lang="zh-CN" altLang="en-US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闭包和装饰器</a:t>
            </a:r>
          </a:p>
        </p:txBody>
      </p:sp>
    </p:spTree>
    <p:extLst>
      <p:ext uri="{BB962C8B-B14F-4D97-AF65-F5344CB8AC3E}">
        <p14:creationId xmlns:p14="http://schemas.microsoft.com/office/powerpoint/2010/main" val="705198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" presetID="42" presetClass="path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1.7284E-6 L 0 0.84938 " pathEditMode="relative" rAng="0" ptsTypes="AA">
                                          <p:cBhvr>
                                            <p:cTn id="10" dur="500" spd="-1000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4246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42" presetClass="path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5.55556E-7 -2.34568E-6 L -5.55556E-7 0.86111 " pathEditMode="relative" rAng="0" ptsTypes="AA">
                                          <p:cBhvr>
                                            <p:cTn id="12" dur="500" spd="-1000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4305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3" presetID="42" presetClass="path" presetSubtype="0" fill="hold" nodeType="withEffect" p14:presetBounceEnd="25000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0 1.7284E-6 L 0 0.06944 " pathEditMode="relative" rAng="0" ptsTypes="AA" p14:bounceEnd="25000">
                                          <p:cBhvr>
                                            <p:cTn id="14" dur="4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45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42" presetClass="path" presetSubtype="0" fill="hold" nodeType="withEffect" p14:presetBounceEnd="25000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-5.55556E-7 -2.34568E-6 L -5.55556E-7 0.07253 " pathEditMode="relative" rAng="0" ptsTypes="AA" p14:bounceEnd="25000">
                                          <p:cBhvr>
                                            <p:cTn id="16" dur="4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61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7" presetID="8" presetClass="emph" presetSubtype="0" decel="100000" autoRev="1" fill="hold" nodeType="withEffect">
                                      <p:stCondLst>
                                        <p:cond delay="10"/>
                                      </p:stCondLst>
                                      <p:childTnLst>
                                        <p:animRot by="-1800000">
                                          <p:cBhvr>
                                            <p:cTn id="18" dur="37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9" presetID="1" presetClass="mediacall" presetSubtype="0" fill="hold" nodeType="withEffect">
                                      <p:stCondLst>
                                        <p:cond delay="43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20" dur="1044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21" presetID="22" presetClass="entr" presetSubtype="8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3" dur="15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22" presetClass="entr" presetSubtype="8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6" dur="15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22" presetClass="exit" presetSubtype="8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Effect transition="out" filter="wipe(left)">
                                          <p:cBhvr>
                                            <p:cTn id="28" dur="15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149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0" presetID="22" presetClass="exit" presetSubtype="8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Effect transition="out" filter="wipe(left)">
                                          <p:cBhvr>
                                            <p:cTn id="31" dur="15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149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>
                    <p:cTn id="33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2"/>
                    </p:tgtEl>
                  </p:cMediaNode>
                </p:audio>
              </p:childTnLst>
            </p:cTn>
          </p:par>
        </p:tnLst>
        <p:bldLst>
          <p:bldP spid="4" grpId="0" animBg="1"/>
          <p:bldP spid="4" grpId="1" animBg="1"/>
          <p:bldP spid="62" grpId="0" animBg="1"/>
          <p:bldP spid="62" grpId="1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" presetID="42" presetClass="path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1.7284E-6 L 0 0.84938 " pathEditMode="relative" rAng="0" ptsTypes="AA">
                                          <p:cBhvr>
                                            <p:cTn id="10" dur="500" spd="-1000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4246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42" presetClass="path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5.55556E-7 -2.34568E-6 L -5.55556E-7 0.86111 " pathEditMode="relative" rAng="0" ptsTypes="AA">
                                          <p:cBhvr>
                                            <p:cTn id="12" dur="500" spd="-1000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4305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3" presetID="42" presetClass="path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0 1.7284E-6 L 0 0.06944 " pathEditMode="relative" rAng="0" ptsTypes="AA">
                                          <p:cBhvr>
                                            <p:cTn id="14" dur="4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45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42" presetClass="path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-5.55556E-7 -2.34568E-6 L -5.55556E-7 0.07253 " pathEditMode="relative" rAng="0" ptsTypes="AA">
                                          <p:cBhvr>
                                            <p:cTn id="16" dur="4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61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7" presetID="8" presetClass="emph" presetSubtype="0" decel="100000" autoRev="1" fill="hold" nodeType="withEffect">
                                      <p:stCondLst>
                                        <p:cond delay="10"/>
                                      </p:stCondLst>
                                      <p:childTnLst>
                                        <p:animRot by="-1800000">
                                          <p:cBhvr>
                                            <p:cTn id="18" dur="37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9" presetID="1" presetClass="mediacall" presetSubtype="0" fill="hold" nodeType="withEffect">
                                      <p:stCondLst>
                                        <p:cond delay="43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20" dur="1044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21" presetID="22" presetClass="entr" presetSubtype="8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3" dur="15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22" presetClass="entr" presetSubtype="8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6" dur="15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22" presetClass="exit" presetSubtype="8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Effect transition="out" filter="wipe(left)">
                                          <p:cBhvr>
                                            <p:cTn id="28" dur="15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149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0" presetID="22" presetClass="exit" presetSubtype="8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Effect transition="out" filter="wipe(left)">
                                          <p:cBhvr>
                                            <p:cTn id="31" dur="15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149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>
                    <p:cTn id="33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2"/>
                    </p:tgtEl>
                  </p:cMediaNode>
                </p:audio>
              </p:childTnLst>
            </p:cTn>
          </p:par>
        </p:tnLst>
        <p:bldLst>
          <p:bldP spid="4" grpId="0" animBg="1"/>
          <p:bldP spid="4" grpId="1" animBg="1"/>
          <p:bldP spid="62" grpId="0" animBg="1"/>
          <p:bldP spid="62" grpId="1" animBg="1"/>
        </p:bldLst>
      </p:timing>
    </mc:Fallback>
  </mc:AlternateContent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4">
            <a:extLst>
              <a:ext uri="{FF2B5EF4-FFF2-40B4-BE49-F238E27FC236}">
                <a16:creationId xmlns:a16="http://schemas.microsoft.com/office/drawing/2014/main" id="{703C6E1B-AA0A-4764-9B3C-5A7B327B0B61}"/>
              </a:ext>
            </a:extLst>
          </p:cNvPr>
          <p:cNvSpPr txBox="1">
            <a:spLocks/>
          </p:cNvSpPr>
          <p:nvPr/>
        </p:nvSpPr>
        <p:spPr>
          <a:xfrm>
            <a:off x="251520" y="212378"/>
            <a:ext cx="2201244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1600" b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11</a:t>
            </a:r>
            <a:r>
              <a:rPr lang="zh-CN" altLang="en-US" sz="1600" b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闭包</a:t>
            </a:r>
            <a:r>
              <a:rPr lang="zh-CN" altLang="en-US" sz="1600" b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和装饰器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00642C0-2F3F-4CB2-AF28-1FEAF60F8C84}"/>
              </a:ext>
            </a:extLst>
          </p:cNvPr>
          <p:cNvSpPr txBox="1"/>
          <p:nvPr/>
        </p:nvSpPr>
        <p:spPr>
          <a:xfrm>
            <a:off x="251520" y="771550"/>
            <a:ext cx="878497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>
                <a:solidFill>
                  <a:schemeClr val="bg1"/>
                </a:solidFill>
              </a:rPr>
              <a:t>def </a:t>
            </a:r>
            <a:r>
              <a:rPr lang="zh-CN" altLang="en-US" sz="1600" b="1">
                <a:solidFill>
                  <a:schemeClr val="bg1"/>
                </a:solidFill>
              </a:rPr>
              <a:t>函数</a:t>
            </a:r>
            <a:r>
              <a:rPr lang="en-US" altLang="zh-CN" sz="1600" b="1">
                <a:solidFill>
                  <a:schemeClr val="bg1"/>
                </a:solidFill>
              </a:rPr>
              <a:t>1( a , b ):</a:t>
            </a:r>
          </a:p>
          <a:p>
            <a:r>
              <a:rPr lang="en-US" altLang="zh-CN" sz="1600" b="1">
                <a:solidFill>
                  <a:schemeClr val="bg1"/>
                </a:solidFill>
              </a:rPr>
              <a:t>        c = 520</a:t>
            </a:r>
          </a:p>
          <a:p>
            <a:endParaRPr lang="en-US" altLang="zh-CN" sz="1600" b="1">
              <a:solidFill>
                <a:schemeClr val="bg1"/>
              </a:solidFill>
            </a:endParaRPr>
          </a:p>
          <a:p>
            <a:r>
              <a:rPr lang="en-US" altLang="zh-CN" sz="1600" b="1">
                <a:solidFill>
                  <a:schemeClr val="bg1"/>
                </a:solidFill>
              </a:rPr>
              <a:t>        def </a:t>
            </a:r>
            <a:r>
              <a:rPr lang="zh-CN" altLang="en-US" sz="1600" b="1">
                <a:solidFill>
                  <a:schemeClr val="bg1"/>
                </a:solidFill>
              </a:rPr>
              <a:t>函数</a:t>
            </a:r>
            <a:r>
              <a:rPr lang="en-US" altLang="zh-CN" sz="1600" b="1">
                <a:solidFill>
                  <a:schemeClr val="bg1"/>
                </a:solidFill>
              </a:rPr>
              <a:t>2( ):         </a:t>
            </a:r>
          </a:p>
          <a:p>
            <a:r>
              <a:rPr lang="en-US" altLang="zh-CN" sz="1600" b="1">
                <a:solidFill>
                  <a:schemeClr val="bg1"/>
                </a:solidFill>
              </a:rPr>
              <a:t>	s = a + b + c</a:t>
            </a:r>
          </a:p>
          <a:p>
            <a:r>
              <a:rPr lang="en-US" altLang="zh-CN" sz="1600" b="1">
                <a:solidFill>
                  <a:schemeClr val="bg1"/>
                </a:solidFill>
              </a:rPr>
              <a:t>	print(f'</a:t>
            </a:r>
            <a:r>
              <a:rPr lang="zh-CN" altLang="en-US" sz="1600" b="1">
                <a:solidFill>
                  <a:schemeClr val="bg1"/>
                </a:solidFill>
              </a:rPr>
              <a:t>相加的结果是</a:t>
            </a:r>
            <a:r>
              <a:rPr lang="en-US" altLang="zh-CN" sz="1600" b="1">
                <a:solidFill>
                  <a:schemeClr val="bg1"/>
                </a:solidFill>
              </a:rPr>
              <a:t>{s}')</a:t>
            </a:r>
          </a:p>
          <a:p>
            <a:endParaRPr lang="en-US" altLang="zh-CN" sz="1600" b="1">
              <a:solidFill>
                <a:schemeClr val="bg1"/>
              </a:solidFill>
            </a:endParaRPr>
          </a:p>
          <a:p>
            <a:r>
              <a:rPr lang="en-US" altLang="zh-CN" sz="1600" b="1">
                <a:solidFill>
                  <a:schemeClr val="bg1"/>
                </a:solidFill>
              </a:rPr>
              <a:t>        </a:t>
            </a:r>
            <a:r>
              <a:rPr lang="en-US" altLang="zh-CN" sz="1600" b="1">
                <a:solidFill>
                  <a:srgbClr val="FFFF00"/>
                </a:solidFill>
              </a:rPr>
              <a:t>return </a:t>
            </a:r>
            <a:r>
              <a:rPr lang="zh-CN" altLang="en-US" sz="1600" b="1">
                <a:solidFill>
                  <a:srgbClr val="FFFF00"/>
                </a:solidFill>
              </a:rPr>
              <a:t>函数</a:t>
            </a:r>
            <a:r>
              <a:rPr lang="en-US" altLang="zh-CN" sz="1600" b="1">
                <a:solidFill>
                  <a:srgbClr val="FFFF00"/>
                </a:solidFill>
              </a:rPr>
              <a:t>2      </a:t>
            </a:r>
            <a:r>
              <a:rPr lang="en-US" altLang="zh-CN" sz="1600" b="1">
                <a:solidFill>
                  <a:schemeClr val="bg1"/>
                </a:solidFill>
              </a:rPr>
              <a:t># </a:t>
            </a:r>
            <a:r>
              <a:rPr lang="zh-CN" altLang="en-US" sz="1600" b="1">
                <a:solidFill>
                  <a:schemeClr val="bg1"/>
                </a:solidFill>
              </a:rPr>
              <a:t>不能加括号，加括号表示调用</a:t>
            </a:r>
            <a:endParaRPr lang="en-US" altLang="zh-CN" sz="1600" b="1">
              <a:solidFill>
                <a:schemeClr val="bg1"/>
              </a:solidFill>
            </a:endParaRPr>
          </a:p>
          <a:p>
            <a:endParaRPr lang="en-US" altLang="zh-CN" sz="1600" b="1">
              <a:solidFill>
                <a:schemeClr val="bg1"/>
              </a:solidFill>
            </a:endParaRPr>
          </a:p>
          <a:p>
            <a:r>
              <a:rPr lang="en-US" altLang="zh-CN" sz="1600" b="1">
                <a:solidFill>
                  <a:schemeClr val="bg1"/>
                </a:solidFill>
              </a:rPr>
              <a:t># </a:t>
            </a:r>
            <a:r>
              <a:rPr lang="zh-CN" altLang="en-US" sz="1600" b="1">
                <a:solidFill>
                  <a:schemeClr val="bg1"/>
                </a:solidFill>
              </a:rPr>
              <a:t>调用函数</a:t>
            </a:r>
            <a:r>
              <a:rPr lang="en-US" altLang="zh-CN" sz="1600" b="1">
                <a:solidFill>
                  <a:schemeClr val="bg1"/>
                </a:solidFill>
              </a:rPr>
              <a:t>1</a:t>
            </a:r>
          </a:p>
          <a:p>
            <a:r>
              <a:rPr lang="zh-CN" altLang="en-US" sz="1600" b="1">
                <a:solidFill>
                  <a:srgbClr val="00B050"/>
                </a:solidFill>
              </a:rPr>
              <a:t>变量名 </a:t>
            </a:r>
            <a:r>
              <a:rPr lang="en-US" altLang="zh-CN" sz="1600" b="1">
                <a:solidFill>
                  <a:srgbClr val="00B050"/>
                </a:solidFill>
              </a:rPr>
              <a:t>= </a:t>
            </a:r>
            <a:r>
              <a:rPr lang="zh-CN" altLang="en-US" sz="1600" b="1">
                <a:solidFill>
                  <a:srgbClr val="00B050"/>
                </a:solidFill>
              </a:rPr>
              <a:t>函数</a:t>
            </a:r>
            <a:r>
              <a:rPr lang="en-US" altLang="zh-CN" sz="1600" b="1">
                <a:solidFill>
                  <a:srgbClr val="00B050"/>
                </a:solidFill>
              </a:rPr>
              <a:t>1( 6 , 9 )   </a:t>
            </a:r>
            <a:r>
              <a:rPr lang="en-US" altLang="zh-CN" sz="1400" b="1">
                <a:solidFill>
                  <a:schemeClr val="bg1"/>
                </a:solidFill>
              </a:rPr>
              <a:t># </a:t>
            </a:r>
            <a:r>
              <a:rPr lang="zh-CN" altLang="en-US" sz="1400" b="1">
                <a:solidFill>
                  <a:schemeClr val="bg1"/>
                </a:solidFill>
              </a:rPr>
              <a:t>变量名就是函数</a:t>
            </a:r>
            <a:r>
              <a:rPr lang="en-US" altLang="zh-CN" sz="1400" b="1">
                <a:solidFill>
                  <a:schemeClr val="bg1"/>
                </a:solidFill>
              </a:rPr>
              <a:t>2</a:t>
            </a:r>
            <a:r>
              <a:rPr lang="zh-CN" altLang="en-US" sz="1400" b="1">
                <a:solidFill>
                  <a:schemeClr val="bg1"/>
                </a:solidFill>
              </a:rPr>
              <a:t>， 变量名 </a:t>
            </a:r>
            <a:r>
              <a:rPr lang="en-US" altLang="zh-CN" sz="1400" b="1">
                <a:solidFill>
                  <a:schemeClr val="bg1"/>
                </a:solidFill>
              </a:rPr>
              <a:t>= </a:t>
            </a:r>
            <a:r>
              <a:rPr lang="zh-CN" altLang="en-US" sz="1400" b="1">
                <a:solidFill>
                  <a:schemeClr val="bg1"/>
                </a:solidFill>
              </a:rPr>
              <a:t>函数</a:t>
            </a:r>
            <a:r>
              <a:rPr lang="en-US" altLang="zh-CN" sz="1400" b="1">
                <a:solidFill>
                  <a:schemeClr val="bg1"/>
                </a:solidFill>
              </a:rPr>
              <a:t>2 </a:t>
            </a:r>
            <a:r>
              <a:rPr lang="zh-CN" altLang="en-US" sz="1400" b="1">
                <a:solidFill>
                  <a:schemeClr val="bg1"/>
                </a:solidFill>
              </a:rPr>
              <a:t>，因为函数</a:t>
            </a:r>
            <a:r>
              <a:rPr lang="en-US" altLang="zh-CN" sz="1400" b="1">
                <a:solidFill>
                  <a:schemeClr val="bg1"/>
                </a:solidFill>
              </a:rPr>
              <a:t>1</a:t>
            </a:r>
            <a:r>
              <a:rPr lang="zh-CN" altLang="en-US" sz="1400" b="1">
                <a:solidFill>
                  <a:schemeClr val="bg1"/>
                </a:solidFill>
              </a:rPr>
              <a:t>的返回值是函数</a:t>
            </a:r>
            <a:r>
              <a:rPr lang="en-US" altLang="zh-CN" sz="1400" b="1">
                <a:solidFill>
                  <a:schemeClr val="bg1"/>
                </a:solidFill>
              </a:rPr>
              <a:t>2</a:t>
            </a:r>
          </a:p>
          <a:p>
            <a:r>
              <a:rPr lang="zh-CN" altLang="en-US" sz="1600" b="1">
                <a:solidFill>
                  <a:srgbClr val="00B050"/>
                </a:solidFill>
              </a:rPr>
              <a:t>变量名</a:t>
            </a:r>
            <a:r>
              <a:rPr lang="en-US" altLang="zh-CN" sz="1600" b="1">
                <a:solidFill>
                  <a:srgbClr val="00B050"/>
                </a:solidFill>
              </a:rPr>
              <a:t>( )</a:t>
            </a:r>
            <a:endParaRPr lang="zh-CN" altLang="en-US" sz="1600" b="1" dirty="0">
              <a:solidFill>
                <a:srgbClr val="00B050"/>
              </a:solidFill>
            </a:endParaRPr>
          </a:p>
        </p:txBody>
      </p: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87754C2A-E11A-4C74-A072-C4730C94F7EB}"/>
              </a:ext>
            </a:extLst>
          </p:cNvPr>
          <p:cNvCxnSpPr/>
          <p:nvPr/>
        </p:nvCxnSpPr>
        <p:spPr>
          <a:xfrm>
            <a:off x="467544" y="1203598"/>
            <a:ext cx="36004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6A1A8AEA-F621-4F58-BB21-11A831D0CAD3}"/>
              </a:ext>
            </a:extLst>
          </p:cNvPr>
          <p:cNvCxnSpPr/>
          <p:nvPr/>
        </p:nvCxnSpPr>
        <p:spPr>
          <a:xfrm>
            <a:off x="467544" y="1707654"/>
            <a:ext cx="36004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DA411F24-821D-4EF6-925F-CBF27735E0A8}"/>
              </a:ext>
            </a:extLst>
          </p:cNvPr>
          <p:cNvCxnSpPr/>
          <p:nvPr/>
        </p:nvCxnSpPr>
        <p:spPr>
          <a:xfrm>
            <a:off x="899592" y="1939720"/>
            <a:ext cx="36004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27AEC6F6-35B3-4BC1-88E3-1A6476D0537E}"/>
              </a:ext>
            </a:extLst>
          </p:cNvPr>
          <p:cNvCxnSpPr/>
          <p:nvPr/>
        </p:nvCxnSpPr>
        <p:spPr>
          <a:xfrm>
            <a:off x="899592" y="2211710"/>
            <a:ext cx="36004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9A56DE3D-3B01-4DD8-B45B-4C3B88AC872F}"/>
              </a:ext>
            </a:extLst>
          </p:cNvPr>
          <p:cNvSpPr/>
          <p:nvPr/>
        </p:nvSpPr>
        <p:spPr>
          <a:xfrm>
            <a:off x="827584" y="1059582"/>
            <a:ext cx="2952328" cy="1368122"/>
          </a:xfrm>
          <a:prstGeom prst="rect">
            <a:avLst/>
          </a:prstGeom>
          <a:noFill/>
          <a:ln cap="rnd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6D6511D-EA32-4F11-BA90-E19FDA941972}"/>
              </a:ext>
            </a:extLst>
          </p:cNvPr>
          <p:cNvSpPr txBox="1"/>
          <p:nvPr/>
        </p:nvSpPr>
        <p:spPr>
          <a:xfrm>
            <a:off x="2051720" y="4443958"/>
            <a:ext cx="6984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>
                <a:solidFill>
                  <a:srgbClr val="FFFF00"/>
                </a:solidFill>
              </a:rPr>
              <a:t>闭包：</a:t>
            </a:r>
            <a:r>
              <a:rPr lang="zh-CN" altLang="en-US" sz="1200" b="1">
                <a:solidFill>
                  <a:schemeClr val="bg1"/>
                </a:solidFill>
              </a:rPr>
              <a:t>内部函数引用了外部函数的局部变量，那么内部函数就被认为是闭包</a:t>
            </a:r>
            <a:endParaRPr lang="zh-CN" altLang="en-US" sz="1200" b="1" dirty="0">
              <a:solidFill>
                <a:schemeClr val="bg1"/>
              </a:solidFill>
            </a:endParaRPr>
          </a:p>
        </p:txBody>
      </p:sp>
      <p:sp>
        <p:nvSpPr>
          <p:cNvPr id="11" name="箭头: 环形 10">
            <a:extLst>
              <a:ext uri="{FF2B5EF4-FFF2-40B4-BE49-F238E27FC236}">
                <a16:creationId xmlns:a16="http://schemas.microsoft.com/office/drawing/2014/main" id="{DE804111-F9C5-46ED-B425-A0999BBE8CE5}"/>
              </a:ext>
            </a:extLst>
          </p:cNvPr>
          <p:cNvSpPr/>
          <p:nvPr/>
        </p:nvSpPr>
        <p:spPr>
          <a:xfrm>
            <a:off x="3491880" y="295472"/>
            <a:ext cx="1296144" cy="1440154"/>
          </a:xfrm>
          <a:prstGeom prst="circularArrow">
            <a:avLst/>
          </a:prstGeom>
          <a:solidFill>
            <a:srgbClr val="FF0000"/>
          </a:solidFill>
          <a:ln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5F41AD37-E32F-43E3-9E4C-8C4D990AC583}"/>
              </a:ext>
            </a:extLst>
          </p:cNvPr>
          <p:cNvSpPr txBox="1"/>
          <p:nvPr/>
        </p:nvSpPr>
        <p:spPr>
          <a:xfrm>
            <a:off x="4644008" y="1203598"/>
            <a:ext cx="33843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>
                <a:solidFill>
                  <a:schemeClr val="bg1"/>
                </a:solidFill>
              </a:rPr>
              <a:t>这里是函数</a:t>
            </a:r>
            <a:r>
              <a:rPr lang="en-US" altLang="zh-CN" sz="1200" b="1">
                <a:solidFill>
                  <a:schemeClr val="bg1"/>
                </a:solidFill>
              </a:rPr>
              <a:t>1</a:t>
            </a:r>
            <a:r>
              <a:rPr lang="zh-CN" altLang="en-US" sz="1200" b="1">
                <a:solidFill>
                  <a:schemeClr val="bg1"/>
                </a:solidFill>
              </a:rPr>
              <a:t>的过程</a:t>
            </a:r>
            <a:endParaRPr lang="zh-CN" altLang="en-US" sz="1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0155057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4">
            <a:extLst>
              <a:ext uri="{FF2B5EF4-FFF2-40B4-BE49-F238E27FC236}">
                <a16:creationId xmlns:a16="http://schemas.microsoft.com/office/drawing/2014/main" id="{77FE6E12-071D-4F43-8E0E-5E75D402009D}"/>
              </a:ext>
            </a:extLst>
          </p:cNvPr>
          <p:cNvSpPr txBox="1">
            <a:spLocks/>
          </p:cNvSpPr>
          <p:nvPr/>
        </p:nvSpPr>
        <p:spPr>
          <a:xfrm>
            <a:off x="251520" y="212378"/>
            <a:ext cx="2201244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1600" b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11</a:t>
            </a:r>
            <a:r>
              <a:rPr lang="zh-CN" altLang="en-US" sz="1600" b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闭包</a:t>
            </a:r>
            <a:r>
              <a:rPr lang="zh-CN" altLang="en-US" sz="1600" b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和装饰器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468B592-3644-4768-B9D9-E894DE592B84}"/>
              </a:ext>
            </a:extLst>
          </p:cNvPr>
          <p:cNvSpPr txBox="1"/>
          <p:nvPr/>
        </p:nvSpPr>
        <p:spPr>
          <a:xfrm>
            <a:off x="251520" y="771550"/>
            <a:ext cx="878497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>
                <a:solidFill>
                  <a:schemeClr val="bg1"/>
                </a:solidFill>
              </a:rPr>
              <a:t>闭包的作用：</a:t>
            </a:r>
            <a:endParaRPr lang="en-US" altLang="zh-CN" sz="1600" b="1">
              <a:solidFill>
                <a:schemeClr val="bg1"/>
              </a:solidFill>
            </a:endParaRPr>
          </a:p>
          <a:p>
            <a:endParaRPr lang="en-US" altLang="zh-CN" sz="1600" b="1">
              <a:solidFill>
                <a:schemeClr val="bg1"/>
              </a:solidFill>
            </a:endParaRPr>
          </a:p>
          <a:p>
            <a:r>
              <a:rPr lang="en-US" altLang="zh-CN" sz="1600" b="1">
                <a:solidFill>
                  <a:schemeClr val="bg1"/>
                </a:solidFill>
              </a:rPr>
              <a:t>1</a:t>
            </a:r>
            <a:r>
              <a:rPr lang="zh-CN" altLang="en-US" sz="1600" b="1">
                <a:solidFill>
                  <a:schemeClr val="bg1"/>
                </a:solidFill>
              </a:rPr>
              <a:t>、外部函数中定义了内部函数</a:t>
            </a:r>
            <a:endParaRPr lang="en-US" altLang="zh-CN" sz="1600" b="1">
              <a:solidFill>
                <a:schemeClr val="bg1"/>
              </a:solidFill>
            </a:endParaRPr>
          </a:p>
          <a:p>
            <a:r>
              <a:rPr lang="en-US" altLang="zh-CN" sz="1600" b="1">
                <a:solidFill>
                  <a:schemeClr val="bg1"/>
                </a:solidFill>
              </a:rPr>
              <a:t>2</a:t>
            </a:r>
            <a:r>
              <a:rPr lang="zh-CN" altLang="en-US" sz="1600" b="1">
                <a:solidFill>
                  <a:schemeClr val="bg1"/>
                </a:solidFill>
              </a:rPr>
              <a:t>、外部函数是有返回值的</a:t>
            </a:r>
            <a:endParaRPr lang="en-US" altLang="zh-CN" sz="1600" b="1">
              <a:solidFill>
                <a:schemeClr val="bg1"/>
              </a:solidFill>
            </a:endParaRPr>
          </a:p>
          <a:p>
            <a:r>
              <a:rPr lang="en-US" altLang="zh-CN" sz="1600" b="1">
                <a:solidFill>
                  <a:schemeClr val="bg1"/>
                </a:solidFill>
              </a:rPr>
              <a:t>3</a:t>
            </a:r>
            <a:r>
              <a:rPr lang="zh-CN" altLang="en-US" sz="1600" b="1">
                <a:solidFill>
                  <a:schemeClr val="bg1"/>
                </a:solidFill>
              </a:rPr>
              <a:t>、返回值是：内部函数名</a:t>
            </a:r>
            <a:endParaRPr lang="en-US" altLang="zh-CN" sz="1600" b="1">
              <a:solidFill>
                <a:schemeClr val="bg1"/>
              </a:solidFill>
            </a:endParaRPr>
          </a:p>
          <a:p>
            <a:r>
              <a:rPr lang="en-US" altLang="zh-CN" sz="1600" b="1">
                <a:solidFill>
                  <a:schemeClr val="bg1"/>
                </a:solidFill>
              </a:rPr>
              <a:t>4</a:t>
            </a:r>
            <a:r>
              <a:rPr lang="zh-CN" altLang="en-US" sz="1600" b="1">
                <a:solidFill>
                  <a:schemeClr val="bg1"/>
                </a:solidFill>
              </a:rPr>
              <a:t>、</a:t>
            </a:r>
            <a:r>
              <a:rPr lang="zh-CN" altLang="en-US" sz="1600" b="1">
                <a:solidFill>
                  <a:srgbClr val="FFFF00"/>
                </a:solidFill>
              </a:rPr>
              <a:t>内部函数使用了外部函数的变量值</a:t>
            </a:r>
            <a:endParaRPr lang="zh-CN" altLang="en-US" sz="16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1183755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4">
            <a:extLst>
              <a:ext uri="{FF2B5EF4-FFF2-40B4-BE49-F238E27FC236}">
                <a16:creationId xmlns:a16="http://schemas.microsoft.com/office/drawing/2014/main" id="{4115E2EE-6747-4217-85C5-1F29DC9CA300}"/>
              </a:ext>
            </a:extLst>
          </p:cNvPr>
          <p:cNvSpPr txBox="1">
            <a:spLocks/>
          </p:cNvSpPr>
          <p:nvPr/>
        </p:nvSpPr>
        <p:spPr>
          <a:xfrm>
            <a:off x="251520" y="212378"/>
            <a:ext cx="2201244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1600" b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11</a:t>
            </a:r>
            <a:r>
              <a:rPr lang="zh-CN" altLang="en-US" sz="1600" b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闭包</a:t>
            </a:r>
            <a:r>
              <a:rPr lang="zh-CN" altLang="en-US" sz="1600" b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和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装饰器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51B4753-70F3-4065-A355-88399B739F88}"/>
              </a:ext>
            </a:extLst>
          </p:cNvPr>
          <p:cNvSpPr txBox="1"/>
          <p:nvPr/>
        </p:nvSpPr>
        <p:spPr>
          <a:xfrm>
            <a:off x="395536" y="1563638"/>
            <a:ext cx="2880319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>
                <a:solidFill>
                  <a:srgbClr val="FFFF00"/>
                </a:solidFill>
              </a:rPr>
              <a:t>def x( ):</a:t>
            </a:r>
          </a:p>
          <a:p>
            <a:r>
              <a:rPr lang="en-US" altLang="zh-CN" sz="1400" b="1">
                <a:solidFill>
                  <a:srgbClr val="FFFF00"/>
                </a:solidFill>
              </a:rPr>
              <a:t>        print('</a:t>
            </a:r>
            <a:r>
              <a:rPr lang="zh-CN" altLang="en-US" sz="1400" b="1">
                <a:solidFill>
                  <a:srgbClr val="FFFF00"/>
                </a:solidFill>
              </a:rPr>
              <a:t>孙兴华</a:t>
            </a:r>
            <a:r>
              <a:rPr lang="en-US" altLang="zh-CN" sz="1400" b="1">
                <a:solidFill>
                  <a:srgbClr val="FFFF00"/>
                </a:solidFill>
              </a:rPr>
              <a:t>')</a:t>
            </a:r>
          </a:p>
          <a:p>
            <a:endParaRPr lang="en-US" altLang="zh-CN" sz="1400" b="1">
              <a:solidFill>
                <a:schemeClr val="bg1"/>
              </a:solidFill>
            </a:endParaRPr>
          </a:p>
          <a:p>
            <a:r>
              <a:rPr lang="en-US" altLang="zh-CN" sz="1400" b="1">
                <a:solidFill>
                  <a:schemeClr val="bg1"/>
                </a:solidFill>
              </a:rPr>
              <a:t># </a:t>
            </a:r>
            <a:r>
              <a:rPr lang="zh-CN" altLang="en-US" sz="1400" b="1">
                <a:solidFill>
                  <a:schemeClr val="bg1"/>
                </a:solidFill>
              </a:rPr>
              <a:t>需求：执行该函数时加上日志</a:t>
            </a:r>
            <a:endParaRPr lang="en-US" altLang="zh-CN" sz="1400" b="1">
              <a:solidFill>
                <a:schemeClr val="bg1"/>
              </a:solidFill>
            </a:endParaRPr>
          </a:p>
          <a:p>
            <a:r>
              <a:rPr lang="en-US" altLang="zh-CN" sz="1400" b="1">
                <a:solidFill>
                  <a:schemeClr val="bg1"/>
                </a:solidFill>
              </a:rPr>
              <a:t> </a:t>
            </a:r>
          </a:p>
          <a:p>
            <a:r>
              <a:rPr lang="en-US" altLang="zh-CN" sz="1400" b="1">
                <a:solidFill>
                  <a:srgbClr val="FFFF00"/>
                </a:solidFill>
              </a:rPr>
              <a:t>print('</a:t>
            </a:r>
            <a:r>
              <a:rPr lang="zh-CN" altLang="en-US" sz="1400" b="1">
                <a:solidFill>
                  <a:srgbClr val="FFFF00"/>
                </a:solidFill>
              </a:rPr>
              <a:t>开始调用</a:t>
            </a:r>
            <a:r>
              <a:rPr lang="en-US" altLang="zh-CN" sz="1400" b="1">
                <a:solidFill>
                  <a:srgbClr val="FFFF00"/>
                </a:solidFill>
              </a:rPr>
              <a:t>x( )</a:t>
            </a:r>
            <a:r>
              <a:rPr lang="zh-CN" altLang="en-US" sz="1400" b="1">
                <a:solidFill>
                  <a:srgbClr val="FFFF00"/>
                </a:solidFill>
              </a:rPr>
              <a:t>函数</a:t>
            </a:r>
            <a:r>
              <a:rPr lang="en-US" altLang="zh-CN" sz="1400" b="1">
                <a:solidFill>
                  <a:srgbClr val="FFFF00"/>
                </a:solidFill>
              </a:rPr>
              <a:t>…'</a:t>
            </a:r>
            <a:r>
              <a:rPr lang="zh-CN" altLang="en-US" sz="1400" b="1">
                <a:solidFill>
                  <a:srgbClr val="FFFF00"/>
                </a:solidFill>
              </a:rPr>
              <a:t>）</a:t>
            </a:r>
            <a:endParaRPr lang="en-US" altLang="zh-CN" sz="1400" b="1">
              <a:solidFill>
                <a:srgbClr val="FFFF00"/>
              </a:solidFill>
            </a:endParaRPr>
          </a:p>
          <a:p>
            <a:endParaRPr lang="en-US" altLang="zh-CN" sz="1400" b="1">
              <a:solidFill>
                <a:srgbClr val="FFFF00"/>
              </a:solidFill>
            </a:endParaRPr>
          </a:p>
          <a:p>
            <a:r>
              <a:rPr lang="en-US" altLang="zh-CN" sz="1400" b="1">
                <a:solidFill>
                  <a:srgbClr val="FFFF00"/>
                </a:solidFill>
              </a:rPr>
              <a:t>x( )</a:t>
            </a:r>
          </a:p>
          <a:p>
            <a:endParaRPr lang="en-US" altLang="zh-CN" sz="1400" b="1">
              <a:solidFill>
                <a:srgbClr val="FFFF00"/>
              </a:solidFill>
            </a:endParaRPr>
          </a:p>
          <a:p>
            <a:r>
              <a:rPr lang="en-US" altLang="zh-CN" sz="1400" b="1">
                <a:solidFill>
                  <a:srgbClr val="FFFF00"/>
                </a:solidFill>
              </a:rPr>
              <a:t>print('</a:t>
            </a:r>
            <a:r>
              <a:rPr lang="zh-CN" altLang="en-US" sz="1400" b="1">
                <a:solidFill>
                  <a:srgbClr val="FFFF00"/>
                </a:solidFill>
              </a:rPr>
              <a:t>结束调用</a:t>
            </a:r>
            <a:r>
              <a:rPr lang="en-US" altLang="zh-CN" sz="1400" b="1">
                <a:solidFill>
                  <a:srgbClr val="FFFF00"/>
                </a:solidFill>
              </a:rPr>
              <a:t>x( )</a:t>
            </a:r>
            <a:r>
              <a:rPr lang="zh-CN" altLang="en-US" sz="1400" b="1">
                <a:solidFill>
                  <a:srgbClr val="FFFF00"/>
                </a:solidFill>
              </a:rPr>
              <a:t>函数</a:t>
            </a:r>
            <a:r>
              <a:rPr lang="en-US" altLang="zh-CN" sz="1400" b="1">
                <a:solidFill>
                  <a:srgbClr val="FFFF00"/>
                </a:solidFill>
              </a:rPr>
              <a:t>…'</a:t>
            </a:r>
            <a:r>
              <a:rPr lang="zh-CN" altLang="en-US" sz="1400" b="1">
                <a:solidFill>
                  <a:srgbClr val="FFFF00"/>
                </a:solidFill>
              </a:rPr>
              <a:t>）</a:t>
            </a:r>
            <a:endParaRPr lang="en-US" altLang="zh-CN" sz="1400" b="1">
              <a:solidFill>
                <a:srgbClr val="FFFF00"/>
              </a:solidFill>
            </a:endParaRPr>
          </a:p>
          <a:p>
            <a:endParaRPr lang="zh-CN" altLang="en-US" sz="1400" b="1" dirty="0">
              <a:solidFill>
                <a:srgbClr val="FFFF00"/>
              </a:solidFill>
            </a:endParaRPr>
          </a:p>
        </p:txBody>
      </p:sp>
      <p:sp>
        <p:nvSpPr>
          <p:cNvPr id="7" name="箭头: 虚尾 6">
            <a:extLst>
              <a:ext uri="{FF2B5EF4-FFF2-40B4-BE49-F238E27FC236}">
                <a16:creationId xmlns:a16="http://schemas.microsoft.com/office/drawing/2014/main" id="{4C2009A5-5E27-44B8-9BD8-78315CAE93A6}"/>
              </a:ext>
            </a:extLst>
          </p:cNvPr>
          <p:cNvSpPr/>
          <p:nvPr/>
        </p:nvSpPr>
        <p:spPr>
          <a:xfrm>
            <a:off x="3059832" y="2571750"/>
            <a:ext cx="360040" cy="360040"/>
          </a:xfrm>
          <a:prstGeom prst="stripedRightArrow">
            <a:avLst/>
          </a:prstGeom>
          <a:solidFill>
            <a:srgbClr val="FF0000"/>
          </a:solidFill>
          <a:ln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" name="箭头: 虚尾 7">
            <a:extLst>
              <a:ext uri="{FF2B5EF4-FFF2-40B4-BE49-F238E27FC236}">
                <a16:creationId xmlns:a16="http://schemas.microsoft.com/office/drawing/2014/main" id="{537EBD91-B191-4C0B-AC43-E7A8646B0AC4}"/>
              </a:ext>
            </a:extLst>
          </p:cNvPr>
          <p:cNvSpPr/>
          <p:nvPr/>
        </p:nvSpPr>
        <p:spPr>
          <a:xfrm>
            <a:off x="3059832" y="3435846"/>
            <a:ext cx="360040" cy="360040"/>
          </a:xfrm>
          <a:prstGeom prst="stripedRightArrow">
            <a:avLst/>
          </a:prstGeom>
          <a:solidFill>
            <a:srgbClr val="FF0000"/>
          </a:solidFill>
          <a:ln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7792856-0C7D-4EBA-A22E-FF45B1B8B4FB}"/>
              </a:ext>
            </a:extLst>
          </p:cNvPr>
          <p:cNvSpPr txBox="1"/>
          <p:nvPr/>
        </p:nvSpPr>
        <p:spPr>
          <a:xfrm>
            <a:off x="4355976" y="2794744"/>
            <a:ext cx="34563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>
                <a:solidFill>
                  <a:schemeClr val="bg1"/>
                </a:solidFill>
              </a:rPr>
              <a:t>就是在调用函数的开始和结束，我加上这两句话</a:t>
            </a:r>
            <a:endParaRPr lang="zh-CN" alt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6743254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EADBD32-EF73-45E3-B474-7511798E877A}"/>
              </a:ext>
            </a:extLst>
          </p:cNvPr>
          <p:cNvSpPr txBox="1"/>
          <p:nvPr/>
        </p:nvSpPr>
        <p:spPr>
          <a:xfrm>
            <a:off x="323528" y="843559"/>
            <a:ext cx="288032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>
                <a:solidFill>
                  <a:srgbClr val="FFFF00"/>
                </a:solidFill>
              </a:rPr>
              <a:t>def x( ):</a:t>
            </a:r>
          </a:p>
          <a:p>
            <a:pPr lvl="1"/>
            <a:r>
              <a:rPr lang="en-US" altLang="zh-CN" sz="1400" b="1">
                <a:solidFill>
                  <a:srgbClr val="FFFF00"/>
                </a:solidFill>
              </a:rPr>
              <a:t>print('</a:t>
            </a:r>
            <a:r>
              <a:rPr lang="zh-CN" altLang="en-US" sz="1400" b="1">
                <a:solidFill>
                  <a:srgbClr val="FFFF00"/>
                </a:solidFill>
              </a:rPr>
              <a:t>开始调用</a:t>
            </a:r>
            <a:r>
              <a:rPr lang="en-US" altLang="zh-CN" sz="1400" b="1">
                <a:solidFill>
                  <a:srgbClr val="FFFF00"/>
                </a:solidFill>
              </a:rPr>
              <a:t>x( )</a:t>
            </a:r>
            <a:r>
              <a:rPr lang="zh-CN" altLang="en-US" sz="1400" b="1">
                <a:solidFill>
                  <a:srgbClr val="FFFF00"/>
                </a:solidFill>
              </a:rPr>
              <a:t>函数</a:t>
            </a:r>
            <a:r>
              <a:rPr lang="en-US" altLang="zh-CN" sz="1400" b="1">
                <a:solidFill>
                  <a:srgbClr val="FFFF00"/>
                </a:solidFill>
              </a:rPr>
              <a:t>…'</a:t>
            </a:r>
            <a:r>
              <a:rPr lang="zh-CN" altLang="en-US" sz="1400" b="1">
                <a:solidFill>
                  <a:srgbClr val="FFFF00"/>
                </a:solidFill>
              </a:rPr>
              <a:t>）</a:t>
            </a:r>
            <a:r>
              <a:rPr lang="en-US" altLang="zh-CN" sz="1400" b="1">
                <a:solidFill>
                  <a:srgbClr val="FFFF00"/>
                </a:solidFill>
              </a:rPr>
              <a:t>       </a:t>
            </a:r>
          </a:p>
          <a:p>
            <a:pPr lvl="1"/>
            <a:r>
              <a:rPr lang="en-US" altLang="zh-CN" sz="1400" b="1">
                <a:solidFill>
                  <a:srgbClr val="FFFF00"/>
                </a:solidFill>
              </a:rPr>
              <a:t>print('</a:t>
            </a:r>
            <a:r>
              <a:rPr lang="zh-CN" altLang="en-US" sz="1400" b="1">
                <a:solidFill>
                  <a:srgbClr val="FFFF00"/>
                </a:solidFill>
              </a:rPr>
              <a:t>孙兴华</a:t>
            </a:r>
            <a:r>
              <a:rPr lang="en-US" altLang="zh-CN" sz="1400" b="1">
                <a:solidFill>
                  <a:srgbClr val="FFFF00"/>
                </a:solidFill>
              </a:rPr>
              <a:t>')</a:t>
            </a:r>
          </a:p>
          <a:p>
            <a:pPr lvl="1"/>
            <a:r>
              <a:rPr lang="en-US" altLang="zh-CN" sz="1400" b="1">
                <a:solidFill>
                  <a:srgbClr val="FFFF00"/>
                </a:solidFill>
              </a:rPr>
              <a:t>print('</a:t>
            </a:r>
            <a:r>
              <a:rPr lang="zh-CN" altLang="en-US" sz="1400" b="1">
                <a:solidFill>
                  <a:srgbClr val="FFFF00"/>
                </a:solidFill>
              </a:rPr>
              <a:t>结束调用</a:t>
            </a:r>
            <a:r>
              <a:rPr lang="en-US" altLang="zh-CN" sz="1400" b="1">
                <a:solidFill>
                  <a:srgbClr val="FFFF00"/>
                </a:solidFill>
              </a:rPr>
              <a:t>x( )</a:t>
            </a:r>
            <a:r>
              <a:rPr lang="zh-CN" altLang="en-US" sz="1400" b="1">
                <a:solidFill>
                  <a:srgbClr val="FFFF00"/>
                </a:solidFill>
              </a:rPr>
              <a:t>函数</a:t>
            </a:r>
            <a:r>
              <a:rPr lang="en-US" altLang="zh-CN" sz="1400" b="1">
                <a:solidFill>
                  <a:srgbClr val="FFFF00"/>
                </a:solidFill>
              </a:rPr>
              <a:t>…'</a:t>
            </a:r>
            <a:r>
              <a:rPr lang="zh-CN" altLang="en-US" sz="1400" b="1">
                <a:solidFill>
                  <a:srgbClr val="FFFF00"/>
                </a:solidFill>
              </a:rPr>
              <a:t>）</a:t>
            </a:r>
            <a:endParaRPr lang="en-US" altLang="zh-CN" sz="1400" b="1">
              <a:solidFill>
                <a:srgbClr val="FFFF00"/>
              </a:solidFill>
            </a:endParaRPr>
          </a:p>
          <a:p>
            <a:endParaRPr lang="en-US" altLang="zh-CN" sz="1400" b="1">
              <a:solidFill>
                <a:srgbClr val="FFFF00"/>
              </a:solidFill>
            </a:endParaRPr>
          </a:p>
          <a:p>
            <a:endParaRPr lang="zh-CN" altLang="en-US" sz="1400" b="1" dirty="0">
              <a:solidFill>
                <a:srgbClr val="FFFF00"/>
              </a:solidFill>
            </a:endParaRPr>
          </a:p>
        </p:txBody>
      </p:sp>
      <p:sp>
        <p:nvSpPr>
          <p:cNvPr id="3" name="标题 4">
            <a:extLst>
              <a:ext uri="{FF2B5EF4-FFF2-40B4-BE49-F238E27FC236}">
                <a16:creationId xmlns:a16="http://schemas.microsoft.com/office/drawing/2014/main" id="{D3129279-869C-4D82-BEB4-F4950AD8418C}"/>
              </a:ext>
            </a:extLst>
          </p:cNvPr>
          <p:cNvSpPr txBox="1">
            <a:spLocks/>
          </p:cNvSpPr>
          <p:nvPr/>
        </p:nvSpPr>
        <p:spPr>
          <a:xfrm>
            <a:off x="251520" y="212378"/>
            <a:ext cx="2201244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1600" b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11</a:t>
            </a:r>
            <a:r>
              <a:rPr lang="zh-CN" altLang="en-US" sz="1600" b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闭包</a:t>
            </a:r>
            <a:r>
              <a:rPr lang="zh-CN" altLang="en-US" sz="1600" b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和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装饰器</a:t>
            </a:r>
          </a:p>
        </p:txBody>
      </p:sp>
      <p:sp>
        <p:nvSpPr>
          <p:cNvPr id="4" name="箭头: 虚尾 3">
            <a:extLst>
              <a:ext uri="{FF2B5EF4-FFF2-40B4-BE49-F238E27FC236}">
                <a16:creationId xmlns:a16="http://schemas.microsoft.com/office/drawing/2014/main" id="{95560061-060D-4D14-90FC-A018A1913A82}"/>
              </a:ext>
            </a:extLst>
          </p:cNvPr>
          <p:cNvSpPr/>
          <p:nvPr/>
        </p:nvSpPr>
        <p:spPr>
          <a:xfrm>
            <a:off x="4067944" y="1203598"/>
            <a:ext cx="432048" cy="360040"/>
          </a:xfrm>
          <a:prstGeom prst="stripedRightArrow">
            <a:avLst/>
          </a:prstGeom>
          <a:solidFill>
            <a:srgbClr val="FF0000"/>
          </a:solidFill>
          <a:ln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4943CC3-5F08-41E1-B352-AB1AF4307880}"/>
              </a:ext>
            </a:extLst>
          </p:cNvPr>
          <p:cNvSpPr/>
          <p:nvPr/>
        </p:nvSpPr>
        <p:spPr>
          <a:xfrm>
            <a:off x="5004048" y="843559"/>
            <a:ext cx="226215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cap="none" spc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太累了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CA5E6F3-0A5D-4325-AA58-F354A11224C4}"/>
              </a:ext>
            </a:extLst>
          </p:cNvPr>
          <p:cNvSpPr txBox="1"/>
          <p:nvPr/>
        </p:nvSpPr>
        <p:spPr>
          <a:xfrm>
            <a:off x="539552" y="2787774"/>
            <a:ext cx="770485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>
                <a:solidFill>
                  <a:schemeClr val="bg1"/>
                </a:solidFill>
              </a:rPr>
              <a:t>如果有</a:t>
            </a:r>
            <a:r>
              <a:rPr lang="en-US" altLang="zh-CN" sz="1600" b="1">
                <a:solidFill>
                  <a:schemeClr val="bg1"/>
                </a:solidFill>
              </a:rPr>
              <a:t>10</a:t>
            </a:r>
            <a:r>
              <a:rPr lang="zh-CN" altLang="en-US" sz="1600" b="1">
                <a:solidFill>
                  <a:schemeClr val="bg1"/>
                </a:solidFill>
              </a:rPr>
              <a:t>个函数要写</a:t>
            </a:r>
            <a:r>
              <a:rPr lang="en-US" altLang="zh-CN" sz="1600" b="1">
                <a:solidFill>
                  <a:schemeClr val="bg1"/>
                </a:solidFill>
              </a:rPr>
              <a:t>10</a:t>
            </a:r>
            <a:r>
              <a:rPr lang="zh-CN" altLang="en-US" sz="1600" b="1">
                <a:solidFill>
                  <a:schemeClr val="bg1"/>
                </a:solidFill>
              </a:rPr>
              <a:t>次，有</a:t>
            </a:r>
            <a:r>
              <a:rPr lang="en-US" altLang="zh-CN" sz="1600" b="1">
                <a:solidFill>
                  <a:schemeClr val="bg1"/>
                </a:solidFill>
              </a:rPr>
              <a:t>100</a:t>
            </a:r>
            <a:r>
              <a:rPr lang="zh-CN" altLang="en-US" sz="1600" b="1">
                <a:solidFill>
                  <a:schemeClr val="bg1"/>
                </a:solidFill>
              </a:rPr>
              <a:t>个函数要写</a:t>
            </a:r>
            <a:r>
              <a:rPr lang="en-US" altLang="zh-CN" sz="1600" b="1">
                <a:solidFill>
                  <a:schemeClr val="bg1"/>
                </a:solidFill>
              </a:rPr>
              <a:t>100</a:t>
            </a:r>
            <a:r>
              <a:rPr lang="zh-CN" altLang="en-US" sz="1600" b="1">
                <a:solidFill>
                  <a:schemeClr val="bg1"/>
                </a:solidFill>
              </a:rPr>
              <a:t>次吗？</a:t>
            </a:r>
            <a:endParaRPr lang="en-US" altLang="zh-CN" sz="1600" b="1">
              <a:solidFill>
                <a:schemeClr val="bg1"/>
              </a:solidFill>
            </a:endParaRPr>
          </a:p>
          <a:p>
            <a:pPr algn="ctr"/>
            <a:endParaRPr lang="en-US" altLang="zh-CN" sz="1600" b="1">
              <a:solidFill>
                <a:schemeClr val="bg1"/>
              </a:solidFill>
            </a:endParaRPr>
          </a:p>
          <a:p>
            <a:pPr algn="ctr"/>
            <a:r>
              <a:rPr lang="en-US" altLang="zh-CN" sz="1600" b="1">
                <a:solidFill>
                  <a:schemeClr val="bg1"/>
                </a:solidFill>
              </a:rPr>
              <a:t>NO</a:t>
            </a:r>
            <a:r>
              <a:rPr lang="zh-CN" altLang="en-US" sz="1600" b="1">
                <a:solidFill>
                  <a:schemeClr val="bg1"/>
                </a:solidFill>
              </a:rPr>
              <a:t>！</a:t>
            </a:r>
            <a:endParaRPr lang="en-US" altLang="zh-CN" sz="1600" b="1">
              <a:solidFill>
                <a:schemeClr val="bg1"/>
              </a:solidFill>
            </a:endParaRPr>
          </a:p>
          <a:p>
            <a:pPr algn="ctr"/>
            <a:endParaRPr lang="en-US" altLang="zh-CN" sz="1600" b="1">
              <a:solidFill>
                <a:schemeClr val="bg1"/>
              </a:solidFill>
            </a:endParaRPr>
          </a:p>
          <a:p>
            <a:pPr algn="ctr"/>
            <a:r>
              <a:rPr lang="zh-CN" altLang="en-US" sz="1600" b="1">
                <a:solidFill>
                  <a:schemeClr val="bg1"/>
                </a:solidFill>
              </a:rPr>
              <a:t>我们不是学过闭包吗？</a:t>
            </a:r>
            <a:endParaRPr lang="zh-CN" altLang="en-US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60523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PA-组合 91">
            <a:extLst>
              <a:ext uri="{FF2B5EF4-FFF2-40B4-BE49-F238E27FC236}">
                <a16:creationId xmlns:a16="http://schemas.microsoft.com/office/drawing/2014/main" id="{0DFFC35C-FBC9-4C15-97E5-E73A8D79A093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 rot="920319">
            <a:off x="2838533" y="1622855"/>
            <a:ext cx="3466935" cy="2205774"/>
            <a:chOff x="2731612" y="2070241"/>
            <a:chExt cx="3466935" cy="2205774"/>
          </a:xfrm>
        </p:grpSpPr>
        <p:sp>
          <p:nvSpPr>
            <p:cNvPr id="3" name="PA-ïşļídê">
              <a:extLst>
                <a:ext uri="{FF2B5EF4-FFF2-40B4-BE49-F238E27FC236}">
                  <a16:creationId xmlns:a16="http://schemas.microsoft.com/office/drawing/2014/main" id="{2C9F8A31-A8D5-4D22-B923-8F360897C7DC}"/>
                </a:ext>
              </a:extLst>
            </p:cNvPr>
            <p:cNvSpPr/>
            <p:nvPr>
              <p:custDataLst>
                <p:tags r:id="rId21"/>
              </p:custDataLst>
            </p:nvPr>
          </p:nvSpPr>
          <p:spPr bwMode="auto">
            <a:xfrm>
              <a:off x="2731612" y="2080345"/>
              <a:ext cx="3466935" cy="2195670"/>
            </a:xfrm>
            <a:custGeom>
              <a:avLst/>
              <a:gdLst>
                <a:gd name="T0" fmla="*/ 14 w 1741"/>
                <a:gd name="T1" fmla="*/ 1102 h 1102"/>
                <a:gd name="T2" fmla="*/ 1741 w 1741"/>
                <a:gd name="T3" fmla="*/ 1102 h 1102"/>
                <a:gd name="T4" fmla="*/ 1741 w 1741"/>
                <a:gd name="T5" fmla="*/ 0 h 1102"/>
                <a:gd name="T6" fmla="*/ 0 w 1741"/>
                <a:gd name="T7" fmla="*/ 0 h 1102"/>
                <a:gd name="T8" fmla="*/ 0 w 1741"/>
                <a:gd name="T9" fmla="*/ 1088 h 1102"/>
                <a:gd name="T10" fmla="*/ 14 w 1741"/>
                <a:gd name="T11" fmla="*/ 1102 h 1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41" h="1102">
                  <a:moveTo>
                    <a:pt x="14" y="1102"/>
                  </a:moveTo>
                  <a:cubicBezTo>
                    <a:pt x="1741" y="1102"/>
                    <a:pt x="1741" y="1102"/>
                    <a:pt x="1741" y="1102"/>
                  </a:cubicBezTo>
                  <a:cubicBezTo>
                    <a:pt x="1741" y="0"/>
                    <a:pt x="1741" y="0"/>
                    <a:pt x="174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088"/>
                    <a:pt x="0" y="1088"/>
                    <a:pt x="0" y="1088"/>
                  </a:cubicBezTo>
                  <a:cubicBezTo>
                    <a:pt x="0" y="1096"/>
                    <a:pt x="6" y="1102"/>
                    <a:pt x="14" y="1102"/>
                  </a:cubicBezTo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" name="PA-ïSľíḋe">
              <a:extLst>
                <a:ext uri="{FF2B5EF4-FFF2-40B4-BE49-F238E27FC236}">
                  <a16:creationId xmlns:a16="http://schemas.microsoft.com/office/drawing/2014/main" id="{04375CDE-E1D1-4267-929A-AA13A87E2072}"/>
                </a:ext>
              </a:extLst>
            </p:cNvPr>
            <p:cNvSpPr/>
            <p:nvPr>
              <p:custDataLst>
                <p:tags r:id="rId22"/>
              </p:custDataLst>
            </p:nvPr>
          </p:nvSpPr>
          <p:spPr bwMode="auto">
            <a:xfrm>
              <a:off x="3020383" y="4244022"/>
              <a:ext cx="3146172" cy="0"/>
            </a:xfrm>
            <a:custGeom>
              <a:avLst/>
              <a:gdLst>
                <a:gd name="T0" fmla="*/ 1580 w 1580"/>
                <a:gd name="T1" fmla="*/ 0 w 1580"/>
                <a:gd name="T2" fmla="*/ 1 w 1580"/>
                <a:gd name="T3" fmla="*/ 1580 w 1580"/>
                <a:gd name="T4" fmla="*/ 1580 w 158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580">
                  <a:moveTo>
                    <a:pt x="158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1580" y="0"/>
                    <a:pt x="1580" y="0"/>
                    <a:pt x="1580" y="0"/>
                  </a:cubicBezTo>
                  <a:cubicBezTo>
                    <a:pt x="1580" y="0"/>
                    <a:pt x="1580" y="0"/>
                    <a:pt x="1580" y="0"/>
                  </a:cubicBezTo>
                </a:path>
              </a:pathLst>
            </a:custGeom>
            <a:solidFill>
              <a:srgbClr val="5657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89" name="组合 88">
              <a:extLst>
                <a:ext uri="{FF2B5EF4-FFF2-40B4-BE49-F238E27FC236}">
                  <a16:creationId xmlns:a16="http://schemas.microsoft.com/office/drawing/2014/main" id="{6EA32E37-1307-4F67-90AF-E6C067A6ADA3}"/>
                </a:ext>
              </a:extLst>
            </p:cNvPr>
            <p:cNvGrpSpPr/>
            <p:nvPr/>
          </p:nvGrpSpPr>
          <p:grpSpPr>
            <a:xfrm>
              <a:off x="2731612" y="2070241"/>
              <a:ext cx="3466935" cy="472307"/>
              <a:chOff x="2731612" y="2070241"/>
              <a:chExt cx="3466935" cy="472307"/>
            </a:xfrm>
            <a:effectLst>
              <a:outerShdw blurRad="1905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88" name="PA-矩形 87">
                <a:extLst>
                  <a:ext uri="{FF2B5EF4-FFF2-40B4-BE49-F238E27FC236}">
                    <a16:creationId xmlns:a16="http://schemas.microsoft.com/office/drawing/2014/main" id="{178F119D-72B0-4A4D-B2C2-1920B2971AF9}"/>
                  </a:ext>
                </a:extLst>
              </p:cNvPr>
              <p:cNvSpPr/>
              <p:nvPr>
                <p:custDataLst>
                  <p:tags r:id="rId49"/>
                </p:custDataLst>
              </p:nvPr>
            </p:nvSpPr>
            <p:spPr>
              <a:xfrm>
                <a:off x="2731612" y="2070241"/>
                <a:ext cx="3466935" cy="472307"/>
              </a:xfrm>
              <a:prstGeom prst="rect">
                <a:avLst/>
              </a:prstGeom>
              <a:solidFill>
                <a:schemeClr val="tx1"/>
              </a:solidFill>
              <a:ln cap="rnd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PA-îSľiḋé">
                <a:extLst>
                  <a:ext uri="{FF2B5EF4-FFF2-40B4-BE49-F238E27FC236}">
                    <a16:creationId xmlns:a16="http://schemas.microsoft.com/office/drawing/2014/main" id="{62137727-3CB6-43EC-8DEA-392B95B952B6}"/>
                  </a:ext>
                </a:extLst>
              </p:cNvPr>
              <p:cNvSpPr/>
              <p:nvPr>
                <p:custDataLst>
                  <p:tags r:id="rId50"/>
                </p:custDataLst>
              </p:nvPr>
            </p:nvSpPr>
            <p:spPr bwMode="auto">
              <a:xfrm>
                <a:off x="2899150" y="2098867"/>
                <a:ext cx="748448" cy="420107"/>
              </a:xfrm>
              <a:custGeom>
                <a:avLst/>
                <a:gdLst>
                  <a:gd name="T0" fmla="*/ 487 w 889"/>
                  <a:gd name="T1" fmla="*/ 499 h 499"/>
                  <a:gd name="T2" fmla="*/ 0 w 889"/>
                  <a:gd name="T3" fmla="*/ 499 h 499"/>
                  <a:gd name="T4" fmla="*/ 402 w 889"/>
                  <a:gd name="T5" fmla="*/ 0 h 499"/>
                  <a:gd name="T6" fmla="*/ 889 w 889"/>
                  <a:gd name="T7" fmla="*/ 0 h 499"/>
                  <a:gd name="T8" fmla="*/ 487 w 889"/>
                  <a:gd name="T9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89" h="499">
                    <a:moveTo>
                      <a:pt x="487" y="499"/>
                    </a:moveTo>
                    <a:lnTo>
                      <a:pt x="0" y="499"/>
                    </a:lnTo>
                    <a:lnTo>
                      <a:pt x="402" y="0"/>
                    </a:lnTo>
                    <a:lnTo>
                      <a:pt x="889" y="0"/>
                    </a:lnTo>
                    <a:lnTo>
                      <a:pt x="487" y="49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" name="PA-íṩḷíḍè">
                <a:extLst>
                  <a:ext uri="{FF2B5EF4-FFF2-40B4-BE49-F238E27FC236}">
                    <a16:creationId xmlns:a16="http://schemas.microsoft.com/office/drawing/2014/main" id="{C9767666-64AD-413A-93AE-307FE59B2C5F}"/>
                  </a:ext>
                </a:extLst>
              </p:cNvPr>
              <p:cNvSpPr/>
              <p:nvPr>
                <p:custDataLst>
                  <p:tags r:id="rId51"/>
                </p:custDataLst>
              </p:nvPr>
            </p:nvSpPr>
            <p:spPr bwMode="auto">
              <a:xfrm>
                <a:off x="3695585" y="2098867"/>
                <a:ext cx="729083" cy="420107"/>
              </a:xfrm>
              <a:custGeom>
                <a:avLst/>
                <a:gdLst>
                  <a:gd name="T0" fmla="*/ 485 w 866"/>
                  <a:gd name="T1" fmla="*/ 499 h 499"/>
                  <a:gd name="T2" fmla="*/ 0 w 866"/>
                  <a:gd name="T3" fmla="*/ 499 h 499"/>
                  <a:gd name="T4" fmla="*/ 381 w 866"/>
                  <a:gd name="T5" fmla="*/ 0 h 499"/>
                  <a:gd name="T6" fmla="*/ 866 w 866"/>
                  <a:gd name="T7" fmla="*/ 0 h 499"/>
                  <a:gd name="T8" fmla="*/ 485 w 866"/>
                  <a:gd name="T9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66" h="499">
                    <a:moveTo>
                      <a:pt x="485" y="499"/>
                    </a:moveTo>
                    <a:lnTo>
                      <a:pt x="0" y="499"/>
                    </a:lnTo>
                    <a:lnTo>
                      <a:pt x="381" y="0"/>
                    </a:lnTo>
                    <a:lnTo>
                      <a:pt x="866" y="0"/>
                    </a:lnTo>
                    <a:lnTo>
                      <a:pt x="485" y="49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" name="PA-í$ľiḑe">
                <a:extLst>
                  <a:ext uri="{FF2B5EF4-FFF2-40B4-BE49-F238E27FC236}">
                    <a16:creationId xmlns:a16="http://schemas.microsoft.com/office/drawing/2014/main" id="{FC19DA81-E90B-4C5D-8B48-7FC3A16E13C4}"/>
                  </a:ext>
                </a:extLst>
              </p:cNvPr>
              <p:cNvSpPr/>
              <p:nvPr>
                <p:custDataLst>
                  <p:tags r:id="rId52"/>
                </p:custDataLst>
              </p:nvPr>
            </p:nvSpPr>
            <p:spPr bwMode="auto">
              <a:xfrm>
                <a:off x="4490336" y="2098867"/>
                <a:ext cx="712246" cy="420107"/>
              </a:xfrm>
              <a:custGeom>
                <a:avLst/>
                <a:gdLst>
                  <a:gd name="T0" fmla="*/ 487 w 846"/>
                  <a:gd name="T1" fmla="*/ 499 h 499"/>
                  <a:gd name="T2" fmla="*/ 0 w 846"/>
                  <a:gd name="T3" fmla="*/ 499 h 499"/>
                  <a:gd name="T4" fmla="*/ 359 w 846"/>
                  <a:gd name="T5" fmla="*/ 0 h 499"/>
                  <a:gd name="T6" fmla="*/ 846 w 846"/>
                  <a:gd name="T7" fmla="*/ 0 h 499"/>
                  <a:gd name="T8" fmla="*/ 487 w 846"/>
                  <a:gd name="T9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46" h="499">
                    <a:moveTo>
                      <a:pt x="487" y="499"/>
                    </a:moveTo>
                    <a:lnTo>
                      <a:pt x="0" y="499"/>
                    </a:lnTo>
                    <a:lnTo>
                      <a:pt x="359" y="0"/>
                    </a:lnTo>
                    <a:lnTo>
                      <a:pt x="846" y="0"/>
                    </a:lnTo>
                    <a:lnTo>
                      <a:pt x="487" y="49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" name="PA-ïšļiḍè">
                <a:extLst>
                  <a:ext uri="{FF2B5EF4-FFF2-40B4-BE49-F238E27FC236}">
                    <a16:creationId xmlns:a16="http://schemas.microsoft.com/office/drawing/2014/main" id="{B59986AB-7D05-4366-B6AC-87BF6AF356D8}"/>
                  </a:ext>
                </a:extLst>
              </p:cNvPr>
              <p:cNvSpPr/>
              <p:nvPr>
                <p:custDataLst>
                  <p:tags r:id="rId53"/>
                </p:custDataLst>
              </p:nvPr>
            </p:nvSpPr>
            <p:spPr bwMode="auto">
              <a:xfrm>
                <a:off x="5284246" y="2098867"/>
                <a:ext cx="697091" cy="420107"/>
              </a:xfrm>
              <a:custGeom>
                <a:avLst/>
                <a:gdLst>
                  <a:gd name="T0" fmla="*/ 488 w 828"/>
                  <a:gd name="T1" fmla="*/ 499 h 499"/>
                  <a:gd name="T2" fmla="*/ 0 w 828"/>
                  <a:gd name="T3" fmla="*/ 499 h 499"/>
                  <a:gd name="T4" fmla="*/ 341 w 828"/>
                  <a:gd name="T5" fmla="*/ 0 h 499"/>
                  <a:gd name="T6" fmla="*/ 828 w 828"/>
                  <a:gd name="T7" fmla="*/ 0 h 499"/>
                  <a:gd name="T8" fmla="*/ 488 w 828"/>
                  <a:gd name="T9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8" h="499">
                    <a:moveTo>
                      <a:pt x="488" y="499"/>
                    </a:moveTo>
                    <a:lnTo>
                      <a:pt x="0" y="499"/>
                    </a:lnTo>
                    <a:lnTo>
                      <a:pt x="341" y="0"/>
                    </a:lnTo>
                    <a:lnTo>
                      <a:pt x="828" y="0"/>
                    </a:lnTo>
                    <a:lnTo>
                      <a:pt x="488" y="49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32" name="PA-ï$ļïďé">
              <a:extLst>
                <a:ext uri="{FF2B5EF4-FFF2-40B4-BE49-F238E27FC236}">
                  <a16:creationId xmlns:a16="http://schemas.microsoft.com/office/drawing/2014/main" id="{E25C69D8-1FE6-48DE-B801-A206BE2DC62F}"/>
                </a:ext>
              </a:extLst>
            </p:cNvPr>
            <p:cNvSpPr/>
            <p:nvPr>
              <p:custDataLst>
                <p:tags r:id="rId23"/>
              </p:custDataLst>
            </p:nvPr>
          </p:nvSpPr>
          <p:spPr bwMode="auto">
            <a:xfrm>
              <a:off x="2731612" y="2504661"/>
              <a:ext cx="3466935" cy="0"/>
            </a:xfrm>
            <a:custGeom>
              <a:avLst/>
              <a:gdLst>
                <a:gd name="T0" fmla="*/ 0 w 4118"/>
                <a:gd name="T1" fmla="*/ 4118 w 4118"/>
                <a:gd name="T2" fmla="*/ 0 w 41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4118">
                  <a:moveTo>
                    <a:pt x="0" y="0"/>
                  </a:moveTo>
                  <a:lnTo>
                    <a:pt x="411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" name="PA-îşļïḋé">
              <a:extLst>
                <a:ext uri="{FF2B5EF4-FFF2-40B4-BE49-F238E27FC236}">
                  <a16:creationId xmlns:a16="http://schemas.microsoft.com/office/drawing/2014/main" id="{7A2A5717-1FEB-4BEB-9B28-FF0E4FD3C48E}"/>
                </a:ext>
              </a:extLst>
            </p:cNvPr>
            <p:cNvSpPr/>
            <p:nvPr>
              <p:custDataLst>
                <p:tags r:id="rId24"/>
              </p:custDataLst>
            </p:nvPr>
          </p:nvSpPr>
          <p:spPr bwMode="auto">
            <a:xfrm>
              <a:off x="2731612" y="2504661"/>
              <a:ext cx="3466935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" name="PA-îšľïḋè">
              <a:extLst>
                <a:ext uri="{FF2B5EF4-FFF2-40B4-BE49-F238E27FC236}">
                  <a16:creationId xmlns:a16="http://schemas.microsoft.com/office/drawing/2014/main" id="{D9BA1A78-1E40-4EB9-AAFA-FA750A865453}"/>
                </a:ext>
              </a:extLst>
            </p:cNvPr>
            <p:cNvSpPr/>
            <p:nvPr>
              <p:custDataLst>
                <p:tags r:id="rId25"/>
              </p:custDataLst>
            </p:nvPr>
          </p:nvSpPr>
          <p:spPr bwMode="auto">
            <a:xfrm>
              <a:off x="3008597" y="2939081"/>
              <a:ext cx="2781630" cy="8419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" name="PA-íśľíďè">
              <a:extLst>
                <a:ext uri="{FF2B5EF4-FFF2-40B4-BE49-F238E27FC236}">
                  <a16:creationId xmlns:a16="http://schemas.microsoft.com/office/drawing/2014/main" id="{99FE211B-B921-48AE-80C2-6348317A288E}"/>
                </a:ext>
              </a:extLst>
            </p:cNvPr>
            <p:cNvSpPr/>
            <p:nvPr>
              <p:custDataLst>
                <p:tags r:id="rId26"/>
              </p:custDataLst>
            </p:nvPr>
          </p:nvSpPr>
          <p:spPr bwMode="auto">
            <a:xfrm>
              <a:off x="3008597" y="2939081"/>
              <a:ext cx="2781630" cy="84190"/>
            </a:xfrm>
            <a:custGeom>
              <a:avLst/>
              <a:gdLst>
                <a:gd name="T0" fmla="*/ 0 w 3304"/>
                <a:gd name="T1" fmla="*/ 100 h 100"/>
                <a:gd name="T2" fmla="*/ 3304 w 3304"/>
                <a:gd name="T3" fmla="*/ 100 h 100"/>
                <a:gd name="T4" fmla="*/ 3304 w 3304"/>
                <a:gd name="T5" fmla="*/ 0 h 100"/>
                <a:gd name="T6" fmla="*/ 0 w 3304"/>
                <a:gd name="T7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04" h="100">
                  <a:moveTo>
                    <a:pt x="0" y="100"/>
                  </a:moveTo>
                  <a:lnTo>
                    <a:pt x="3304" y="100"/>
                  </a:lnTo>
                  <a:lnTo>
                    <a:pt x="3304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" name="PA-iS1idé">
              <a:extLst>
                <a:ext uri="{FF2B5EF4-FFF2-40B4-BE49-F238E27FC236}">
                  <a16:creationId xmlns:a16="http://schemas.microsoft.com/office/drawing/2014/main" id="{23A6C298-E377-4A16-A3CF-F737397D81B1}"/>
                </a:ext>
              </a:extLst>
            </p:cNvPr>
            <p:cNvSpPr/>
            <p:nvPr>
              <p:custDataLst>
                <p:tags r:id="rId27"/>
              </p:custDataLst>
            </p:nvPr>
          </p:nvSpPr>
          <p:spPr bwMode="auto">
            <a:xfrm>
              <a:off x="3008597" y="3351611"/>
              <a:ext cx="2781630" cy="8419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" name="PA-iṥḻiḋe">
              <a:extLst>
                <a:ext uri="{FF2B5EF4-FFF2-40B4-BE49-F238E27FC236}">
                  <a16:creationId xmlns:a16="http://schemas.microsoft.com/office/drawing/2014/main" id="{ECBBE917-598E-4E6A-8EE0-F070D761F901}"/>
                </a:ext>
              </a:extLst>
            </p:cNvPr>
            <p:cNvSpPr/>
            <p:nvPr>
              <p:custDataLst>
                <p:tags r:id="rId28"/>
              </p:custDataLst>
            </p:nvPr>
          </p:nvSpPr>
          <p:spPr bwMode="auto">
            <a:xfrm>
              <a:off x="3008597" y="3351611"/>
              <a:ext cx="2781630" cy="841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" name="PA-îšļîḋé">
              <a:extLst>
                <a:ext uri="{FF2B5EF4-FFF2-40B4-BE49-F238E27FC236}">
                  <a16:creationId xmlns:a16="http://schemas.microsoft.com/office/drawing/2014/main" id="{63586F0D-B2A0-4274-A4E2-00E9475A179C}"/>
                </a:ext>
              </a:extLst>
            </p:cNvPr>
            <p:cNvSpPr/>
            <p:nvPr>
              <p:custDataLst>
                <p:tags r:id="rId29"/>
              </p:custDataLst>
            </p:nvPr>
          </p:nvSpPr>
          <p:spPr bwMode="auto">
            <a:xfrm>
              <a:off x="3008597" y="3764141"/>
              <a:ext cx="2781630" cy="8334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" name="PA-iṧḻîḑè">
              <a:extLst>
                <a:ext uri="{FF2B5EF4-FFF2-40B4-BE49-F238E27FC236}">
                  <a16:creationId xmlns:a16="http://schemas.microsoft.com/office/drawing/2014/main" id="{CD9900E8-098C-4E59-8BCF-B3D97A2831F8}"/>
                </a:ext>
              </a:extLst>
            </p:cNvPr>
            <p:cNvSpPr/>
            <p:nvPr>
              <p:custDataLst>
                <p:tags r:id="rId30"/>
              </p:custDataLst>
            </p:nvPr>
          </p:nvSpPr>
          <p:spPr bwMode="auto">
            <a:xfrm>
              <a:off x="3008597" y="3764141"/>
              <a:ext cx="2781630" cy="833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8" name="PA-ïśḻiḋê">
              <a:extLst>
                <a:ext uri="{FF2B5EF4-FFF2-40B4-BE49-F238E27FC236}">
                  <a16:creationId xmlns:a16="http://schemas.microsoft.com/office/drawing/2014/main" id="{7E88255D-9A20-45E1-B07E-EC45433AEBCF}"/>
                </a:ext>
              </a:extLst>
            </p:cNvPr>
            <p:cNvSpPr/>
            <p:nvPr>
              <p:custDataLst>
                <p:tags r:id="rId31"/>
              </p:custDataLst>
            </p:nvPr>
          </p:nvSpPr>
          <p:spPr bwMode="auto">
            <a:xfrm>
              <a:off x="3008597" y="2699981"/>
              <a:ext cx="121233" cy="151541"/>
            </a:xfrm>
            <a:custGeom>
              <a:avLst/>
              <a:gdLst>
                <a:gd name="T0" fmla="*/ 144 w 144"/>
                <a:gd name="T1" fmla="*/ 0 h 180"/>
                <a:gd name="T2" fmla="*/ 144 w 144"/>
                <a:gd name="T3" fmla="*/ 29 h 180"/>
                <a:gd name="T4" fmla="*/ 92 w 144"/>
                <a:gd name="T5" fmla="*/ 29 h 180"/>
                <a:gd name="T6" fmla="*/ 92 w 144"/>
                <a:gd name="T7" fmla="*/ 180 h 180"/>
                <a:gd name="T8" fmla="*/ 54 w 144"/>
                <a:gd name="T9" fmla="*/ 180 h 180"/>
                <a:gd name="T10" fmla="*/ 54 w 144"/>
                <a:gd name="T11" fmla="*/ 29 h 180"/>
                <a:gd name="T12" fmla="*/ 0 w 144"/>
                <a:gd name="T13" fmla="*/ 29 h 180"/>
                <a:gd name="T14" fmla="*/ 0 w 144"/>
                <a:gd name="T15" fmla="*/ 0 h 180"/>
                <a:gd name="T16" fmla="*/ 144 w 144"/>
                <a:gd name="T17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4" h="180">
                  <a:moveTo>
                    <a:pt x="144" y="0"/>
                  </a:moveTo>
                  <a:lnTo>
                    <a:pt x="144" y="29"/>
                  </a:lnTo>
                  <a:lnTo>
                    <a:pt x="92" y="29"/>
                  </a:lnTo>
                  <a:lnTo>
                    <a:pt x="92" y="180"/>
                  </a:lnTo>
                  <a:lnTo>
                    <a:pt x="54" y="180"/>
                  </a:lnTo>
                  <a:lnTo>
                    <a:pt x="54" y="29"/>
                  </a:lnTo>
                  <a:lnTo>
                    <a:pt x="0" y="29"/>
                  </a:lnTo>
                  <a:lnTo>
                    <a:pt x="0" y="0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9" name="PA-işḻïde">
              <a:extLst>
                <a:ext uri="{FF2B5EF4-FFF2-40B4-BE49-F238E27FC236}">
                  <a16:creationId xmlns:a16="http://schemas.microsoft.com/office/drawing/2014/main" id="{B4592087-DCB2-46EA-9734-6FDE126691CF}"/>
                </a:ext>
              </a:extLst>
            </p:cNvPr>
            <p:cNvSpPr/>
            <p:nvPr>
              <p:custDataLst>
                <p:tags r:id="rId32"/>
              </p:custDataLst>
            </p:nvPr>
          </p:nvSpPr>
          <p:spPr bwMode="auto">
            <a:xfrm>
              <a:off x="3148352" y="2699981"/>
              <a:ext cx="31151" cy="15154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0" name="PA-ïṡļidè">
              <a:extLst>
                <a:ext uri="{FF2B5EF4-FFF2-40B4-BE49-F238E27FC236}">
                  <a16:creationId xmlns:a16="http://schemas.microsoft.com/office/drawing/2014/main" id="{3BC15ED1-2347-4100-99AE-1BBBB8774C05}"/>
                </a:ext>
              </a:extLst>
            </p:cNvPr>
            <p:cNvSpPr/>
            <p:nvPr>
              <p:custDataLst>
                <p:tags r:id="rId33"/>
              </p:custDataLst>
            </p:nvPr>
          </p:nvSpPr>
          <p:spPr bwMode="auto">
            <a:xfrm>
              <a:off x="3199707" y="2699981"/>
              <a:ext cx="121233" cy="151541"/>
            </a:xfrm>
            <a:custGeom>
              <a:avLst/>
              <a:gdLst>
                <a:gd name="T0" fmla="*/ 144 w 144"/>
                <a:gd name="T1" fmla="*/ 0 h 180"/>
                <a:gd name="T2" fmla="*/ 144 w 144"/>
                <a:gd name="T3" fmla="*/ 29 h 180"/>
                <a:gd name="T4" fmla="*/ 90 w 144"/>
                <a:gd name="T5" fmla="*/ 29 h 180"/>
                <a:gd name="T6" fmla="*/ 90 w 144"/>
                <a:gd name="T7" fmla="*/ 180 h 180"/>
                <a:gd name="T8" fmla="*/ 52 w 144"/>
                <a:gd name="T9" fmla="*/ 180 h 180"/>
                <a:gd name="T10" fmla="*/ 52 w 144"/>
                <a:gd name="T11" fmla="*/ 29 h 180"/>
                <a:gd name="T12" fmla="*/ 0 w 144"/>
                <a:gd name="T13" fmla="*/ 29 h 180"/>
                <a:gd name="T14" fmla="*/ 0 w 144"/>
                <a:gd name="T15" fmla="*/ 0 h 180"/>
                <a:gd name="T16" fmla="*/ 144 w 144"/>
                <a:gd name="T17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4" h="180">
                  <a:moveTo>
                    <a:pt x="144" y="0"/>
                  </a:moveTo>
                  <a:lnTo>
                    <a:pt x="144" y="29"/>
                  </a:lnTo>
                  <a:lnTo>
                    <a:pt x="90" y="29"/>
                  </a:lnTo>
                  <a:lnTo>
                    <a:pt x="90" y="180"/>
                  </a:lnTo>
                  <a:lnTo>
                    <a:pt x="52" y="180"/>
                  </a:lnTo>
                  <a:lnTo>
                    <a:pt x="52" y="29"/>
                  </a:lnTo>
                  <a:lnTo>
                    <a:pt x="0" y="29"/>
                  </a:lnTo>
                  <a:lnTo>
                    <a:pt x="0" y="0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1" name="PA-íṥḷiḑe">
              <a:extLst>
                <a:ext uri="{FF2B5EF4-FFF2-40B4-BE49-F238E27FC236}">
                  <a16:creationId xmlns:a16="http://schemas.microsoft.com/office/drawing/2014/main" id="{C701E818-F4D5-4A20-99E8-34D87EFFD904}"/>
                </a:ext>
              </a:extLst>
            </p:cNvPr>
            <p:cNvSpPr/>
            <p:nvPr>
              <p:custDataLst>
                <p:tags r:id="rId34"/>
              </p:custDataLst>
            </p:nvPr>
          </p:nvSpPr>
          <p:spPr bwMode="auto">
            <a:xfrm>
              <a:off x="3339462" y="2699981"/>
              <a:ext cx="90925" cy="151541"/>
            </a:xfrm>
            <a:custGeom>
              <a:avLst/>
              <a:gdLst>
                <a:gd name="T0" fmla="*/ 37 w 108"/>
                <a:gd name="T1" fmla="*/ 149 h 180"/>
                <a:gd name="T2" fmla="*/ 108 w 108"/>
                <a:gd name="T3" fmla="*/ 149 h 180"/>
                <a:gd name="T4" fmla="*/ 108 w 108"/>
                <a:gd name="T5" fmla="*/ 180 h 180"/>
                <a:gd name="T6" fmla="*/ 0 w 108"/>
                <a:gd name="T7" fmla="*/ 180 h 180"/>
                <a:gd name="T8" fmla="*/ 0 w 108"/>
                <a:gd name="T9" fmla="*/ 0 h 180"/>
                <a:gd name="T10" fmla="*/ 37 w 108"/>
                <a:gd name="T11" fmla="*/ 0 h 180"/>
                <a:gd name="T12" fmla="*/ 37 w 108"/>
                <a:gd name="T13" fmla="*/ 149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" h="180">
                  <a:moveTo>
                    <a:pt x="37" y="149"/>
                  </a:moveTo>
                  <a:lnTo>
                    <a:pt x="108" y="149"/>
                  </a:lnTo>
                  <a:lnTo>
                    <a:pt x="108" y="180"/>
                  </a:lnTo>
                  <a:lnTo>
                    <a:pt x="0" y="180"/>
                  </a:lnTo>
                  <a:lnTo>
                    <a:pt x="0" y="0"/>
                  </a:lnTo>
                  <a:lnTo>
                    <a:pt x="37" y="0"/>
                  </a:lnTo>
                  <a:lnTo>
                    <a:pt x="37" y="1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2" name="PA-ï$ḷídê">
              <a:extLst>
                <a:ext uri="{FF2B5EF4-FFF2-40B4-BE49-F238E27FC236}">
                  <a16:creationId xmlns:a16="http://schemas.microsoft.com/office/drawing/2014/main" id="{C327BDAA-640B-4BE7-82C9-FD84E6A0EAD6}"/>
                </a:ext>
              </a:extLst>
            </p:cNvPr>
            <p:cNvSpPr/>
            <p:nvPr>
              <p:custDataLst>
                <p:tags r:id="rId35"/>
              </p:custDataLst>
            </p:nvPr>
          </p:nvSpPr>
          <p:spPr bwMode="auto">
            <a:xfrm>
              <a:off x="3448909" y="2699981"/>
              <a:ext cx="97661" cy="151541"/>
            </a:xfrm>
            <a:custGeom>
              <a:avLst/>
              <a:gdLst>
                <a:gd name="T0" fmla="*/ 116 w 116"/>
                <a:gd name="T1" fmla="*/ 0 h 180"/>
                <a:gd name="T2" fmla="*/ 116 w 116"/>
                <a:gd name="T3" fmla="*/ 29 h 180"/>
                <a:gd name="T4" fmla="*/ 38 w 116"/>
                <a:gd name="T5" fmla="*/ 29 h 180"/>
                <a:gd name="T6" fmla="*/ 38 w 116"/>
                <a:gd name="T7" fmla="*/ 76 h 180"/>
                <a:gd name="T8" fmla="*/ 99 w 116"/>
                <a:gd name="T9" fmla="*/ 76 h 180"/>
                <a:gd name="T10" fmla="*/ 99 w 116"/>
                <a:gd name="T11" fmla="*/ 104 h 180"/>
                <a:gd name="T12" fmla="*/ 38 w 116"/>
                <a:gd name="T13" fmla="*/ 104 h 180"/>
                <a:gd name="T14" fmla="*/ 38 w 116"/>
                <a:gd name="T15" fmla="*/ 152 h 180"/>
                <a:gd name="T16" fmla="*/ 116 w 116"/>
                <a:gd name="T17" fmla="*/ 152 h 180"/>
                <a:gd name="T18" fmla="*/ 116 w 116"/>
                <a:gd name="T19" fmla="*/ 180 h 180"/>
                <a:gd name="T20" fmla="*/ 0 w 116"/>
                <a:gd name="T21" fmla="*/ 180 h 180"/>
                <a:gd name="T22" fmla="*/ 0 w 116"/>
                <a:gd name="T23" fmla="*/ 0 h 180"/>
                <a:gd name="T24" fmla="*/ 116 w 116"/>
                <a:gd name="T25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6" h="180">
                  <a:moveTo>
                    <a:pt x="116" y="0"/>
                  </a:moveTo>
                  <a:lnTo>
                    <a:pt x="116" y="29"/>
                  </a:lnTo>
                  <a:lnTo>
                    <a:pt x="38" y="29"/>
                  </a:lnTo>
                  <a:lnTo>
                    <a:pt x="38" y="76"/>
                  </a:lnTo>
                  <a:lnTo>
                    <a:pt x="99" y="76"/>
                  </a:lnTo>
                  <a:lnTo>
                    <a:pt x="99" y="104"/>
                  </a:lnTo>
                  <a:lnTo>
                    <a:pt x="38" y="104"/>
                  </a:lnTo>
                  <a:lnTo>
                    <a:pt x="38" y="152"/>
                  </a:lnTo>
                  <a:lnTo>
                    <a:pt x="116" y="152"/>
                  </a:lnTo>
                  <a:lnTo>
                    <a:pt x="116" y="180"/>
                  </a:lnTo>
                  <a:lnTo>
                    <a:pt x="0" y="180"/>
                  </a:lnTo>
                  <a:lnTo>
                    <a:pt x="0" y="0"/>
                  </a:lnTo>
                  <a:lnTo>
                    <a:pt x="1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3" name="PA-íSḻiďé">
              <a:extLst>
                <a:ext uri="{FF2B5EF4-FFF2-40B4-BE49-F238E27FC236}">
                  <a16:creationId xmlns:a16="http://schemas.microsoft.com/office/drawing/2014/main" id="{A2AD59A5-8DA8-4351-B923-8A1046BDA83E}"/>
                </a:ext>
              </a:extLst>
            </p:cNvPr>
            <p:cNvSpPr/>
            <p:nvPr>
              <p:custDataLst>
                <p:tags r:id="rId36"/>
              </p:custDataLst>
            </p:nvPr>
          </p:nvSpPr>
          <p:spPr bwMode="auto">
            <a:xfrm>
              <a:off x="3008597" y="3110828"/>
              <a:ext cx="137230" cy="153226"/>
            </a:xfrm>
            <a:custGeom>
              <a:avLst/>
              <a:gdLst>
                <a:gd name="T0" fmla="*/ 69 w 69"/>
                <a:gd name="T1" fmla="*/ 39 h 77"/>
                <a:gd name="T2" fmla="*/ 66 w 69"/>
                <a:gd name="T3" fmla="*/ 54 h 77"/>
                <a:gd name="T4" fmla="*/ 58 w 69"/>
                <a:gd name="T5" fmla="*/ 66 h 77"/>
                <a:gd name="T6" fmla="*/ 46 w 69"/>
                <a:gd name="T7" fmla="*/ 74 h 77"/>
                <a:gd name="T8" fmla="*/ 30 w 69"/>
                <a:gd name="T9" fmla="*/ 77 h 77"/>
                <a:gd name="T10" fmla="*/ 0 w 69"/>
                <a:gd name="T11" fmla="*/ 77 h 77"/>
                <a:gd name="T12" fmla="*/ 0 w 69"/>
                <a:gd name="T13" fmla="*/ 0 h 77"/>
                <a:gd name="T14" fmla="*/ 30 w 69"/>
                <a:gd name="T15" fmla="*/ 0 h 77"/>
                <a:gd name="T16" fmla="*/ 46 w 69"/>
                <a:gd name="T17" fmla="*/ 3 h 77"/>
                <a:gd name="T18" fmla="*/ 58 w 69"/>
                <a:gd name="T19" fmla="*/ 11 h 77"/>
                <a:gd name="T20" fmla="*/ 66 w 69"/>
                <a:gd name="T21" fmla="*/ 23 h 77"/>
                <a:gd name="T22" fmla="*/ 69 w 69"/>
                <a:gd name="T23" fmla="*/ 39 h 77"/>
                <a:gd name="T24" fmla="*/ 53 w 69"/>
                <a:gd name="T25" fmla="*/ 39 h 77"/>
                <a:gd name="T26" fmla="*/ 51 w 69"/>
                <a:gd name="T27" fmla="*/ 28 h 77"/>
                <a:gd name="T28" fmla="*/ 47 w 69"/>
                <a:gd name="T29" fmla="*/ 20 h 77"/>
                <a:gd name="T30" fmla="*/ 39 w 69"/>
                <a:gd name="T31" fmla="*/ 15 h 77"/>
                <a:gd name="T32" fmla="*/ 30 w 69"/>
                <a:gd name="T33" fmla="*/ 13 h 77"/>
                <a:gd name="T34" fmla="*/ 16 w 69"/>
                <a:gd name="T35" fmla="*/ 13 h 77"/>
                <a:gd name="T36" fmla="*/ 16 w 69"/>
                <a:gd name="T37" fmla="*/ 65 h 77"/>
                <a:gd name="T38" fmla="*/ 30 w 69"/>
                <a:gd name="T39" fmla="*/ 65 h 77"/>
                <a:gd name="T40" fmla="*/ 39 w 69"/>
                <a:gd name="T41" fmla="*/ 63 h 77"/>
                <a:gd name="T42" fmla="*/ 47 w 69"/>
                <a:gd name="T43" fmla="*/ 58 h 77"/>
                <a:gd name="T44" fmla="*/ 51 w 69"/>
                <a:gd name="T45" fmla="*/ 50 h 77"/>
                <a:gd name="T46" fmla="*/ 53 w 69"/>
                <a:gd name="T47" fmla="*/ 39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9" h="77">
                  <a:moveTo>
                    <a:pt x="69" y="39"/>
                  </a:moveTo>
                  <a:cubicBezTo>
                    <a:pt x="69" y="44"/>
                    <a:pt x="68" y="49"/>
                    <a:pt x="66" y="54"/>
                  </a:cubicBezTo>
                  <a:cubicBezTo>
                    <a:pt x="64" y="59"/>
                    <a:pt x="62" y="63"/>
                    <a:pt x="58" y="66"/>
                  </a:cubicBezTo>
                  <a:cubicBezTo>
                    <a:pt x="55" y="70"/>
                    <a:pt x="51" y="72"/>
                    <a:pt x="46" y="74"/>
                  </a:cubicBezTo>
                  <a:cubicBezTo>
                    <a:pt x="41" y="76"/>
                    <a:pt x="36" y="77"/>
                    <a:pt x="3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6" y="0"/>
                    <a:pt x="41" y="1"/>
                    <a:pt x="46" y="3"/>
                  </a:cubicBezTo>
                  <a:cubicBezTo>
                    <a:pt x="51" y="5"/>
                    <a:pt x="55" y="8"/>
                    <a:pt x="58" y="11"/>
                  </a:cubicBezTo>
                  <a:cubicBezTo>
                    <a:pt x="62" y="15"/>
                    <a:pt x="64" y="19"/>
                    <a:pt x="66" y="23"/>
                  </a:cubicBezTo>
                  <a:cubicBezTo>
                    <a:pt x="68" y="28"/>
                    <a:pt x="69" y="33"/>
                    <a:pt x="69" y="39"/>
                  </a:cubicBezTo>
                  <a:close/>
                  <a:moveTo>
                    <a:pt x="53" y="39"/>
                  </a:moveTo>
                  <a:cubicBezTo>
                    <a:pt x="53" y="35"/>
                    <a:pt x="52" y="31"/>
                    <a:pt x="51" y="28"/>
                  </a:cubicBezTo>
                  <a:cubicBezTo>
                    <a:pt x="50" y="25"/>
                    <a:pt x="49" y="22"/>
                    <a:pt x="47" y="20"/>
                  </a:cubicBezTo>
                  <a:cubicBezTo>
                    <a:pt x="45" y="18"/>
                    <a:pt x="42" y="16"/>
                    <a:pt x="39" y="15"/>
                  </a:cubicBezTo>
                  <a:cubicBezTo>
                    <a:pt x="37" y="13"/>
                    <a:pt x="33" y="13"/>
                    <a:pt x="30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6" y="65"/>
                    <a:pt x="16" y="65"/>
                    <a:pt x="16" y="65"/>
                  </a:cubicBezTo>
                  <a:cubicBezTo>
                    <a:pt x="30" y="65"/>
                    <a:pt x="30" y="65"/>
                    <a:pt x="30" y="65"/>
                  </a:cubicBezTo>
                  <a:cubicBezTo>
                    <a:pt x="33" y="65"/>
                    <a:pt x="37" y="64"/>
                    <a:pt x="39" y="63"/>
                  </a:cubicBezTo>
                  <a:cubicBezTo>
                    <a:pt x="42" y="62"/>
                    <a:pt x="45" y="60"/>
                    <a:pt x="47" y="58"/>
                  </a:cubicBezTo>
                  <a:cubicBezTo>
                    <a:pt x="49" y="55"/>
                    <a:pt x="50" y="53"/>
                    <a:pt x="51" y="50"/>
                  </a:cubicBezTo>
                  <a:cubicBezTo>
                    <a:pt x="52" y="46"/>
                    <a:pt x="53" y="43"/>
                    <a:pt x="53" y="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4" name="PA-íşlïḍê">
              <a:extLst>
                <a:ext uri="{FF2B5EF4-FFF2-40B4-BE49-F238E27FC236}">
                  <a16:creationId xmlns:a16="http://schemas.microsoft.com/office/drawing/2014/main" id="{D6359166-6C22-4ED8-9CF2-B313053EE170}"/>
                </a:ext>
              </a:extLst>
            </p:cNvPr>
            <p:cNvSpPr/>
            <p:nvPr>
              <p:custDataLst>
                <p:tags r:id="rId37"/>
              </p:custDataLst>
            </p:nvPr>
          </p:nvSpPr>
          <p:spPr bwMode="auto">
            <a:xfrm>
              <a:off x="3163505" y="3188283"/>
              <a:ext cx="56408" cy="244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5" name="PA-iṧlîḑè">
              <a:extLst>
                <a:ext uri="{FF2B5EF4-FFF2-40B4-BE49-F238E27FC236}">
                  <a16:creationId xmlns:a16="http://schemas.microsoft.com/office/drawing/2014/main" id="{422CE6B2-FB05-4F29-81B9-A83D7DF70437}"/>
                </a:ext>
              </a:extLst>
            </p:cNvPr>
            <p:cNvSpPr/>
            <p:nvPr>
              <p:custDataLst>
                <p:tags r:id="rId38"/>
              </p:custDataLst>
            </p:nvPr>
          </p:nvSpPr>
          <p:spPr bwMode="auto">
            <a:xfrm>
              <a:off x="3247695" y="3110828"/>
              <a:ext cx="137230" cy="153226"/>
            </a:xfrm>
            <a:custGeom>
              <a:avLst/>
              <a:gdLst>
                <a:gd name="T0" fmla="*/ 69 w 69"/>
                <a:gd name="T1" fmla="*/ 39 h 77"/>
                <a:gd name="T2" fmla="*/ 66 w 69"/>
                <a:gd name="T3" fmla="*/ 54 h 77"/>
                <a:gd name="T4" fmla="*/ 58 w 69"/>
                <a:gd name="T5" fmla="*/ 66 h 77"/>
                <a:gd name="T6" fmla="*/ 45 w 69"/>
                <a:gd name="T7" fmla="*/ 74 h 77"/>
                <a:gd name="T8" fmla="*/ 29 w 69"/>
                <a:gd name="T9" fmla="*/ 77 h 77"/>
                <a:gd name="T10" fmla="*/ 0 w 69"/>
                <a:gd name="T11" fmla="*/ 77 h 77"/>
                <a:gd name="T12" fmla="*/ 0 w 69"/>
                <a:gd name="T13" fmla="*/ 0 h 77"/>
                <a:gd name="T14" fmla="*/ 29 w 69"/>
                <a:gd name="T15" fmla="*/ 0 h 77"/>
                <a:gd name="T16" fmla="*/ 45 w 69"/>
                <a:gd name="T17" fmla="*/ 3 h 77"/>
                <a:gd name="T18" fmla="*/ 58 w 69"/>
                <a:gd name="T19" fmla="*/ 11 h 77"/>
                <a:gd name="T20" fmla="*/ 66 w 69"/>
                <a:gd name="T21" fmla="*/ 23 h 77"/>
                <a:gd name="T22" fmla="*/ 69 w 69"/>
                <a:gd name="T23" fmla="*/ 39 h 77"/>
                <a:gd name="T24" fmla="*/ 52 w 69"/>
                <a:gd name="T25" fmla="*/ 39 h 77"/>
                <a:gd name="T26" fmla="*/ 51 w 69"/>
                <a:gd name="T27" fmla="*/ 28 h 77"/>
                <a:gd name="T28" fmla="*/ 46 w 69"/>
                <a:gd name="T29" fmla="*/ 20 h 77"/>
                <a:gd name="T30" fmla="*/ 39 w 69"/>
                <a:gd name="T31" fmla="*/ 15 h 77"/>
                <a:gd name="T32" fmla="*/ 29 w 69"/>
                <a:gd name="T33" fmla="*/ 13 h 77"/>
                <a:gd name="T34" fmla="*/ 16 w 69"/>
                <a:gd name="T35" fmla="*/ 13 h 77"/>
                <a:gd name="T36" fmla="*/ 16 w 69"/>
                <a:gd name="T37" fmla="*/ 65 h 77"/>
                <a:gd name="T38" fmla="*/ 29 w 69"/>
                <a:gd name="T39" fmla="*/ 65 h 77"/>
                <a:gd name="T40" fmla="*/ 39 w 69"/>
                <a:gd name="T41" fmla="*/ 63 h 77"/>
                <a:gd name="T42" fmla="*/ 46 w 69"/>
                <a:gd name="T43" fmla="*/ 58 h 77"/>
                <a:gd name="T44" fmla="*/ 51 w 69"/>
                <a:gd name="T45" fmla="*/ 50 h 77"/>
                <a:gd name="T46" fmla="*/ 52 w 69"/>
                <a:gd name="T47" fmla="*/ 39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9" h="77">
                  <a:moveTo>
                    <a:pt x="69" y="39"/>
                  </a:moveTo>
                  <a:cubicBezTo>
                    <a:pt x="69" y="44"/>
                    <a:pt x="68" y="49"/>
                    <a:pt x="66" y="54"/>
                  </a:cubicBezTo>
                  <a:cubicBezTo>
                    <a:pt x="64" y="59"/>
                    <a:pt x="61" y="63"/>
                    <a:pt x="58" y="66"/>
                  </a:cubicBezTo>
                  <a:cubicBezTo>
                    <a:pt x="54" y="70"/>
                    <a:pt x="50" y="72"/>
                    <a:pt x="45" y="74"/>
                  </a:cubicBezTo>
                  <a:cubicBezTo>
                    <a:pt x="41" y="76"/>
                    <a:pt x="35" y="77"/>
                    <a:pt x="29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35" y="0"/>
                    <a:pt x="41" y="1"/>
                    <a:pt x="45" y="3"/>
                  </a:cubicBezTo>
                  <a:cubicBezTo>
                    <a:pt x="50" y="5"/>
                    <a:pt x="54" y="8"/>
                    <a:pt x="58" y="11"/>
                  </a:cubicBezTo>
                  <a:cubicBezTo>
                    <a:pt x="61" y="15"/>
                    <a:pt x="64" y="19"/>
                    <a:pt x="66" y="23"/>
                  </a:cubicBezTo>
                  <a:cubicBezTo>
                    <a:pt x="68" y="28"/>
                    <a:pt x="69" y="33"/>
                    <a:pt x="69" y="39"/>
                  </a:cubicBezTo>
                  <a:close/>
                  <a:moveTo>
                    <a:pt x="52" y="39"/>
                  </a:moveTo>
                  <a:cubicBezTo>
                    <a:pt x="52" y="35"/>
                    <a:pt x="52" y="31"/>
                    <a:pt x="51" y="28"/>
                  </a:cubicBezTo>
                  <a:cubicBezTo>
                    <a:pt x="50" y="25"/>
                    <a:pt x="48" y="22"/>
                    <a:pt x="46" y="20"/>
                  </a:cubicBezTo>
                  <a:cubicBezTo>
                    <a:pt x="44" y="18"/>
                    <a:pt x="42" y="16"/>
                    <a:pt x="39" y="15"/>
                  </a:cubicBezTo>
                  <a:cubicBezTo>
                    <a:pt x="36" y="13"/>
                    <a:pt x="33" y="13"/>
                    <a:pt x="29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6" y="65"/>
                    <a:pt x="16" y="65"/>
                    <a:pt x="16" y="65"/>
                  </a:cubicBezTo>
                  <a:cubicBezTo>
                    <a:pt x="29" y="65"/>
                    <a:pt x="29" y="65"/>
                    <a:pt x="29" y="65"/>
                  </a:cubicBezTo>
                  <a:cubicBezTo>
                    <a:pt x="33" y="65"/>
                    <a:pt x="36" y="64"/>
                    <a:pt x="39" y="63"/>
                  </a:cubicBezTo>
                  <a:cubicBezTo>
                    <a:pt x="42" y="62"/>
                    <a:pt x="44" y="60"/>
                    <a:pt x="46" y="58"/>
                  </a:cubicBezTo>
                  <a:cubicBezTo>
                    <a:pt x="48" y="55"/>
                    <a:pt x="50" y="53"/>
                    <a:pt x="51" y="50"/>
                  </a:cubicBezTo>
                  <a:cubicBezTo>
                    <a:pt x="52" y="46"/>
                    <a:pt x="52" y="43"/>
                    <a:pt x="52" y="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6" name="PA-ïṥľidê">
              <a:extLst>
                <a:ext uri="{FF2B5EF4-FFF2-40B4-BE49-F238E27FC236}">
                  <a16:creationId xmlns:a16="http://schemas.microsoft.com/office/drawing/2014/main" id="{7FCA7E43-15FE-42CA-807D-701472CAD1D9}"/>
                </a:ext>
              </a:extLst>
            </p:cNvPr>
            <p:cNvSpPr/>
            <p:nvPr>
              <p:custDataLst>
                <p:tags r:id="rId39"/>
              </p:custDataLst>
            </p:nvPr>
          </p:nvSpPr>
          <p:spPr bwMode="auto">
            <a:xfrm>
              <a:off x="3384924" y="3110828"/>
              <a:ext cx="151541" cy="153226"/>
            </a:xfrm>
            <a:custGeom>
              <a:avLst/>
              <a:gdLst>
                <a:gd name="T0" fmla="*/ 76 w 76"/>
                <a:gd name="T1" fmla="*/ 77 h 77"/>
                <a:gd name="T2" fmla="*/ 64 w 76"/>
                <a:gd name="T3" fmla="*/ 77 h 77"/>
                <a:gd name="T4" fmla="*/ 60 w 76"/>
                <a:gd name="T5" fmla="*/ 76 h 77"/>
                <a:gd name="T6" fmla="*/ 58 w 76"/>
                <a:gd name="T7" fmla="*/ 74 h 77"/>
                <a:gd name="T8" fmla="*/ 53 w 76"/>
                <a:gd name="T9" fmla="*/ 59 h 77"/>
                <a:gd name="T10" fmla="*/ 23 w 76"/>
                <a:gd name="T11" fmla="*/ 59 h 77"/>
                <a:gd name="T12" fmla="*/ 17 w 76"/>
                <a:gd name="T13" fmla="*/ 74 h 77"/>
                <a:gd name="T14" fmla="*/ 16 w 76"/>
                <a:gd name="T15" fmla="*/ 76 h 77"/>
                <a:gd name="T16" fmla="*/ 12 w 76"/>
                <a:gd name="T17" fmla="*/ 77 h 77"/>
                <a:gd name="T18" fmla="*/ 0 w 76"/>
                <a:gd name="T19" fmla="*/ 77 h 77"/>
                <a:gd name="T20" fmla="*/ 30 w 76"/>
                <a:gd name="T21" fmla="*/ 0 h 77"/>
                <a:gd name="T22" fmla="*/ 46 w 76"/>
                <a:gd name="T23" fmla="*/ 0 h 77"/>
                <a:gd name="T24" fmla="*/ 76 w 76"/>
                <a:gd name="T25" fmla="*/ 77 h 77"/>
                <a:gd name="T26" fmla="*/ 26 w 76"/>
                <a:gd name="T27" fmla="*/ 48 h 77"/>
                <a:gd name="T28" fmla="*/ 49 w 76"/>
                <a:gd name="T29" fmla="*/ 48 h 77"/>
                <a:gd name="T30" fmla="*/ 41 w 76"/>
                <a:gd name="T31" fmla="*/ 25 h 77"/>
                <a:gd name="T32" fmla="*/ 39 w 76"/>
                <a:gd name="T33" fmla="*/ 20 h 77"/>
                <a:gd name="T34" fmla="*/ 38 w 76"/>
                <a:gd name="T35" fmla="*/ 15 h 77"/>
                <a:gd name="T36" fmla="*/ 36 w 76"/>
                <a:gd name="T37" fmla="*/ 20 h 77"/>
                <a:gd name="T38" fmla="*/ 35 w 76"/>
                <a:gd name="T39" fmla="*/ 25 h 77"/>
                <a:gd name="T40" fmla="*/ 26 w 76"/>
                <a:gd name="T41" fmla="*/ 48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6" h="77">
                  <a:moveTo>
                    <a:pt x="76" y="77"/>
                  </a:moveTo>
                  <a:cubicBezTo>
                    <a:pt x="64" y="77"/>
                    <a:pt x="64" y="77"/>
                    <a:pt x="64" y="77"/>
                  </a:cubicBezTo>
                  <a:cubicBezTo>
                    <a:pt x="62" y="77"/>
                    <a:pt x="61" y="77"/>
                    <a:pt x="60" y="76"/>
                  </a:cubicBezTo>
                  <a:cubicBezTo>
                    <a:pt x="59" y="75"/>
                    <a:pt x="59" y="75"/>
                    <a:pt x="58" y="74"/>
                  </a:cubicBezTo>
                  <a:cubicBezTo>
                    <a:pt x="53" y="59"/>
                    <a:pt x="53" y="59"/>
                    <a:pt x="53" y="59"/>
                  </a:cubicBezTo>
                  <a:cubicBezTo>
                    <a:pt x="23" y="59"/>
                    <a:pt x="23" y="59"/>
                    <a:pt x="23" y="59"/>
                  </a:cubicBezTo>
                  <a:cubicBezTo>
                    <a:pt x="17" y="74"/>
                    <a:pt x="17" y="74"/>
                    <a:pt x="17" y="74"/>
                  </a:cubicBezTo>
                  <a:cubicBezTo>
                    <a:pt x="17" y="74"/>
                    <a:pt x="16" y="75"/>
                    <a:pt x="16" y="76"/>
                  </a:cubicBezTo>
                  <a:cubicBezTo>
                    <a:pt x="15" y="77"/>
                    <a:pt x="14" y="77"/>
                    <a:pt x="12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46" y="0"/>
                    <a:pt x="46" y="0"/>
                    <a:pt x="46" y="0"/>
                  </a:cubicBezTo>
                  <a:lnTo>
                    <a:pt x="76" y="77"/>
                  </a:lnTo>
                  <a:close/>
                  <a:moveTo>
                    <a:pt x="26" y="48"/>
                  </a:moveTo>
                  <a:cubicBezTo>
                    <a:pt x="49" y="48"/>
                    <a:pt x="49" y="48"/>
                    <a:pt x="49" y="48"/>
                  </a:cubicBezTo>
                  <a:cubicBezTo>
                    <a:pt x="41" y="25"/>
                    <a:pt x="41" y="25"/>
                    <a:pt x="41" y="25"/>
                  </a:cubicBezTo>
                  <a:cubicBezTo>
                    <a:pt x="40" y="23"/>
                    <a:pt x="40" y="22"/>
                    <a:pt x="39" y="20"/>
                  </a:cubicBezTo>
                  <a:cubicBezTo>
                    <a:pt x="39" y="19"/>
                    <a:pt x="38" y="17"/>
                    <a:pt x="38" y="15"/>
                  </a:cubicBezTo>
                  <a:cubicBezTo>
                    <a:pt x="37" y="17"/>
                    <a:pt x="37" y="19"/>
                    <a:pt x="36" y="20"/>
                  </a:cubicBezTo>
                  <a:cubicBezTo>
                    <a:pt x="36" y="22"/>
                    <a:pt x="35" y="23"/>
                    <a:pt x="35" y="25"/>
                  </a:cubicBezTo>
                  <a:lnTo>
                    <a:pt x="26" y="4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7" name="PA-íŝḷîḋe">
              <a:extLst>
                <a:ext uri="{FF2B5EF4-FFF2-40B4-BE49-F238E27FC236}">
                  <a16:creationId xmlns:a16="http://schemas.microsoft.com/office/drawing/2014/main" id="{542FED02-B359-40C3-BF51-9A3D012C2919}"/>
                </a:ext>
              </a:extLst>
            </p:cNvPr>
            <p:cNvSpPr/>
            <p:nvPr>
              <p:custDataLst>
                <p:tags r:id="rId40"/>
              </p:custDataLst>
            </p:nvPr>
          </p:nvSpPr>
          <p:spPr bwMode="auto">
            <a:xfrm>
              <a:off x="3516260" y="3110828"/>
              <a:ext cx="141439" cy="153226"/>
            </a:xfrm>
            <a:custGeom>
              <a:avLst/>
              <a:gdLst>
                <a:gd name="T0" fmla="*/ 43 w 71"/>
                <a:gd name="T1" fmla="*/ 48 h 77"/>
                <a:gd name="T2" fmla="*/ 43 w 71"/>
                <a:gd name="T3" fmla="*/ 77 h 77"/>
                <a:gd name="T4" fmla="*/ 28 w 71"/>
                <a:gd name="T5" fmla="*/ 77 h 77"/>
                <a:gd name="T6" fmla="*/ 28 w 71"/>
                <a:gd name="T7" fmla="*/ 48 h 77"/>
                <a:gd name="T8" fmla="*/ 0 w 71"/>
                <a:gd name="T9" fmla="*/ 0 h 77"/>
                <a:gd name="T10" fmla="*/ 14 w 71"/>
                <a:gd name="T11" fmla="*/ 0 h 77"/>
                <a:gd name="T12" fmla="*/ 17 w 71"/>
                <a:gd name="T13" fmla="*/ 1 h 77"/>
                <a:gd name="T14" fmla="*/ 19 w 71"/>
                <a:gd name="T15" fmla="*/ 4 h 77"/>
                <a:gd name="T16" fmla="*/ 32 w 71"/>
                <a:gd name="T17" fmla="*/ 28 h 77"/>
                <a:gd name="T18" fmla="*/ 34 w 71"/>
                <a:gd name="T19" fmla="*/ 33 h 77"/>
                <a:gd name="T20" fmla="*/ 36 w 71"/>
                <a:gd name="T21" fmla="*/ 37 h 77"/>
                <a:gd name="T22" fmla="*/ 40 w 71"/>
                <a:gd name="T23" fmla="*/ 28 h 77"/>
                <a:gd name="T24" fmla="*/ 52 w 71"/>
                <a:gd name="T25" fmla="*/ 4 h 77"/>
                <a:gd name="T26" fmla="*/ 54 w 71"/>
                <a:gd name="T27" fmla="*/ 2 h 77"/>
                <a:gd name="T28" fmla="*/ 57 w 71"/>
                <a:gd name="T29" fmla="*/ 0 h 77"/>
                <a:gd name="T30" fmla="*/ 71 w 71"/>
                <a:gd name="T31" fmla="*/ 0 h 77"/>
                <a:gd name="T32" fmla="*/ 43 w 71"/>
                <a:gd name="T33" fmla="*/ 48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1" h="77">
                  <a:moveTo>
                    <a:pt x="43" y="48"/>
                  </a:moveTo>
                  <a:cubicBezTo>
                    <a:pt x="43" y="77"/>
                    <a:pt x="43" y="77"/>
                    <a:pt x="43" y="77"/>
                  </a:cubicBezTo>
                  <a:cubicBezTo>
                    <a:pt x="28" y="77"/>
                    <a:pt x="28" y="77"/>
                    <a:pt x="28" y="77"/>
                  </a:cubicBezTo>
                  <a:cubicBezTo>
                    <a:pt x="28" y="48"/>
                    <a:pt x="28" y="48"/>
                    <a:pt x="28" y="4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5" y="0"/>
                    <a:pt x="16" y="1"/>
                    <a:pt x="17" y="1"/>
                  </a:cubicBezTo>
                  <a:cubicBezTo>
                    <a:pt x="18" y="2"/>
                    <a:pt x="18" y="3"/>
                    <a:pt x="19" y="4"/>
                  </a:cubicBezTo>
                  <a:cubicBezTo>
                    <a:pt x="32" y="28"/>
                    <a:pt x="32" y="28"/>
                    <a:pt x="32" y="28"/>
                  </a:cubicBezTo>
                  <a:cubicBezTo>
                    <a:pt x="32" y="30"/>
                    <a:pt x="33" y="31"/>
                    <a:pt x="34" y="33"/>
                  </a:cubicBezTo>
                  <a:cubicBezTo>
                    <a:pt x="35" y="34"/>
                    <a:pt x="35" y="35"/>
                    <a:pt x="36" y="37"/>
                  </a:cubicBezTo>
                  <a:cubicBezTo>
                    <a:pt x="37" y="34"/>
                    <a:pt x="38" y="31"/>
                    <a:pt x="40" y="28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2" y="3"/>
                    <a:pt x="53" y="2"/>
                    <a:pt x="54" y="2"/>
                  </a:cubicBezTo>
                  <a:cubicBezTo>
                    <a:pt x="55" y="1"/>
                    <a:pt x="56" y="0"/>
                    <a:pt x="57" y="0"/>
                  </a:cubicBezTo>
                  <a:cubicBezTo>
                    <a:pt x="71" y="0"/>
                    <a:pt x="71" y="0"/>
                    <a:pt x="71" y="0"/>
                  </a:cubicBezTo>
                  <a:lnTo>
                    <a:pt x="43" y="4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8" name="PA-išḻïḍe">
              <a:extLst>
                <a:ext uri="{FF2B5EF4-FFF2-40B4-BE49-F238E27FC236}">
                  <a16:creationId xmlns:a16="http://schemas.microsoft.com/office/drawing/2014/main" id="{E7805C9A-6C79-45F4-B181-F763B7E0FF86}"/>
                </a:ext>
              </a:extLst>
            </p:cNvPr>
            <p:cNvSpPr/>
            <p:nvPr>
              <p:custDataLst>
                <p:tags r:id="rId41"/>
              </p:custDataLst>
            </p:nvPr>
          </p:nvSpPr>
          <p:spPr bwMode="auto">
            <a:xfrm>
              <a:off x="3008597" y="3523358"/>
              <a:ext cx="137230" cy="153226"/>
            </a:xfrm>
            <a:custGeom>
              <a:avLst/>
              <a:gdLst>
                <a:gd name="T0" fmla="*/ 69 w 69"/>
                <a:gd name="T1" fmla="*/ 39 h 77"/>
                <a:gd name="T2" fmla="*/ 66 w 69"/>
                <a:gd name="T3" fmla="*/ 54 h 77"/>
                <a:gd name="T4" fmla="*/ 58 w 69"/>
                <a:gd name="T5" fmla="*/ 66 h 77"/>
                <a:gd name="T6" fmla="*/ 46 w 69"/>
                <a:gd name="T7" fmla="*/ 74 h 77"/>
                <a:gd name="T8" fmla="*/ 30 w 69"/>
                <a:gd name="T9" fmla="*/ 77 h 77"/>
                <a:gd name="T10" fmla="*/ 0 w 69"/>
                <a:gd name="T11" fmla="*/ 77 h 77"/>
                <a:gd name="T12" fmla="*/ 0 w 69"/>
                <a:gd name="T13" fmla="*/ 0 h 77"/>
                <a:gd name="T14" fmla="*/ 30 w 69"/>
                <a:gd name="T15" fmla="*/ 0 h 77"/>
                <a:gd name="T16" fmla="*/ 46 w 69"/>
                <a:gd name="T17" fmla="*/ 3 h 77"/>
                <a:gd name="T18" fmla="*/ 58 w 69"/>
                <a:gd name="T19" fmla="*/ 11 h 77"/>
                <a:gd name="T20" fmla="*/ 66 w 69"/>
                <a:gd name="T21" fmla="*/ 23 h 77"/>
                <a:gd name="T22" fmla="*/ 69 w 69"/>
                <a:gd name="T23" fmla="*/ 39 h 77"/>
                <a:gd name="T24" fmla="*/ 53 w 69"/>
                <a:gd name="T25" fmla="*/ 39 h 77"/>
                <a:gd name="T26" fmla="*/ 51 w 69"/>
                <a:gd name="T27" fmla="*/ 28 h 77"/>
                <a:gd name="T28" fmla="*/ 47 w 69"/>
                <a:gd name="T29" fmla="*/ 20 h 77"/>
                <a:gd name="T30" fmla="*/ 39 w 69"/>
                <a:gd name="T31" fmla="*/ 14 h 77"/>
                <a:gd name="T32" fmla="*/ 30 w 69"/>
                <a:gd name="T33" fmla="*/ 13 h 77"/>
                <a:gd name="T34" fmla="*/ 16 w 69"/>
                <a:gd name="T35" fmla="*/ 13 h 77"/>
                <a:gd name="T36" fmla="*/ 16 w 69"/>
                <a:gd name="T37" fmla="*/ 64 h 77"/>
                <a:gd name="T38" fmla="*/ 30 w 69"/>
                <a:gd name="T39" fmla="*/ 64 h 77"/>
                <a:gd name="T40" fmla="*/ 39 w 69"/>
                <a:gd name="T41" fmla="*/ 63 h 77"/>
                <a:gd name="T42" fmla="*/ 47 w 69"/>
                <a:gd name="T43" fmla="*/ 58 h 77"/>
                <a:gd name="T44" fmla="*/ 51 w 69"/>
                <a:gd name="T45" fmla="*/ 49 h 77"/>
                <a:gd name="T46" fmla="*/ 53 w 69"/>
                <a:gd name="T47" fmla="*/ 39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9" h="77">
                  <a:moveTo>
                    <a:pt x="69" y="39"/>
                  </a:moveTo>
                  <a:cubicBezTo>
                    <a:pt x="69" y="44"/>
                    <a:pt x="68" y="49"/>
                    <a:pt x="66" y="54"/>
                  </a:cubicBezTo>
                  <a:cubicBezTo>
                    <a:pt x="64" y="59"/>
                    <a:pt x="62" y="63"/>
                    <a:pt x="58" y="66"/>
                  </a:cubicBezTo>
                  <a:cubicBezTo>
                    <a:pt x="55" y="69"/>
                    <a:pt x="51" y="72"/>
                    <a:pt x="46" y="74"/>
                  </a:cubicBezTo>
                  <a:cubicBezTo>
                    <a:pt x="41" y="76"/>
                    <a:pt x="36" y="77"/>
                    <a:pt x="3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6" y="0"/>
                    <a:pt x="41" y="1"/>
                    <a:pt x="46" y="3"/>
                  </a:cubicBezTo>
                  <a:cubicBezTo>
                    <a:pt x="51" y="5"/>
                    <a:pt x="55" y="8"/>
                    <a:pt x="58" y="11"/>
                  </a:cubicBezTo>
                  <a:cubicBezTo>
                    <a:pt x="62" y="14"/>
                    <a:pt x="64" y="19"/>
                    <a:pt x="66" y="23"/>
                  </a:cubicBezTo>
                  <a:cubicBezTo>
                    <a:pt x="68" y="28"/>
                    <a:pt x="69" y="33"/>
                    <a:pt x="69" y="39"/>
                  </a:cubicBezTo>
                  <a:close/>
                  <a:moveTo>
                    <a:pt x="53" y="39"/>
                  </a:moveTo>
                  <a:cubicBezTo>
                    <a:pt x="53" y="35"/>
                    <a:pt x="52" y="31"/>
                    <a:pt x="51" y="28"/>
                  </a:cubicBezTo>
                  <a:cubicBezTo>
                    <a:pt x="50" y="25"/>
                    <a:pt x="49" y="22"/>
                    <a:pt x="47" y="20"/>
                  </a:cubicBezTo>
                  <a:cubicBezTo>
                    <a:pt x="45" y="17"/>
                    <a:pt x="42" y="16"/>
                    <a:pt x="39" y="14"/>
                  </a:cubicBezTo>
                  <a:cubicBezTo>
                    <a:pt x="37" y="13"/>
                    <a:pt x="33" y="13"/>
                    <a:pt x="30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6" y="64"/>
                    <a:pt x="16" y="64"/>
                    <a:pt x="16" y="64"/>
                  </a:cubicBezTo>
                  <a:cubicBezTo>
                    <a:pt x="30" y="64"/>
                    <a:pt x="30" y="64"/>
                    <a:pt x="30" y="64"/>
                  </a:cubicBezTo>
                  <a:cubicBezTo>
                    <a:pt x="33" y="64"/>
                    <a:pt x="37" y="64"/>
                    <a:pt x="39" y="63"/>
                  </a:cubicBezTo>
                  <a:cubicBezTo>
                    <a:pt x="42" y="62"/>
                    <a:pt x="45" y="60"/>
                    <a:pt x="47" y="58"/>
                  </a:cubicBezTo>
                  <a:cubicBezTo>
                    <a:pt x="49" y="55"/>
                    <a:pt x="50" y="53"/>
                    <a:pt x="51" y="49"/>
                  </a:cubicBezTo>
                  <a:cubicBezTo>
                    <a:pt x="52" y="46"/>
                    <a:pt x="53" y="43"/>
                    <a:pt x="53" y="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9" name="PA-iṧľïḓe">
              <a:extLst>
                <a:ext uri="{FF2B5EF4-FFF2-40B4-BE49-F238E27FC236}">
                  <a16:creationId xmlns:a16="http://schemas.microsoft.com/office/drawing/2014/main" id="{55AF8B7E-C65C-45BC-9A27-0278788B6FBC}"/>
                </a:ext>
              </a:extLst>
            </p:cNvPr>
            <p:cNvSpPr/>
            <p:nvPr>
              <p:custDataLst>
                <p:tags r:id="rId42"/>
              </p:custDataLst>
            </p:nvPr>
          </p:nvSpPr>
          <p:spPr bwMode="auto">
            <a:xfrm>
              <a:off x="3145826" y="3523358"/>
              <a:ext cx="151541" cy="153226"/>
            </a:xfrm>
            <a:custGeom>
              <a:avLst/>
              <a:gdLst>
                <a:gd name="T0" fmla="*/ 76 w 76"/>
                <a:gd name="T1" fmla="*/ 77 h 77"/>
                <a:gd name="T2" fmla="*/ 64 w 76"/>
                <a:gd name="T3" fmla="*/ 77 h 77"/>
                <a:gd name="T4" fmla="*/ 60 w 76"/>
                <a:gd name="T5" fmla="*/ 76 h 77"/>
                <a:gd name="T6" fmla="*/ 59 w 76"/>
                <a:gd name="T7" fmla="*/ 73 h 77"/>
                <a:gd name="T8" fmla="*/ 53 w 76"/>
                <a:gd name="T9" fmla="*/ 59 h 77"/>
                <a:gd name="T10" fmla="*/ 23 w 76"/>
                <a:gd name="T11" fmla="*/ 59 h 77"/>
                <a:gd name="T12" fmla="*/ 18 w 76"/>
                <a:gd name="T13" fmla="*/ 73 h 77"/>
                <a:gd name="T14" fmla="*/ 16 w 76"/>
                <a:gd name="T15" fmla="*/ 76 h 77"/>
                <a:gd name="T16" fmla="*/ 13 w 76"/>
                <a:gd name="T17" fmla="*/ 77 h 77"/>
                <a:gd name="T18" fmla="*/ 0 w 76"/>
                <a:gd name="T19" fmla="*/ 77 h 77"/>
                <a:gd name="T20" fmla="*/ 30 w 76"/>
                <a:gd name="T21" fmla="*/ 0 h 77"/>
                <a:gd name="T22" fmla="*/ 46 w 76"/>
                <a:gd name="T23" fmla="*/ 0 h 77"/>
                <a:gd name="T24" fmla="*/ 76 w 76"/>
                <a:gd name="T25" fmla="*/ 77 h 77"/>
                <a:gd name="T26" fmla="*/ 27 w 76"/>
                <a:gd name="T27" fmla="*/ 48 h 77"/>
                <a:gd name="T28" fmla="*/ 50 w 76"/>
                <a:gd name="T29" fmla="*/ 48 h 77"/>
                <a:gd name="T30" fmla="*/ 41 w 76"/>
                <a:gd name="T31" fmla="*/ 24 h 77"/>
                <a:gd name="T32" fmla="*/ 40 w 76"/>
                <a:gd name="T33" fmla="*/ 20 h 77"/>
                <a:gd name="T34" fmla="*/ 38 w 76"/>
                <a:gd name="T35" fmla="*/ 15 h 77"/>
                <a:gd name="T36" fmla="*/ 37 w 76"/>
                <a:gd name="T37" fmla="*/ 20 h 77"/>
                <a:gd name="T38" fmla="*/ 35 w 76"/>
                <a:gd name="T39" fmla="*/ 24 h 77"/>
                <a:gd name="T40" fmla="*/ 27 w 76"/>
                <a:gd name="T41" fmla="*/ 48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6" h="77">
                  <a:moveTo>
                    <a:pt x="76" y="77"/>
                  </a:moveTo>
                  <a:cubicBezTo>
                    <a:pt x="64" y="77"/>
                    <a:pt x="64" y="77"/>
                    <a:pt x="64" y="77"/>
                  </a:cubicBezTo>
                  <a:cubicBezTo>
                    <a:pt x="62" y="77"/>
                    <a:pt x="61" y="77"/>
                    <a:pt x="60" y="76"/>
                  </a:cubicBezTo>
                  <a:cubicBezTo>
                    <a:pt x="60" y="75"/>
                    <a:pt x="59" y="74"/>
                    <a:pt x="59" y="73"/>
                  </a:cubicBezTo>
                  <a:cubicBezTo>
                    <a:pt x="53" y="59"/>
                    <a:pt x="53" y="59"/>
                    <a:pt x="53" y="59"/>
                  </a:cubicBezTo>
                  <a:cubicBezTo>
                    <a:pt x="23" y="59"/>
                    <a:pt x="23" y="59"/>
                    <a:pt x="23" y="59"/>
                  </a:cubicBezTo>
                  <a:cubicBezTo>
                    <a:pt x="18" y="73"/>
                    <a:pt x="18" y="73"/>
                    <a:pt x="18" y="73"/>
                  </a:cubicBezTo>
                  <a:cubicBezTo>
                    <a:pt x="17" y="74"/>
                    <a:pt x="17" y="75"/>
                    <a:pt x="16" y="76"/>
                  </a:cubicBezTo>
                  <a:cubicBezTo>
                    <a:pt x="15" y="77"/>
                    <a:pt x="14" y="77"/>
                    <a:pt x="13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46" y="0"/>
                    <a:pt x="46" y="0"/>
                    <a:pt x="46" y="0"/>
                  </a:cubicBezTo>
                  <a:lnTo>
                    <a:pt x="76" y="77"/>
                  </a:lnTo>
                  <a:close/>
                  <a:moveTo>
                    <a:pt x="27" y="48"/>
                  </a:moveTo>
                  <a:cubicBezTo>
                    <a:pt x="50" y="48"/>
                    <a:pt x="50" y="48"/>
                    <a:pt x="50" y="48"/>
                  </a:cubicBezTo>
                  <a:cubicBezTo>
                    <a:pt x="41" y="24"/>
                    <a:pt x="41" y="24"/>
                    <a:pt x="41" y="24"/>
                  </a:cubicBezTo>
                  <a:cubicBezTo>
                    <a:pt x="41" y="23"/>
                    <a:pt x="40" y="22"/>
                    <a:pt x="40" y="20"/>
                  </a:cubicBezTo>
                  <a:cubicBezTo>
                    <a:pt x="39" y="18"/>
                    <a:pt x="39" y="17"/>
                    <a:pt x="38" y="15"/>
                  </a:cubicBezTo>
                  <a:cubicBezTo>
                    <a:pt x="38" y="17"/>
                    <a:pt x="37" y="18"/>
                    <a:pt x="37" y="20"/>
                  </a:cubicBezTo>
                  <a:cubicBezTo>
                    <a:pt x="36" y="22"/>
                    <a:pt x="36" y="23"/>
                    <a:pt x="35" y="24"/>
                  </a:cubicBezTo>
                  <a:lnTo>
                    <a:pt x="27" y="4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0" name="PA-íṣ1ïdê">
              <a:extLst>
                <a:ext uri="{FF2B5EF4-FFF2-40B4-BE49-F238E27FC236}">
                  <a16:creationId xmlns:a16="http://schemas.microsoft.com/office/drawing/2014/main" id="{FBC1FAE8-E6E1-4725-B2EC-60AEB26FF73C}"/>
                </a:ext>
              </a:extLst>
            </p:cNvPr>
            <p:cNvSpPr/>
            <p:nvPr>
              <p:custDataLst>
                <p:tags r:id="rId43"/>
              </p:custDataLst>
            </p:nvPr>
          </p:nvSpPr>
          <p:spPr bwMode="auto">
            <a:xfrm>
              <a:off x="3283055" y="3523358"/>
              <a:ext cx="122075" cy="153226"/>
            </a:xfrm>
            <a:custGeom>
              <a:avLst/>
              <a:gdLst>
                <a:gd name="T0" fmla="*/ 145 w 145"/>
                <a:gd name="T1" fmla="*/ 0 h 182"/>
                <a:gd name="T2" fmla="*/ 145 w 145"/>
                <a:gd name="T3" fmla="*/ 30 h 182"/>
                <a:gd name="T4" fmla="*/ 93 w 145"/>
                <a:gd name="T5" fmla="*/ 30 h 182"/>
                <a:gd name="T6" fmla="*/ 93 w 145"/>
                <a:gd name="T7" fmla="*/ 182 h 182"/>
                <a:gd name="T8" fmla="*/ 55 w 145"/>
                <a:gd name="T9" fmla="*/ 182 h 182"/>
                <a:gd name="T10" fmla="*/ 55 w 145"/>
                <a:gd name="T11" fmla="*/ 30 h 182"/>
                <a:gd name="T12" fmla="*/ 0 w 145"/>
                <a:gd name="T13" fmla="*/ 30 h 182"/>
                <a:gd name="T14" fmla="*/ 0 w 145"/>
                <a:gd name="T15" fmla="*/ 0 h 182"/>
                <a:gd name="T16" fmla="*/ 145 w 145"/>
                <a:gd name="T17" fmla="*/ 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5" h="182">
                  <a:moveTo>
                    <a:pt x="145" y="0"/>
                  </a:moveTo>
                  <a:lnTo>
                    <a:pt x="145" y="30"/>
                  </a:lnTo>
                  <a:lnTo>
                    <a:pt x="93" y="30"/>
                  </a:lnTo>
                  <a:lnTo>
                    <a:pt x="93" y="182"/>
                  </a:lnTo>
                  <a:lnTo>
                    <a:pt x="55" y="182"/>
                  </a:lnTo>
                  <a:lnTo>
                    <a:pt x="55" y="30"/>
                  </a:lnTo>
                  <a:lnTo>
                    <a:pt x="0" y="30"/>
                  </a:lnTo>
                  <a:lnTo>
                    <a:pt x="0" y="0"/>
                  </a:lnTo>
                  <a:lnTo>
                    <a:pt x="14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1" name="PA-ïsļíḑé">
              <a:extLst>
                <a:ext uri="{FF2B5EF4-FFF2-40B4-BE49-F238E27FC236}">
                  <a16:creationId xmlns:a16="http://schemas.microsoft.com/office/drawing/2014/main" id="{DACC45F2-81BB-4CCF-A4B0-48B9B0815308}"/>
                </a:ext>
              </a:extLst>
            </p:cNvPr>
            <p:cNvSpPr/>
            <p:nvPr>
              <p:custDataLst>
                <p:tags r:id="rId44"/>
              </p:custDataLst>
            </p:nvPr>
          </p:nvSpPr>
          <p:spPr bwMode="auto">
            <a:xfrm>
              <a:off x="3422810" y="3523358"/>
              <a:ext cx="97661" cy="153226"/>
            </a:xfrm>
            <a:custGeom>
              <a:avLst/>
              <a:gdLst>
                <a:gd name="T0" fmla="*/ 116 w 116"/>
                <a:gd name="T1" fmla="*/ 0 h 182"/>
                <a:gd name="T2" fmla="*/ 116 w 116"/>
                <a:gd name="T3" fmla="*/ 30 h 182"/>
                <a:gd name="T4" fmla="*/ 38 w 116"/>
                <a:gd name="T5" fmla="*/ 30 h 182"/>
                <a:gd name="T6" fmla="*/ 38 w 116"/>
                <a:gd name="T7" fmla="*/ 75 h 182"/>
                <a:gd name="T8" fmla="*/ 99 w 116"/>
                <a:gd name="T9" fmla="*/ 75 h 182"/>
                <a:gd name="T10" fmla="*/ 99 w 116"/>
                <a:gd name="T11" fmla="*/ 104 h 182"/>
                <a:gd name="T12" fmla="*/ 38 w 116"/>
                <a:gd name="T13" fmla="*/ 104 h 182"/>
                <a:gd name="T14" fmla="*/ 38 w 116"/>
                <a:gd name="T15" fmla="*/ 151 h 182"/>
                <a:gd name="T16" fmla="*/ 116 w 116"/>
                <a:gd name="T17" fmla="*/ 151 h 182"/>
                <a:gd name="T18" fmla="*/ 116 w 116"/>
                <a:gd name="T19" fmla="*/ 182 h 182"/>
                <a:gd name="T20" fmla="*/ 0 w 116"/>
                <a:gd name="T21" fmla="*/ 182 h 182"/>
                <a:gd name="T22" fmla="*/ 0 w 116"/>
                <a:gd name="T23" fmla="*/ 0 h 182"/>
                <a:gd name="T24" fmla="*/ 116 w 116"/>
                <a:gd name="T25" fmla="*/ 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6" h="182">
                  <a:moveTo>
                    <a:pt x="116" y="0"/>
                  </a:moveTo>
                  <a:lnTo>
                    <a:pt x="116" y="30"/>
                  </a:lnTo>
                  <a:lnTo>
                    <a:pt x="38" y="30"/>
                  </a:lnTo>
                  <a:lnTo>
                    <a:pt x="38" y="75"/>
                  </a:lnTo>
                  <a:lnTo>
                    <a:pt x="99" y="75"/>
                  </a:lnTo>
                  <a:lnTo>
                    <a:pt x="99" y="104"/>
                  </a:lnTo>
                  <a:lnTo>
                    <a:pt x="38" y="104"/>
                  </a:lnTo>
                  <a:lnTo>
                    <a:pt x="38" y="151"/>
                  </a:lnTo>
                  <a:lnTo>
                    <a:pt x="116" y="151"/>
                  </a:lnTo>
                  <a:lnTo>
                    <a:pt x="116" y="182"/>
                  </a:lnTo>
                  <a:lnTo>
                    <a:pt x="0" y="182"/>
                  </a:lnTo>
                  <a:lnTo>
                    <a:pt x="0" y="0"/>
                  </a:lnTo>
                  <a:lnTo>
                    <a:pt x="1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2" name="PA-îśḻïďe">
              <a:extLst>
                <a:ext uri="{FF2B5EF4-FFF2-40B4-BE49-F238E27FC236}">
                  <a16:creationId xmlns:a16="http://schemas.microsoft.com/office/drawing/2014/main" id="{8B615276-F979-484A-AC64-2D4E8A392876}"/>
                </a:ext>
              </a:extLst>
            </p:cNvPr>
            <p:cNvSpPr/>
            <p:nvPr>
              <p:custDataLst>
                <p:tags r:id="rId45"/>
              </p:custDataLst>
            </p:nvPr>
          </p:nvSpPr>
          <p:spPr bwMode="auto">
            <a:xfrm>
              <a:off x="5268250" y="2699981"/>
              <a:ext cx="122075" cy="151541"/>
            </a:xfrm>
            <a:custGeom>
              <a:avLst/>
              <a:gdLst>
                <a:gd name="T0" fmla="*/ 145 w 145"/>
                <a:gd name="T1" fmla="*/ 0 h 180"/>
                <a:gd name="T2" fmla="*/ 145 w 145"/>
                <a:gd name="T3" fmla="*/ 29 h 180"/>
                <a:gd name="T4" fmla="*/ 93 w 145"/>
                <a:gd name="T5" fmla="*/ 29 h 180"/>
                <a:gd name="T6" fmla="*/ 93 w 145"/>
                <a:gd name="T7" fmla="*/ 180 h 180"/>
                <a:gd name="T8" fmla="*/ 55 w 145"/>
                <a:gd name="T9" fmla="*/ 180 h 180"/>
                <a:gd name="T10" fmla="*/ 55 w 145"/>
                <a:gd name="T11" fmla="*/ 29 h 180"/>
                <a:gd name="T12" fmla="*/ 0 w 145"/>
                <a:gd name="T13" fmla="*/ 29 h 180"/>
                <a:gd name="T14" fmla="*/ 0 w 145"/>
                <a:gd name="T15" fmla="*/ 0 h 180"/>
                <a:gd name="T16" fmla="*/ 145 w 145"/>
                <a:gd name="T17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5" h="180">
                  <a:moveTo>
                    <a:pt x="145" y="0"/>
                  </a:moveTo>
                  <a:lnTo>
                    <a:pt x="145" y="29"/>
                  </a:lnTo>
                  <a:lnTo>
                    <a:pt x="93" y="29"/>
                  </a:lnTo>
                  <a:lnTo>
                    <a:pt x="93" y="180"/>
                  </a:lnTo>
                  <a:lnTo>
                    <a:pt x="55" y="180"/>
                  </a:lnTo>
                  <a:lnTo>
                    <a:pt x="55" y="29"/>
                  </a:lnTo>
                  <a:lnTo>
                    <a:pt x="0" y="29"/>
                  </a:lnTo>
                  <a:lnTo>
                    <a:pt x="0" y="0"/>
                  </a:lnTo>
                  <a:lnTo>
                    <a:pt x="14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3" name="PA-ïŝļiḑé">
              <a:extLst>
                <a:ext uri="{FF2B5EF4-FFF2-40B4-BE49-F238E27FC236}">
                  <a16:creationId xmlns:a16="http://schemas.microsoft.com/office/drawing/2014/main" id="{6B0B5E50-DBA4-442B-80DA-D8BF826BCB32}"/>
                </a:ext>
              </a:extLst>
            </p:cNvPr>
            <p:cNvSpPr/>
            <p:nvPr>
              <p:custDataLst>
                <p:tags r:id="rId46"/>
              </p:custDataLst>
            </p:nvPr>
          </p:nvSpPr>
          <p:spPr bwMode="auto">
            <a:xfrm>
              <a:off x="5408005" y="2699981"/>
              <a:ext cx="31992" cy="15154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4" name="PA-i$ľiḑê">
              <a:extLst>
                <a:ext uri="{FF2B5EF4-FFF2-40B4-BE49-F238E27FC236}">
                  <a16:creationId xmlns:a16="http://schemas.microsoft.com/office/drawing/2014/main" id="{1AB48052-C984-4D23-A38F-9575FA7EEFFB}"/>
                </a:ext>
              </a:extLst>
            </p:cNvPr>
            <p:cNvSpPr/>
            <p:nvPr>
              <p:custDataLst>
                <p:tags r:id="rId47"/>
              </p:custDataLst>
            </p:nvPr>
          </p:nvSpPr>
          <p:spPr bwMode="auto">
            <a:xfrm>
              <a:off x="5471989" y="2699981"/>
              <a:ext cx="169222" cy="151541"/>
            </a:xfrm>
            <a:custGeom>
              <a:avLst/>
              <a:gdLst>
                <a:gd name="T0" fmla="*/ 41 w 85"/>
                <a:gd name="T1" fmla="*/ 47 h 76"/>
                <a:gd name="T2" fmla="*/ 43 w 85"/>
                <a:gd name="T3" fmla="*/ 51 h 76"/>
                <a:gd name="T4" fmla="*/ 44 w 85"/>
                <a:gd name="T5" fmla="*/ 47 h 76"/>
                <a:gd name="T6" fmla="*/ 46 w 85"/>
                <a:gd name="T7" fmla="*/ 43 h 76"/>
                <a:gd name="T8" fmla="*/ 67 w 85"/>
                <a:gd name="T9" fmla="*/ 2 h 76"/>
                <a:gd name="T10" fmla="*/ 69 w 85"/>
                <a:gd name="T11" fmla="*/ 1 h 76"/>
                <a:gd name="T12" fmla="*/ 70 w 85"/>
                <a:gd name="T13" fmla="*/ 0 h 76"/>
                <a:gd name="T14" fmla="*/ 71 w 85"/>
                <a:gd name="T15" fmla="*/ 0 h 76"/>
                <a:gd name="T16" fmla="*/ 73 w 85"/>
                <a:gd name="T17" fmla="*/ 0 h 76"/>
                <a:gd name="T18" fmla="*/ 85 w 85"/>
                <a:gd name="T19" fmla="*/ 0 h 76"/>
                <a:gd name="T20" fmla="*/ 85 w 85"/>
                <a:gd name="T21" fmla="*/ 76 h 76"/>
                <a:gd name="T22" fmla="*/ 71 w 85"/>
                <a:gd name="T23" fmla="*/ 76 h 76"/>
                <a:gd name="T24" fmla="*/ 71 w 85"/>
                <a:gd name="T25" fmla="*/ 29 h 76"/>
                <a:gd name="T26" fmla="*/ 71 w 85"/>
                <a:gd name="T27" fmla="*/ 26 h 76"/>
                <a:gd name="T28" fmla="*/ 71 w 85"/>
                <a:gd name="T29" fmla="*/ 23 h 76"/>
                <a:gd name="T30" fmla="*/ 49 w 85"/>
                <a:gd name="T31" fmla="*/ 64 h 76"/>
                <a:gd name="T32" fmla="*/ 44 w 85"/>
                <a:gd name="T33" fmla="*/ 68 h 76"/>
                <a:gd name="T34" fmla="*/ 42 w 85"/>
                <a:gd name="T35" fmla="*/ 68 h 76"/>
                <a:gd name="T36" fmla="*/ 38 w 85"/>
                <a:gd name="T37" fmla="*/ 67 h 76"/>
                <a:gd name="T38" fmla="*/ 36 w 85"/>
                <a:gd name="T39" fmla="*/ 64 h 76"/>
                <a:gd name="T40" fmla="*/ 14 w 85"/>
                <a:gd name="T41" fmla="*/ 22 h 76"/>
                <a:gd name="T42" fmla="*/ 14 w 85"/>
                <a:gd name="T43" fmla="*/ 26 h 76"/>
                <a:gd name="T44" fmla="*/ 14 w 85"/>
                <a:gd name="T45" fmla="*/ 29 h 76"/>
                <a:gd name="T46" fmla="*/ 14 w 85"/>
                <a:gd name="T47" fmla="*/ 76 h 76"/>
                <a:gd name="T48" fmla="*/ 0 w 85"/>
                <a:gd name="T49" fmla="*/ 76 h 76"/>
                <a:gd name="T50" fmla="*/ 0 w 85"/>
                <a:gd name="T51" fmla="*/ 0 h 76"/>
                <a:gd name="T52" fmla="*/ 12 w 85"/>
                <a:gd name="T53" fmla="*/ 0 h 76"/>
                <a:gd name="T54" fmla="*/ 14 w 85"/>
                <a:gd name="T55" fmla="*/ 0 h 76"/>
                <a:gd name="T56" fmla="*/ 16 w 85"/>
                <a:gd name="T57" fmla="*/ 0 h 76"/>
                <a:gd name="T58" fmla="*/ 17 w 85"/>
                <a:gd name="T59" fmla="*/ 1 h 76"/>
                <a:gd name="T60" fmla="*/ 18 w 85"/>
                <a:gd name="T61" fmla="*/ 2 h 76"/>
                <a:gd name="T62" fmla="*/ 39 w 85"/>
                <a:gd name="T63" fmla="*/ 43 h 76"/>
                <a:gd name="T64" fmla="*/ 41 w 85"/>
                <a:gd name="T65" fmla="*/ 47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5" h="76">
                  <a:moveTo>
                    <a:pt x="41" y="47"/>
                  </a:moveTo>
                  <a:cubicBezTo>
                    <a:pt x="42" y="48"/>
                    <a:pt x="42" y="49"/>
                    <a:pt x="43" y="51"/>
                  </a:cubicBezTo>
                  <a:cubicBezTo>
                    <a:pt x="43" y="49"/>
                    <a:pt x="44" y="48"/>
                    <a:pt x="44" y="47"/>
                  </a:cubicBezTo>
                  <a:cubicBezTo>
                    <a:pt x="45" y="45"/>
                    <a:pt x="46" y="44"/>
                    <a:pt x="46" y="43"/>
                  </a:cubicBezTo>
                  <a:cubicBezTo>
                    <a:pt x="67" y="2"/>
                    <a:pt x="67" y="2"/>
                    <a:pt x="67" y="2"/>
                  </a:cubicBezTo>
                  <a:cubicBezTo>
                    <a:pt x="68" y="1"/>
                    <a:pt x="68" y="1"/>
                    <a:pt x="69" y="1"/>
                  </a:cubicBezTo>
                  <a:cubicBezTo>
                    <a:pt x="69" y="0"/>
                    <a:pt x="69" y="0"/>
                    <a:pt x="70" y="0"/>
                  </a:cubicBezTo>
                  <a:cubicBezTo>
                    <a:pt x="70" y="0"/>
                    <a:pt x="70" y="0"/>
                    <a:pt x="71" y="0"/>
                  </a:cubicBezTo>
                  <a:cubicBezTo>
                    <a:pt x="72" y="0"/>
                    <a:pt x="72" y="0"/>
                    <a:pt x="73" y="0"/>
                  </a:cubicBezTo>
                  <a:cubicBezTo>
                    <a:pt x="85" y="0"/>
                    <a:pt x="85" y="0"/>
                    <a:pt x="85" y="0"/>
                  </a:cubicBezTo>
                  <a:cubicBezTo>
                    <a:pt x="85" y="76"/>
                    <a:pt x="85" y="76"/>
                    <a:pt x="85" y="76"/>
                  </a:cubicBezTo>
                  <a:cubicBezTo>
                    <a:pt x="71" y="76"/>
                    <a:pt x="71" y="76"/>
                    <a:pt x="71" y="76"/>
                  </a:cubicBezTo>
                  <a:cubicBezTo>
                    <a:pt x="71" y="29"/>
                    <a:pt x="71" y="29"/>
                    <a:pt x="71" y="29"/>
                  </a:cubicBezTo>
                  <a:cubicBezTo>
                    <a:pt x="71" y="28"/>
                    <a:pt x="71" y="27"/>
                    <a:pt x="71" y="26"/>
                  </a:cubicBezTo>
                  <a:cubicBezTo>
                    <a:pt x="71" y="25"/>
                    <a:pt x="71" y="24"/>
                    <a:pt x="71" y="23"/>
                  </a:cubicBezTo>
                  <a:cubicBezTo>
                    <a:pt x="49" y="64"/>
                    <a:pt x="49" y="64"/>
                    <a:pt x="49" y="64"/>
                  </a:cubicBezTo>
                  <a:cubicBezTo>
                    <a:pt x="48" y="66"/>
                    <a:pt x="46" y="68"/>
                    <a:pt x="44" y="68"/>
                  </a:cubicBezTo>
                  <a:cubicBezTo>
                    <a:pt x="42" y="68"/>
                    <a:pt x="42" y="68"/>
                    <a:pt x="42" y="68"/>
                  </a:cubicBezTo>
                  <a:cubicBezTo>
                    <a:pt x="40" y="68"/>
                    <a:pt x="39" y="67"/>
                    <a:pt x="38" y="67"/>
                  </a:cubicBezTo>
                  <a:cubicBezTo>
                    <a:pt x="37" y="66"/>
                    <a:pt x="37" y="65"/>
                    <a:pt x="36" y="64"/>
                  </a:cubicBezTo>
                  <a:cubicBezTo>
                    <a:pt x="14" y="22"/>
                    <a:pt x="14" y="22"/>
                    <a:pt x="14" y="22"/>
                  </a:cubicBezTo>
                  <a:cubicBezTo>
                    <a:pt x="14" y="24"/>
                    <a:pt x="14" y="25"/>
                    <a:pt x="14" y="26"/>
                  </a:cubicBezTo>
                  <a:cubicBezTo>
                    <a:pt x="14" y="27"/>
                    <a:pt x="14" y="28"/>
                    <a:pt x="14" y="29"/>
                  </a:cubicBezTo>
                  <a:cubicBezTo>
                    <a:pt x="14" y="76"/>
                    <a:pt x="14" y="76"/>
                    <a:pt x="14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5" y="0"/>
                    <a:pt x="15" y="0"/>
                    <a:pt x="16" y="0"/>
                  </a:cubicBezTo>
                  <a:cubicBezTo>
                    <a:pt x="16" y="0"/>
                    <a:pt x="16" y="0"/>
                    <a:pt x="17" y="1"/>
                  </a:cubicBezTo>
                  <a:cubicBezTo>
                    <a:pt x="17" y="1"/>
                    <a:pt x="17" y="1"/>
                    <a:pt x="18" y="2"/>
                  </a:cubicBezTo>
                  <a:cubicBezTo>
                    <a:pt x="39" y="43"/>
                    <a:pt x="39" y="43"/>
                    <a:pt x="39" y="43"/>
                  </a:cubicBezTo>
                  <a:cubicBezTo>
                    <a:pt x="40" y="44"/>
                    <a:pt x="40" y="45"/>
                    <a:pt x="41" y="4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5" name="PA-ïṧḷiďé">
              <a:extLst>
                <a:ext uri="{FF2B5EF4-FFF2-40B4-BE49-F238E27FC236}">
                  <a16:creationId xmlns:a16="http://schemas.microsoft.com/office/drawing/2014/main" id="{9B22EBC3-39D5-4014-B798-EA498984FDB8}"/>
                </a:ext>
              </a:extLst>
            </p:cNvPr>
            <p:cNvSpPr/>
            <p:nvPr>
              <p:custDataLst>
                <p:tags r:id="rId48"/>
              </p:custDataLst>
            </p:nvPr>
          </p:nvSpPr>
          <p:spPr bwMode="auto">
            <a:xfrm>
              <a:off x="5673203" y="2699981"/>
              <a:ext cx="97661" cy="151541"/>
            </a:xfrm>
            <a:custGeom>
              <a:avLst/>
              <a:gdLst>
                <a:gd name="T0" fmla="*/ 116 w 116"/>
                <a:gd name="T1" fmla="*/ 0 h 180"/>
                <a:gd name="T2" fmla="*/ 116 w 116"/>
                <a:gd name="T3" fmla="*/ 29 h 180"/>
                <a:gd name="T4" fmla="*/ 37 w 116"/>
                <a:gd name="T5" fmla="*/ 29 h 180"/>
                <a:gd name="T6" fmla="*/ 37 w 116"/>
                <a:gd name="T7" fmla="*/ 76 h 180"/>
                <a:gd name="T8" fmla="*/ 97 w 116"/>
                <a:gd name="T9" fmla="*/ 76 h 180"/>
                <a:gd name="T10" fmla="*/ 97 w 116"/>
                <a:gd name="T11" fmla="*/ 104 h 180"/>
                <a:gd name="T12" fmla="*/ 37 w 116"/>
                <a:gd name="T13" fmla="*/ 104 h 180"/>
                <a:gd name="T14" fmla="*/ 37 w 116"/>
                <a:gd name="T15" fmla="*/ 152 h 180"/>
                <a:gd name="T16" fmla="*/ 116 w 116"/>
                <a:gd name="T17" fmla="*/ 152 h 180"/>
                <a:gd name="T18" fmla="*/ 116 w 116"/>
                <a:gd name="T19" fmla="*/ 180 h 180"/>
                <a:gd name="T20" fmla="*/ 0 w 116"/>
                <a:gd name="T21" fmla="*/ 180 h 180"/>
                <a:gd name="T22" fmla="*/ 0 w 116"/>
                <a:gd name="T23" fmla="*/ 0 h 180"/>
                <a:gd name="T24" fmla="*/ 116 w 116"/>
                <a:gd name="T25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6" h="180">
                  <a:moveTo>
                    <a:pt x="116" y="0"/>
                  </a:moveTo>
                  <a:lnTo>
                    <a:pt x="116" y="29"/>
                  </a:lnTo>
                  <a:lnTo>
                    <a:pt x="37" y="29"/>
                  </a:lnTo>
                  <a:lnTo>
                    <a:pt x="37" y="76"/>
                  </a:lnTo>
                  <a:lnTo>
                    <a:pt x="97" y="76"/>
                  </a:lnTo>
                  <a:lnTo>
                    <a:pt x="97" y="104"/>
                  </a:lnTo>
                  <a:lnTo>
                    <a:pt x="37" y="104"/>
                  </a:lnTo>
                  <a:lnTo>
                    <a:pt x="37" y="152"/>
                  </a:lnTo>
                  <a:lnTo>
                    <a:pt x="116" y="152"/>
                  </a:lnTo>
                  <a:lnTo>
                    <a:pt x="116" y="180"/>
                  </a:lnTo>
                  <a:lnTo>
                    <a:pt x="0" y="180"/>
                  </a:lnTo>
                  <a:lnTo>
                    <a:pt x="0" y="0"/>
                  </a:lnTo>
                  <a:lnTo>
                    <a:pt x="1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119" name="PA-组合 118">
            <a:extLst>
              <a:ext uri="{FF2B5EF4-FFF2-40B4-BE49-F238E27FC236}">
                <a16:creationId xmlns:a16="http://schemas.microsoft.com/office/drawing/2014/main" id="{3D9DB720-F05B-4544-95A6-27F980531308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 rot="920319">
            <a:off x="-337379" y="496398"/>
            <a:ext cx="7007886" cy="1362601"/>
            <a:chOff x="-750464" y="1353165"/>
            <a:chExt cx="7007886" cy="1362601"/>
          </a:xfrm>
        </p:grpSpPr>
        <p:grpSp>
          <p:nvGrpSpPr>
            <p:cNvPr id="95" name="组合 94">
              <a:extLst>
                <a:ext uri="{FF2B5EF4-FFF2-40B4-BE49-F238E27FC236}">
                  <a16:creationId xmlns:a16="http://schemas.microsoft.com/office/drawing/2014/main" id="{14C21CFA-32A0-4CC7-A114-A7684AAB83A8}"/>
                </a:ext>
              </a:extLst>
            </p:cNvPr>
            <p:cNvGrpSpPr/>
            <p:nvPr/>
          </p:nvGrpSpPr>
          <p:grpSpPr>
            <a:xfrm>
              <a:off x="2519134" y="1353165"/>
              <a:ext cx="3738288" cy="994283"/>
              <a:chOff x="2519134" y="1353165"/>
              <a:chExt cx="3738288" cy="994283"/>
            </a:xfrm>
          </p:grpSpPr>
          <p:grpSp>
            <p:nvGrpSpPr>
              <p:cNvPr id="90" name="组合 89">
                <a:extLst>
                  <a:ext uri="{FF2B5EF4-FFF2-40B4-BE49-F238E27FC236}">
                    <a16:creationId xmlns:a16="http://schemas.microsoft.com/office/drawing/2014/main" id="{2DD7AA8B-9103-43FD-83DD-D20ED7E20A38}"/>
                  </a:ext>
                </a:extLst>
              </p:cNvPr>
              <p:cNvGrpSpPr/>
              <p:nvPr/>
            </p:nvGrpSpPr>
            <p:grpSpPr>
              <a:xfrm rot="474050">
                <a:off x="2519134" y="1809082"/>
                <a:ext cx="457992" cy="457993"/>
                <a:chOff x="2457153" y="1851349"/>
                <a:chExt cx="457992" cy="457993"/>
              </a:xfrm>
            </p:grpSpPr>
            <p:sp>
              <p:nvSpPr>
                <p:cNvPr id="28" name="PA-iṡḻiďé">
                  <a:extLst>
                    <a:ext uri="{FF2B5EF4-FFF2-40B4-BE49-F238E27FC236}">
                      <a16:creationId xmlns:a16="http://schemas.microsoft.com/office/drawing/2014/main" id="{ACA03CF5-878C-4F62-9044-72F72A1DE06C}"/>
                    </a:ext>
                  </a:extLst>
                </p:cNvPr>
                <p:cNvSpPr/>
                <p:nvPr>
                  <p:custDataLst>
                    <p:tags r:id="rId19"/>
                  </p:custDataLst>
                </p:nvPr>
              </p:nvSpPr>
              <p:spPr bwMode="auto">
                <a:xfrm>
                  <a:off x="2489145" y="1883341"/>
                  <a:ext cx="395692" cy="394850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9" name="PA-íšļïďè">
                  <a:extLst>
                    <a:ext uri="{FF2B5EF4-FFF2-40B4-BE49-F238E27FC236}">
                      <a16:creationId xmlns:a16="http://schemas.microsoft.com/office/drawing/2014/main" id="{04886595-E6E2-4610-822E-41404A093945}"/>
                    </a:ext>
                  </a:extLst>
                </p:cNvPr>
                <p:cNvSpPr/>
                <p:nvPr>
                  <p:custDataLst>
                    <p:tags r:id="rId20"/>
                  </p:custDataLst>
                </p:nvPr>
              </p:nvSpPr>
              <p:spPr bwMode="auto">
                <a:xfrm>
                  <a:off x="2457153" y="1851349"/>
                  <a:ext cx="457992" cy="457993"/>
                </a:xfrm>
                <a:custGeom>
                  <a:avLst/>
                  <a:gdLst>
                    <a:gd name="T0" fmla="*/ 215 w 230"/>
                    <a:gd name="T1" fmla="*/ 115 h 230"/>
                    <a:gd name="T2" fmla="*/ 199 w 230"/>
                    <a:gd name="T3" fmla="*/ 115 h 230"/>
                    <a:gd name="T4" fmla="*/ 174 w 230"/>
                    <a:gd name="T5" fmla="*/ 174 h 230"/>
                    <a:gd name="T6" fmla="*/ 115 w 230"/>
                    <a:gd name="T7" fmla="*/ 198 h 230"/>
                    <a:gd name="T8" fmla="*/ 57 w 230"/>
                    <a:gd name="T9" fmla="*/ 174 h 230"/>
                    <a:gd name="T10" fmla="*/ 32 w 230"/>
                    <a:gd name="T11" fmla="*/ 115 h 230"/>
                    <a:gd name="T12" fmla="*/ 57 w 230"/>
                    <a:gd name="T13" fmla="*/ 56 h 230"/>
                    <a:gd name="T14" fmla="*/ 115 w 230"/>
                    <a:gd name="T15" fmla="*/ 32 h 230"/>
                    <a:gd name="T16" fmla="*/ 174 w 230"/>
                    <a:gd name="T17" fmla="*/ 56 h 230"/>
                    <a:gd name="T18" fmla="*/ 199 w 230"/>
                    <a:gd name="T19" fmla="*/ 115 h 230"/>
                    <a:gd name="T20" fmla="*/ 215 w 230"/>
                    <a:gd name="T21" fmla="*/ 115 h 230"/>
                    <a:gd name="T22" fmla="*/ 230 w 230"/>
                    <a:gd name="T23" fmla="*/ 115 h 230"/>
                    <a:gd name="T24" fmla="*/ 197 w 230"/>
                    <a:gd name="T25" fmla="*/ 34 h 230"/>
                    <a:gd name="T26" fmla="*/ 115 w 230"/>
                    <a:gd name="T27" fmla="*/ 0 h 230"/>
                    <a:gd name="T28" fmla="*/ 34 w 230"/>
                    <a:gd name="T29" fmla="*/ 34 h 230"/>
                    <a:gd name="T30" fmla="*/ 0 w 230"/>
                    <a:gd name="T31" fmla="*/ 115 h 230"/>
                    <a:gd name="T32" fmla="*/ 34 w 230"/>
                    <a:gd name="T33" fmla="*/ 196 h 230"/>
                    <a:gd name="T34" fmla="*/ 115 w 230"/>
                    <a:gd name="T35" fmla="*/ 230 h 230"/>
                    <a:gd name="T36" fmla="*/ 197 w 230"/>
                    <a:gd name="T37" fmla="*/ 196 h 230"/>
                    <a:gd name="T38" fmla="*/ 230 w 230"/>
                    <a:gd name="T39" fmla="*/ 115 h 230"/>
                    <a:gd name="T40" fmla="*/ 215 w 230"/>
                    <a:gd name="T41" fmla="*/ 115 h 2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30" h="230">
                      <a:moveTo>
                        <a:pt x="215" y="115"/>
                      </a:moveTo>
                      <a:cubicBezTo>
                        <a:pt x="199" y="115"/>
                        <a:pt x="199" y="115"/>
                        <a:pt x="199" y="115"/>
                      </a:cubicBezTo>
                      <a:cubicBezTo>
                        <a:pt x="199" y="138"/>
                        <a:pt x="189" y="159"/>
                        <a:pt x="174" y="174"/>
                      </a:cubicBezTo>
                      <a:cubicBezTo>
                        <a:pt x="159" y="189"/>
                        <a:pt x="139" y="198"/>
                        <a:pt x="115" y="198"/>
                      </a:cubicBezTo>
                      <a:cubicBezTo>
                        <a:pt x="92" y="198"/>
                        <a:pt x="72" y="189"/>
                        <a:pt x="57" y="174"/>
                      </a:cubicBezTo>
                      <a:cubicBezTo>
                        <a:pt x="41" y="159"/>
                        <a:pt x="32" y="138"/>
                        <a:pt x="32" y="115"/>
                      </a:cubicBezTo>
                      <a:cubicBezTo>
                        <a:pt x="32" y="92"/>
                        <a:pt x="41" y="71"/>
                        <a:pt x="57" y="56"/>
                      </a:cubicBezTo>
                      <a:cubicBezTo>
                        <a:pt x="72" y="41"/>
                        <a:pt x="92" y="32"/>
                        <a:pt x="115" y="32"/>
                      </a:cubicBezTo>
                      <a:cubicBezTo>
                        <a:pt x="139" y="32"/>
                        <a:pt x="159" y="41"/>
                        <a:pt x="174" y="56"/>
                      </a:cubicBezTo>
                      <a:cubicBezTo>
                        <a:pt x="189" y="71"/>
                        <a:pt x="199" y="92"/>
                        <a:pt x="199" y="115"/>
                      </a:cubicBezTo>
                      <a:cubicBezTo>
                        <a:pt x="215" y="115"/>
                        <a:pt x="215" y="115"/>
                        <a:pt x="215" y="115"/>
                      </a:cubicBezTo>
                      <a:cubicBezTo>
                        <a:pt x="230" y="115"/>
                        <a:pt x="230" y="115"/>
                        <a:pt x="230" y="115"/>
                      </a:cubicBezTo>
                      <a:cubicBezTo>
                        <a:pt x="230" y="83"/>
                        <a:pt x="218" y="54"/>
                        <a:pt x="197" y="34"/>
                      </a:cubicBezTo>
                      <a:cubicBezTo>
                        <a:pt x="176" y="13"/>
                        <a:pt x="147" y="0"/>
                        <a:pt x="115" y="0"/>
                      </a:cubicBezTo>
                      <a:cubicBezTo>
                        <a:pt x="84" y="0"/>
                        <a:pt x="55" y="13"/>
                        <a:pt x="34" y="34"/>
                      </a:cubicBezTo>
                      <a:cubicBezTo>
                        <a:pt x="13" y="54"/>
                        <a:pt x="0" y="83"/>
                        <a:pt x="0" y="115"/>
                      </a:cubicBezTo>
                      <a:cubicBezTo>
                        <a:pt x="0" y="147"/>
                        <a:pt x="13" y="175"/>
                        <a:pt x="34" y="196"/>
                      </a:cubicBezTo>
                      <a:cubicBezTo>
                        <a:pt x="55" y="217"/>
                        <a:pt x="84" y="230"/>
                        <a:pt x="115" y="230"/>
                      </a:cubicBezTo>
                      <a:cubicBezTo>
                        <a:pt x="147" y="230"/>
                        <a:pt x="176" y="217"/>
                        <a:pt x="197" y="196"/>
                      </a:cubicBezTo>
                      <a:cubicBezTo>
                        <a:pt x="218" y="175"/>
                        <a:pt x="230" y="147"/>
                        <a:pt x="230" y="115"/>
                      </a:cubicBezTo>
                      <a:lnTo>
                        <a:pt x="215" y="115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grpSp>
            <p:nvGrpSpPr>
              <p:cNvPr id="87" name="组合 86">
                <a:extLst>
                  <a:ext uri="{FF2B5EF4-FFF2-40B4-BE49-F238E27FC236}">
                    <a16:creationId xmlns:a16="http://schemas.microsoft.com/office/drawing/2014/main" id="{0D141933-9613-42A9-BA11-BFE7769426F2}"/>
                  </a:ext>
                </a:extLst>
              </p:cNvPr>
              <p:cNvGrpSpPr/>
              <p:nvPr/>
            </p:nvGrpSpPr>
            <p:grpSpPr>
              <a:xfrm rot="474050">
                <a:off x="2724818" y="1353165"/>
                <a:ext cx="3532604" cy="994283"/>
                <a:chOff x="2620481" y="1157624"/>
                <a:chExt cx="3532604" cy="994283"/>
              </a:xfr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18" name="PA-îṧḻiďé">
                  <a:extLst>
                    <a:ext uri="{FF2B5EF4-FFF2-40B4-BE49-F238E27FC236}">
                      <a16:creationId xmlns:a16="http://schemas.microsoft.com/office/drawing/2014/main" id="{919E7255-977C-4087-A019-B3A2F7E06BB6}"/>
                    </a:ext>
                  </a:extLst>
                </p:cNvPr>
                <p:cNvSpPr/>
                <p:nvPr>
                  <p:custDataLst>
                    <p:tags r:id="rId13"/>
                  </p:custDataLst>
                </p:nvPr>
              </p:nvSpPr>
              <p:spPr bwMode="auto">
                <a:xfrm>
                  <a:off x="2661734" y="1192143"/>
                  <a:ext cx="3491351" cy="894095"/>
                </a:xfrm>
                <a:custGeom>
                  <a:avLst/>
                  <a:gdLst>
                    <a:gd name="T0" fmla="*/ 29 w 1753"/>
                    <a:gd name="T1" fmla="*/ 449 h 449"/>
                    <a:gd name="T2" fmla="*/ 1753 w 1753"/>
                    <a:gd name="T3" fmla="*/ 211 h 449"/>
                    <a:gd name="T4" fmla="*/ 1725 w 1753"/>
                    <a:gd name="T5" fmla="*/ 6 h 449"/>
                    <a:gd name="T6" fmla="*/ 1717 w 1753"/>
                    <a:gd name="T7" fmla="*/ 1 h 449"/>
                    <a:gd name="T8" fmla="*/ 6 w 1753"/>
                    <a:gd name="T9" fmla="*/ 237 h 449"/>
                    <a:gd name="T10" fmla="*/ 0 w 1753"/>
                    <a:gd name="T11" fmla="*/ 244 h 449"/>
                    <a:gd name="T12" fmla="*/ 29 w 1753"/>
                    <a:gd name="T13" fmla="*/ 449 h 4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753" h="449">
                      <a:moveTo>
                        <a:pt x="29" y="449"/>
                      </a:moveTo>
                      <a:cubicBezTo>
                        <a:pt x="1753" y="211"/>
                        <a:pt x="1753" y="211"/>
                        <a:pt x="1753" y="211"/>
                      </a:cubicBezTo>
                      <a:cubicBezTo>
                        <a:pt x="1725" y="6"/>
                        <a:pt x="1725" y="6"/>
                        <a:pt x="1725" y="6"/>
                      </a:cubicBezTo>
                      <a:cubicBezTo>
                        <a:pt x="1724" y="3"/>
                        <a:pt x="1721" y="0"/>
                        <a:pt x="1717" y="1"/>
                      </a:cubicBezTo>
                      <a:cubicBezTo>
                        <a:pt x="6" y="237"/>
                        <a:pt x="6" y="237"/>
                        <a:pt x="6" y="237"/>
                      </a:cubicBezTo>
                      <a:cubicBezTo>
                        <a:pt x="2" y="237"/>
                        <a:pt x="0" y="241"/>
                        <a:pt x="0" y="244"/>
                      </a:cubicBezTo>
                      <a:lnTo>
                        <a:pt x="29" y="449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762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0" name="PA-i$ļiḍè">
                  <a:extLst>
                    <a:ext uri="{FF2B5EF4-FFF2-40B4-BE49-F238E27FC236}">
                      <a16:creationId xmlns:a16="http://schemas.microsoft.com/office/drawing/2014/main" id="{D1BA8485-E86A-43AF-8812-FC10075EAE87}"/>
                    </a:ext>
                  </a:extLst>
                </p:cNvPr>
                <p:cNvSpPr/>
                <p:nvPr>
                  <p:custDataLst>
                    <p:tags r:id="rId14"/>
                  </p:custDataLst>
                </p:nvPr>
              </p:nvSpPr>
              <p:spPr bwMode="auto">
                <a:xfrm>
                  <a:off x="2661734" y="1524692"/>
                  <a:ext cx="784649" cy="601958"/>
                </a:xfrm>
                <a:custGeom>
                  <a:avLst/>
                  <a:gdLst>
                    <a:gd name="T0" fmla="*/ 554 w 932"/>
                    <a:gd name="T1" fmla="*/ 639 h 715"/>
                    <a:gd name="T2" fmla="*/ 0 w 932"/>
                    <a:gd name="T3" fmla="*/ 715 h 715"/>
                    <a:gd name="T4" fmla="*/ 379 w 932"/>
                    <a:gd name="T5" fmla="*/ 78 h 715"/>
                    <a:gd name="T6" fmla="*/ 932 w 932"/>
                    <a:gd name="T7" fmla="*/ 0 h 715"/>
                    <a:gd name="T8" fmla="*/ 554 w 932"/>
                    <a:gd name="T9" fmla="*/ 639 h 7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32" h="715">
                      <a:moveTo>
                        <a:pt x="554" y="639"/>
                      </a:moveTo>
                      <a:lnTo>
                        <a:pt x="0" y="715"/>
                      </a:lnTo>
                      <a:lnTo>
                        <a:pt x="379" y="78"/>
                      </a:lnTo>
                      <a:lnTo>
                        <a:pt x="932" y="0"/>
                      </a:lnTo>
                      <a:lnTo>
                        <a:pt x="554" y="63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2" name="PA-îşlide">
                  <a:extLst>
                    <a:ext uri="{FF2B5EF4-FFF2-40B4-BE49-F238E27FC236}">
                      <a16:creationId xmlns:a16="http://schemas.microsoft.com/office/drawing/2014/main" id="{0F3E4673-3B5D-4A46-A63A-2684677104CB}"/>
                    </a:ext>
                  </a:extLst>
                </p:cNvPr>
                <p:cNvSpPr/>
                <p:nvPr>
                  <p:custDataLst>
                    <p:tags r:id="rId15"/>
                  </p:custDataLst>
                </p:nvPr>
              </p:nvSpPr>
              <p:spPr bwMode="auto">
                <a:xfrm>
                  <a:off x="3565933" y="1403459"/>
                  <a:ext cx="766969" cy="597748"/>
                </a:xfrm>
                <a:custGeom>
                  <a:avLst/>
                  <a:gdLst>
                    <a:gd name="T0" fmla="*/ 556 w 911"/>
                    <a:gd name="T1" fmla="*/ 634 h 710"/>
                    <a:gd name="T2" fmla="*/ 0 w 911"/>
                    <a:gd name="T3" fmla="*/ 710 h 710"/>
                    <a:gd name="T4" fmla="*/ 357 w 911"/>
                    <a:gd name="T5" fmla="*/ 75 h 710"/>
                    <a:gd name="T6" fmla="*/ 911 w 911"/>
                    <a:gd name="T7" fmla="*/ 0 h 710"/>
                    <a:gd name="T8" fmla="*/ 556 w 911"/>
                    <a:gd name="T9" fmla="*/ 634 h 7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11" h="710">
                      <a:moveTo>
                        <a:pt x="556" y="634"/>
                      </a:moveTo>
                      <a:lnTo>
                        <a:pt x="0" y="710"/>
                      </a:lnTo>
                      <a:lnTo>
                        <a:pt x="357" y="75"/>
                      </a:lnTo>
                      <a:lnTo>
                        <a:pt x="911" y="0"/>
                      </a:lnTo>
                      <a:lnTo>
                        <a:pt x="556" y="63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4" name="PA-iSḷíďé">
                  <a:extLst>
                    <a:ext uri="{FF2B5EF4-FFF2-40B4-BE49-F238E27FC236}">
                      <a16:creationId xmlns:a16="http://schemas.microsoft.com/office/drawing/2014/main" id="{9241A3AA-FD6D-40D4-A7B3-D9885FCC4320}"/>
                    </a:ext>
                  </a:extLst>
                </p:cNvPr>
                <p:cNvSpPr/>
                <p:nvPr>
                  <p:custDataLst>
                    <p:tags r:id="rId16"/>
                  </p:custDataLst>
                </p:nvPr>
              </p:nvSpPr>
              <p:spPr bwMode="auto">
                <a:xfrm>
                  <a:off x="4471814" y="1279700"/>
                  <a:ext cx="746764" cy="595222"/>
                </a:xfrm>
                <a:custGeom>
                  <a:avLst/>
                  <a:gdLst>
                    <a:gd name="T0" fmla="*/ 556 w 887"/>
                    <a:gd name="T1" fmla="*/ 632 h 707"/>
                    <a:gd name="T2" fmla="*/ 0 w 887"/>
                    <a:gd name="T3" fmla="*/ 707 h 707"/>
                    <a:gd name="T4" fmla="*/ 332 w 887"/>
                    <a:gd name="T5" fmla="*/ 78 h 707"/>
                    <a:gd name="T6" fmla="*/ 887 w 887"/>
                    <a:gd name="T7" fmla="*/ 0 h 707"/>
                    <a:gd name="T8" fmla="*/ 556 w 887"/>
                    <a:gd name="T9" fmla="*/ 632 h 7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87" h="707">
                      <a:moveTo>
                        <a:pt x="556" y="632"/>
                      </a:moveTo>
                      <a:lnTo>
                        <a:pt x="0" y="707"/>
                      </a:lnTo>
                      <a:lnTo>
                        <a:pt x="332" y="78"/>
                      </a:lnTo>
                      <a:lnTo>
                        <a:pt x="887" y="0"/>
                      </a:lnTo>
                      <a:lnTo>
                        <a:pt x="556" y="63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" name="PA-îślïḋé">
                  <a:extLst>
                    <a:ext uri="{FF2B5EF4-FFF2-40B4-BE49-F238E27FC236}">
                      <a16:creationId xmlns:a16="http://schemas.microsoft.com/office/drawing/2014/main" id="{C312C659-F078-4479-A585-8F6457B36BC9}"/>
                    </a:ext>
                  </a:extLst>
                </p:cNvPr>
                <p:cNvSpPr/>
                <p:nvPr>
                  <p:custDataLst>
                    <p:tags r:id="rId17"/>
                  </p:custDataLst>
                </p:nvPr>
              </p:nvSpPr>
              <p:spPr bwMode="auto">
                <a:xfrm>
                  <a:off x="5378538" y="1157624"/>
                  <a:ext cx="726558" cy="594380"/>
                </a:xfrm>
                <a:custGeom>
                  <a:avLst/>
                  <a:gdLst>
                    <a:gd name="T0" fmla="*/ 555 w 863"/>
                    <a:gd name="T1" fmla="*/ 628 h 706"/>
                    <a:gd name="T2" fmla="*/ 0 w 863"/>
                    <a:gd name="T3" fmla="*/ 706 h 706"/>
                    <a:gd name="T4" fmla="*/ 307 w 863"/>
                    <a:gd name="T5" fmla="*/ 76 h 706"/>
                    <a:gd name="T6" fmla="*/ 863 w 863"/>
                    <a:gd name="T7" fmla="*/ 0 h 706"/>
                    <a:gd name="T8" fmla="*/ 555 w 863"/>
                    <a:gd name="T9" fmla="*/ 628 h 7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63" h="706">
                      <a:moveTo>
                        <a:pt x="555" y="628"/>
                      </a:moveTo>
                      <a:lnTo>
                        <a:pt x="0" y="706"/>
                      </a:lnTo>
                      <a:lnTo>
                        <a:pt x="307" y="76"/>
                      </a:lnTo>
                      <a:lnTo>
                        <a:pt x="863" y="0"/>
                      </a:lnTo>
                      <a:lnTo>
                        <a:pt x="555" y="62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0" name="PA-îṧ1iḑê">
                  <a:extLst>
                    <a:ext uri="{FF2B5EF4-FFF2-40B4-BE49-F238E27FC236}">
                      <a16:creationId xmlns:a16="http://schemas.microsoft.com/office/drawing/2014/main" id="{B6FA8246-7C9E-4C06-B9B3-8FF53F8EA80B}"/>
                    </a:ext>
                  </a:extLst>
                </p:cNvPr>
                <p:cNvSpPr/>
                <p:nvPr>
                  <p:custDataLst>
                    <p:tags r:id="rId18"/>
                  </p:custDataLst>
                </p:nvPr>
              </p:nvSpPr>
              <p:spPr bwMode="auto">
                <a:xfrm>
                  <a:off x="2620481" y="2008784"/>
                  <a:ext cx="141439" cy="14312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</p:grpSp>
        <p:grpSp>
          <p:nvGrpSpPr>
            <p:cNvPr id="96" name="组合 95">
              <a:extLst>
                <a:ext uri="{FF2B5EF4-FFF2-40B4-BE49-F238E27FC236}">
                  <a16:creationId xmlns:a16="http://schemas.microsoft.com/office/drawing/2014/main" id="{2CFB0813-822F-4A6D-B20C-4B3D44931A18}"/>
                </a:ext>
              </a:extLst>
            </p:cNvPr>
            <p:cNvGrpSpPr/>
            <p:nvPr/>
          </p:nvGrpSpPr>
          <p:grpSpPr>
            <a:xfrm flipH="1" flipV="1">
              <a:off x="-750464" y="1721483"/>
              <a:ext cx="3738288" cy="994283"/>
              <a:chOff x="2519134" y="1353165"/>
              <a:chExt cx="3738288" cy="994283"/>
            </a:xfrm>
          </p:grpSpPr>
          <p:grpSp>
            <p:nvGrpSpPr>
              <p:cNvPr id="97" name="组合 96">
                <a:extLst>
                  <a:ext uri="{FF2B5EF4-FFF2-40B4-BE49-F238E27FC236}">
                    <a16:creationId xmlns:a16="http://schemas.microsoft.com/office/drawing/2014/main" id="{C6EEDBA0-C0AD-402F-B309-3D15B10F6E73}"/>
                  </a:ext>
                </a:extLst>
              </p:cNvPr>
              <p:cNvGrpSpPr/>
              <p:nvPr/>
            </p:nvGrpSpPr>
            <p:grpSpPr>
              <a:xfrm rot="474050">
                <a:off x="2519134" y="1809082"/>
                <a:ext cx="457992" cy="457993"/>
                <a:chOff x="2457153" y="1851349"/>
                <a:chExt cx="457992" cy="457993"/>
              </a:xfrm>
            </p:grpSpPr>
            <p:sp>
              <p:nvSpPr>
                <p:cNvPr id="105" name="PA-iṡḻiďé">
                  <a:extLst>
                    <a:ext uri="{FF2B5EF4-FFF2-40B4-BE49-F238E27FC236}">
                      <a16:creationId xmlns:a16="http://schemas.microsoft.com/office/drawing/2014/main" id="{A8ACD2F5-DE39-4C46-AA94-884FEBB3C5B9}"/>
                    </a:ext>
                  </a:extLst>
                </p:cNvPr>
                <p:cNvSpPr/>
                <p:nvPr>
                  <p:custDataLst>
                    <p:tags r:id="rId11"/>
                  </p:custDataLst>
                </p:nvPr>
              </p:nvSpPr>
              <p:spPr bwMode="auto">
                <a:xfrm>
                  <a:off x="2489145" y="1883341"/>
                  <a:ext cx="395692" cy="394850"/>
                </a:xfrm>
                <a:prstGeom prst="ellipse">
                  <a:avLst/>
                </a:prstGeom>
                <a:no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06" name="PA-íšļïďè">
                  <a:extLst>
                    <a:ext uri="{FF2B5EF4-FFF2-40B4-BE49-F238E27FC236}">
                      <a16:creationId xmlns:a16="http://schemas.microsoft.com/office/drawing/2014/main" id="{4F50B685-F416-42DD-A6BA-015E65796EC3}"/>
                    </a:ext>
                  </a:extLst>
                </p:cNvPr>
                <p:cNvSpPr/>
                <p:nvPr>
                  <p:custDataLst>
                    <p:tags r:id="rId12"/>
                  </p:custDataLst>
                </p:nvPr>
              </p:nvSpPr>
              <p:spPr bwMode="auto">
                <a:xfrm>
                  <a:off x="2457153" y="1851349"/>
                  <a:ext cx="457992" cy="457993"/>
                </a:xfrm>
                <a:custGeom>
                  <a:avLst/>
                  <a:gdLst>
                    <a:gd name="T0" fmla="*/ 215 w 230"/>
                    <a:gd name="T1" fmla="*/ 115 h 230"/>
                    <a:gd name="T2" fmla="*/ 199 w 230"/>
                    <a:gd name="T3" fmla="*/ 115 h 230"/>
                    <a:gd name="T4" fmla="*/ 174 w 230"/>
                    <a:gd name="T5" fmla="*/ 174 h 230"/>
                    <a:gd name="T6" fmla="*/ 115 w 230"/>
                    <a:gd name="T7" fmla="*/ 198 h 230"/>
                    <a:gd name="T8" fmla="*/ 57 w 230"/>
                    <a:gd name="T9" fmla="*/ 174 h 230"/>
                    <a:gd name="T10" fmla="*/ 32 w 230"/>
                    <a:gd name="T11" fmla="*/ 115 h 230"/>
                    <a:gd name="T12" fmla="*/ 57 w 230"/>
                    <a:gd name="T13" fmla="*/ 56 h 230"/>
                    <a:gd name="T14" fmla="*/ 115 w 230"/>
                    <a:gd name="T15" fmla="*/ 32 h 230"/>
                    <a:gd name="T16" fmla="*/ 174 w 230"/>
                    <a:gd name="T17" fmla="*/ 56 h 230"/>
                    <a:gd name="T18" fmla="*/ 199 w 230"/>
                    <a:gd name="T19" fmla="*/ 115 h 230"/>
                    <a:gd name="T20" fmla="*/ 215 w 230"/>
                    <a:gd name="T21" fmla="*/ 115 h 230"/>
                    <a:gd name="T22" fmla="*/ 230 w 230"/>
                    <a:gd name="T23" fmla="*/ 115 h 230"/>
                    <a:gd name="T24" fmla="*/ 197 w 230"/>
                    <a:gd name="T25" fmla="*/ 34 h 230"/>
                    <a:gd name="T26" fmla="*/ 115 w 230"/>
                    <a:gd name="T27" fmla="*/ 0 h 230"/>
                    <a:gd name="T28" fmla="*/ 34 w 230"/>
                    <a:gd name="T29" fmla="*/ 34 h 230"/>
                    <a:gd name="T30" fmla="*/ 0 w 230"/>
                    <a:gd name="T31" fmla="*/ 115 h 230"/>
                    <a:gd name="T32" fmla="*/ 34 w 230"/>
                    <a:gd name="T33" fmla="*/ 196 h 230"/>
                    <a:gd name="T34" fmla="*/ 115 w 230"/>
                    <a:gd name="T35" fmla="*/ 230 h 230"/>
                    <a:gd name="T36" fmla="*/ 197 w 230"/>
                    <a:gd name="T37" fmla="*/ 196 h 230"/>
                    <a:gd name="T38" fmla="*/ 230 w 230"/>
                    <a:gd name="T39" fmla="*/ 115 h 230"/>
                    <a:gd name="T40" fmla="*/ 215 w 230"/>
                    <a:gd name="T41" fmla="*/ 115 h 2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30" h="230">
                      <a:moveTo>
                        <a:pt x="215" y="115"/>
                      </a:moveTo>
                      <a:cubicBezTo>
                        <a:pt x="199" y="115"/>
                        <a:pt x="199" y="115"/>
                        <a:pt x="199" y="115"/>
                      </a:cubicBezTo>
                      <a:cubicBezTo>
                        <a:pt x="199" y="138"/>
                        <a:pt x="189" y="159"/>
                        <a:pt x="174" y="174"/>
                      </a:cubicBezTo>
                      <a:cubicBezTo>
                        <a:pt x="159" y="189"/>
                        <a:pt x="139" y="198"/>
                        <a:pt x="115" y="198"/>
                      </a:cubicBezTo>
                      <a:cubicBezTo>
                        <a:pt x="92" y="198"/>
                        <a:pt x="72" y="189"/>
                        <a:pt x="57" y="174"/>
                      </a:cubicBezTo>
                      <a:cubicBezTo>
                        <a:pt x="41" y="159"/>
                        <a:pt x="32" y="138"/>
                        <a:pt x="32" y="115"/>
                      </a:cubicBezTo>
                      <a:cubicBezTo>
                        <a:pt x="32" y="92"/>
                        <a:pt x="41" y="71"/>
                        <a:pt x="57" y="56"/>
                      </a:cubicBezTo>
                      <a:cubicBezTo>
                        <a:pt x="72" y="41"/>
                        <a:pt x="92" y="32"/>
                        <a:pt x="115" y="32"/>
                      </a:cubicBezTo>
                      <a:cubicBezTo>
                        <a:pt x="139" y="32"/>
                        <a:pt x="159" y="41"/>
                        <a:pt x="174" y="56"/>
                      </a:cubicBezTo>
                      <a:cubicBezTo>
                        <a:pt x="189" y="71"/>
                        <a:pt x="199" y="92"/>
                        <a:pt x="199" y="115"/>
                      </a:cubicBezTo>
                      <a:cubicBezTo>
                        <a:pt x="215" y="115"/>
                        <a:pt x="215" y="115"/>
                        <a:pt x="215" y="115"/>
                      </a:cubicBezTo>
                      <a:cubicBezTo>
                        <a:pt x="230" y="115"/>
                        <a:pt x="230" y="115"/>
                        <a:pt x="230" y="115"/>
                      </a:cubicBezTo>
                      <a:cubicBezTo>
                        <a:pt x="230" y="83"/>
                        <a:pt x="218" y="54"/>
                        <a:pt x="197" y="34"/>
                      </a:cubicBezTo>
                      <a:cubicBezTo>
                        <a:pt x="176" y="13"/>
                        <a:pt x="147" y="0"/>
                        <a:pt x="115" y="0"/>
                      </a:cubicBezTo>
                      <a:cubicBezTo>
                        <a:pt x="84" y="0"/>
                        <a:pt x="55" y="13"/>
                        <a:pt x="34" y="34"/>
                      </a:cubicBezTo>
                      <a:cubicBezTo>
                        <a:pt x="13" y="54"/>
                        <a:pt x="0" y="83"/>
                        <a:pt x="0" y="115"/>
                      </a:cubicBezTo>
                      <a:cubicBezTo>
                        <a:pt x="0" y="147"/>
                        <a:pt x="13" y="175"/>
                        <a:pt x="34" y="196"/>
                      </a:cubicBezTo>
                      <a:cubicBezTo>
                        <a:pt x="55" y="217"/>
                        <a:pt x="84" y="230"/>
                        <a:pt x="115" y="230"/>
                      </a:cubicBezTo>
                      <a:cubicBezTo>
                        <a:pt x="147" y="230"/>
                        <a:pt x="176" y="217"/>
                        <a:pt x="197" y="196"/>
                      </a:cubicBezTo>
                      <a:cubicBezTo>
                        <a:pt x="218" y="175"/>
                        <a:pt x="230" y="147"/>
                        <a:pt x="230" y="115"/>
                      </a:cubicBezTo>
                      <a:lnTo>
                        <a:pt x="215" y="115"/>
                      </a:lnTo>
                      <a:close/>
                    </a:path>
                  </a:pathLst>
                </a:custGeom>
                <a:no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grpSp>
            <p:nvGrpSpPr>
              <p:cNvPr id="98" name="组合 97">
                <a:extLst>
                  <a:ext uri="{FF2B5EF4-FFF2-40B4-BE49-F238E27FC236}">
                    <a16:creationId xmlns:a16="http://schemas.microsoft.com/office/drawing/2014/main" id="{7CF85F55-DEDF-43E9-8EB7-0BB42EDCBA18}"/>
                  </a:ext>
                </a:extLst>
              </p:cNvPr>
              <p:cNvGrpSpPr/>
              <p:nvPr/>
            </p:nvGrpSpPr>
            <p:grpSpPr>
              <a:xfrm rot="474050">
                <a:off x="2724818" y="1353165"/>
                <a:ext cx="3532604" cy="994283"/>
                <a:chOff x="2620481" y="1157624"/>
                <a:chExt cx="3532604" cy="994283"/>
              </a:xfr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99" name="PA-îṧḻiďé">
                  <a:extLst>
                    <a:ext uri="{FF2B5EF4-FFF2-40B4-BE49-F238E27FC236}">
                      <a16:creationId xmlns:a16="http://schemas.microsoft.com/office/drawing/2014/main" id="{536DBCEB-1AB6-4A19-BDE6-C987AB45B407}"/>
                    </a:ext>
                  </a:extLst>
                </p:cNvPr>
                <p:cNvSpPr/>
                <p:nvPr>
                  <p:custDataLst>
                    <p:tags r:id="rId5"/>
                  </p:custDataLst>
                </p:nvPr>
              </p:nvSpPr>
              <p:spPr bwMode="auto">
                <a:xfrm>
                  <a:off x="2661734" y="1192143"/>
                  <a:ext cx="3491351" cy="894095"/>
                </a:xfrm>
                <a:custGeom>
                  <a:avLst/>
                  <a:gdLst>
                    <a:gd name="T0" fmla="*/ 29 w 1753"/>
                    <a:gd name="T1" fmla="*/ 449 h 449"/>
                    <a:gd name="T2" fmla="*/ 1753 w 1753"/>
                    <a:gd name="T3" fmla="*/ 211 h 449"/>
                    <a:gd name="T4" fmla="*/ 1725 w 1753"/>
                    <a:gd name="T5" fmla="*/ 6 h 449"/>
                    <a:gd name="T6" fmla="*/ 1717 w 1753"/>
                    <a:gd name="T7" fmla="*/ 1 h 449"/>
                    <a:gd name="T8" fmla="*/ 6 w 1753"/>
                    <a:gd name="T9" fmla="*/ 237 h 449"/>
                    <a:gd name="T10" fmla="*/ 0 w 1753"/>
                    <a:gd name="T11" fmla="*/ 244 h 449"/>
                    <a:gd name="T12" fmla="*/ 29 w 1753"/>
                    <a:gd name="T13" fmla="*/ 449 h 4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753" h="449">
                      <a:moveTo>
                        <a:pt x="29" y="449"/>
                      </a:moveTo>
                      <a:cubicBezTo>
                        <a:pt x="1753" y="211"/>
                        <a:pt x="1753" y="211"/>
                        <a:pt x="1753" y="211"/>
                      </a:cubicBezTo>
                      <a:cubicBezTo>
                        <a:pt x="1725" y="6"/>
                        <a:pt x="1725" y="6"/>
                        <a:pt x="1725" y="6"/>
                      </a:cubicBezTo>
                      <a:cubicBezTo>
                        <a:pt x="1724" y="3"/>
                        <a:pt x="1721" y="0"/>
                        <a:pt x="1717" y="1"/>
                      </a:cubicBezTo>
                      <a:cubicBezTo>
                        <a:pt x="6" y="237"/>
                        <a:pt x="6" y="237"/>
                        <a:pt x="6" y="237"/>
                      </a:cubicBezTo>
                      <a:cubicBezTo>
                        <a:pt x="2" y="237"/>
                        <a:pt x="0" y="241"/>
                        <a:pt x="0" y="244"/>
                      </a:cubicBezTo>
                      <a:lnTo>
                        <a:pt x="29" y="449"/>
                      </a:lnTo>
                      <a:close/>
                    </a:path>
                  </a:pathLst>
                </a:custGeom>
                <a:noFill/>
                <a:ln w="76200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00" name="PA-i$ļiḍè">
                  <a:extLst>
                    <a:ext uri="{FF2B5EF4-FFF2-40B4-BE49-F238E27FC236}">
                      <a16:creationId xmlns:a16="http://schemas.microsoft.com/office/drawing/2014/main" id="{75EBFA1A-7BCA-4819-AFAB-6AD4CF562B7D}"/>
                    </a:ext>
                  </a:extLst>
                </p:cNvPr>
                <p:cNvSpPr/>
                <p:nvPr>
                  <p:custDataLst>
                    <p:tags r:id="rId6"/>
                  </p:custDataLst>
                </p:nvPr>
              </p:nvSpPr>
              <p:spPr bwMode="auto">
                <a:xfrm>
                  <a:off x="2661734" y="1524692"/>
                  <a:ext cx="784649" cy="601958"/>
                </a:xfrm>
                <a:custGeom>
                  <a:avLst/>
                  <a:gdLst>
                    <a:gd name="T0" fmla="*/ 554 w 932"/>
                    <a:gd name="T1" fmla="*/ 639 h 715"/>
                    <a:gd name="T2" fmla="*/ 0 w 932"/>
                    <a:gd name="T3" fmla="*/ 715 h 715"/>
                    <a:gd name="T4" fmla="*/ 379 w 932"/>
                    <a:gd name="T5" fmla="*/ 78 h 715"/>
                    <a:gd name="T6" fmla="*/ 932 w 932"/>
                    <a:gd name="T7" fmla="*/ 0 h 715"/>
                    <a:gd name="T8" fmla="*/ 554 w 932"/>
                    <a:gd name="T9" fmla="*/ 639 h 7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32" h="715">
                      <a:moveTo>
                        <a:pt x="554" y="639"/>
                      </a:moveTo>
                      <a:lnTo>
                        <a:pt x="0" y="715"/>
                      </a:lnTo>
                      <a:lnTo>
                        <a:pt x="379" y="78"/>
                      </a:lnTo>
                      <a:lnTo>
                        <a:pt x="932" y="0"/>
                      </a:lnTo>
                      <a:lnTo>
                        <a:pt x="554" y="639"/>
                      </a:lnTo>
                      <a:close/>
                    </a:path>
                  </a:pathLst>
                </a:custGeom>
                <a:no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01" name="PA-îşlide">
                  <a:extLst>
                    <a:ext uri="{FF2B5EF4-FFF2-40B4-BE49-F238E27FC236}">
                      <a16:creationId xmlns:a16="http://schemas.microsoft.com/office/drawing/2014/main" id="{975EDAE4-8C47-4AE1-807C-08BADC0DCDF7}"/>
                    </a:ext>
                  </a:extLst>
                </p:cNvPr>
                <p:cNvSpPr/>
                <p:nvPr>
                  <p:custDataLst>
                    <p:tags r:id="rId7"/>
                  </p:custDataLst>
                </p:nvPr>
              </p:nvSpPr>
              <p:spPr bwMode="auto">
                <a:xfrm>
                  <a:off x="3565933" y="1403459"/>
                  <a:ext cx="766969" cy="597748"/>
                </a:xfrm>
                <a:custGeom>
                  <a:avLst/>
                  <a:gdLst>
                    <a:gd name="T0" fmla="*/ 556 w 911"/>
                    <a:gd name="T1" fmla="*/ 634 h 710"/>
                    <a:gd name="T2" fmla="*/ 0 w 911"/>
                    <a:gd name="T3" fmla="*/ 710 h 710"/>
                    <a:gd name="T4" fmla="*/ 357 w 911"/>
                    <a:gd name="T5" fmla="*/ 75 h 710"/>
                    <a:gd name="T6" fmla="*/ 911 w 911"/>
                    <a:gd name="T7" fmla="*/ 0 h 710"/>
                    <a:gd name="T8" fmla="*/ 556 w 911"/>
                    <a:gd name="T9" fmla="*/ 634 h 7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11" h="710">
                      <a:moveTo>
                        <a:pt x="556" y="634"/>
                      </a:moveTo>
                      <a:lnTo>
                        <a:pt x="0" y="710"/>
                      </a:lnTo>
                      <a:lnTo>
                        <a:pt x="357" y="75"/>
                      </a:lnTo>
                      <a:lnTo>
                        <a:pt x="911" y="0"/>
                      </a:lnTo>
                      <a:lnTo>
                        <a:pt x="556" y="634"/>
                      </a:lnTo>
                      <a:close/>
                    </a:path>
                  </a:pathLst>
                </a:custGeom>
                <a:no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02" name="PA-iSḷíďé">
                  <a:extLst>
                    <a:ext uri="{FF2B5EF4-FFF2-40B4-BE49-F238E27FC236}">
                      <a16:creationId xmlns:a16="http://schemas.microsoft.com/office/drawing/2014/main" id="{AB7B593F-F522-4E1E-BA1E-7CF268C7C9EA}"/>
                    </a:ext>
                  </a:extLst>
                </p:cNvPr>
                <p:cNvSpPr/>
                <p:nvPr>
                  <p:custDataLst>
                    <p:tags r:id="rId8"/>
                  </p:custDataLst>
                </p:nvPr>
              </p:nvSpPr>
              <p:spPr bwMode="auto">
                <a:xfrm>
                  <a:off x="4471814" y="1279700"/>
                  <a:ext cx="746764" cy="595222"/>
                </a:xfrm>
                <a:custGeom>
                  <a:avLst/>
                  <a:gdLst>
                    <a:gd name="T0" fmla="*/ 556 w 887"/>
                    <a:gd name="T1" fmla="*/ 632 h 707"/>
                    <a:gd name="T2" fmla="*/ 0 w 887"/>
                    <a:gd name="T3" fmla="*/ 707 h 707"/>
                    <a:gd name="T4" fmla="*/ 332 w 887"/>
                    <a:gd name="T5" fmla="*/ 78 h 707"/>
                    <a:gd name="T6" fmla="*/ 887 w 887"/>
                    <a:gd name="T7" fmla="*/ 0 h 707"/>
                    <a:gd name="T8" fmla="*/ 556 w 887"/>
                    <a:gd name="T9" fmla="*/ 632 h 7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87" h="707">
                      <a:moveTo>
                        <a:pt x="556" y="632"/>
                      </a:moveTo>
                      <a:lnTo>
                        <a:pt x="0" y="707"/>
                      </a:lnTo>
                      <a:lnTo>
                        <a:pt x="332" y="78"/>
                      </a:lnTo>
                      <a:lnTo>
                        <a:pt x="887" y="0"/>
                      </a:lnTo>
                      <a:lnTo>
                        <a:pt x="556" y="632"/>
                      </a:lnTo>
                      <a:close/>
                    </a:path>
                  </a:pathLst>
                </a:custGeom>
                <a:no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03" name="PA-îślïḋé">
                  <a:extLst>
                    <a:ext uri="{FF2B5EF4-FFF2-40B4-BE49-F238E27FC236}">
                      <a16:creationId xmlns:a16="http://schemas.microsoft.com/office/drawing/2014/main" id="{03E4EF7F-EB5E-4152-9B03-832F00B84439}"/>
                    </a:ext>
                  </a:extLst>
                </p:cNvPr>
                <p:cNvSpPr/>
                <p:nvPr>
                  <p:custDataLst>
                    <p:tags r:id="rId9"/>
                  </p:custDataLst>
                </p:nvPr>
              </p:nvSpPr>
              <p:spPr bwMode="auto">
                <a:xfrm>
                  <a:off x="5378538" y="1157624"/>
                  <a:ext cx="726558" cy="594380"/>
                </a:xfrm>
                <a:custGeom>
                  <a:avLst/>
                  <a:gdLst>
                    <a:gd name="T0" fmla="*/ 555 w 863"/>
                    <a:gd name="T1" fmla="*/ 628 h 706"/>
                    <a:gd name="T2" fmla="*/ 0 w 863"/>
                    <a:gd name="T3" fmla="*/ 706 h 706"/>
                    <a:gd name="T4" fmla="*/ 307 w 863"/>
                    <a:gd name="T5" fmla="*/ 76 h 706"/>
                    <a:gd name="T6" fmla="*/ 863 w 863"/>
                    <a:gd name="T7" fmla="*/ 0 h 706"/>
                    <a:gd name="T8" fmla="*/ 555 w 863"/>
                    <a:gd name="T9" fmla="*/ 628 h 7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63" h="706">
                      <a:moveTo>
                        <a:pt x="555" y="628"/>
                      </a:moveTo>
                      <a:lnTo>
                        <a:pt x="0" y="706"/>
                      </a:lnTo>
                      <a:lnTo>
                        <a:pt x="307" y="76"/>
                      </a:lnTo>
                      <a:lnTo>
                        <a:pt x="863" y="0"/>
                      </a:lnTo>
                      <a:lnTo>
                        <a:pt x="555" y="628"/>
                      </a:lnTo>
                      <a:close/>
                    </a:path>
                  </a:pathLst>
                </a:custGeom>
                <a:no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04" name="PA-îṧ1iḑê">
                  <a:extLst>
                    <a:ext uri="{FF2B5EF4-FFF2-40B4-BE49-F238E27FC236}">
                      <a16:creationId xmlns:a16="http://schemas.microsoft.com/office/drawing/2014/main" id="{125D22AC-1AA0-454C-A64A-9A067395ACB2}"/>
                    </a:ext>
                  </a:extLst>
                </p:cNvPr>
                <p:cNvSpPr/>
                <p:nvPr>
                  <p:custDataLst>
                    <p:tags r:id="rId10"/>
                  </p:custDataLst>
                </p:nvPr>
              </p:nvSpPr>
              <p:spPr bwMode="auto">
                <a:xfrm>
                  <a:off x="2620481" y="2008784"/>
                  <a:ext cx="141439" cy="143123"/>
                </a:xfrm>
                <a:prstGeom prst="ellipse">
                  <a:avLst/>
                </a:prstGeom>
                <a:no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</p:grpSp>
      </p:grpSp>
      <p:pic>
        <p:nvPicPr>
          <p:cNvPr id="2" name="68 Workshop Sounds-车间-木拍板2(wor_爱给网_aigei_com">
            <a:hlinkClick r:id="" action="ppaction://media"/>
            <a:extLst>
              <a:ext uri="{FF2B5EF4-FFF2-40B4-BE49-F238E27FC236}">
                <a16:creationId xmlns:a16="http://schemas.microsoft.com/office/drawing/2014/main" id="{3F1710D2-7B9F-4653-BE0A-FDB63FAFB043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55"/>
          <a:stretch>
            <a:fillRect/>
          </a:stretch>
        </p:blipFill>
        <p:spPr>
          <a:xfrm>
            <a:off x="3922714" y="-1255837"/>
            <a:ext cx="487362" cy="487363"/>
          </a:xfrm>
          <a:prstGeom prst="rect">
            <a:avLst/>
          </a:prstGeom>
        </p:spPr>
      </p:pic>
      <p:sp>
        <p:nvSpPr>
          <p:cNvPr id="4" name="梯形 3">
            <a:extLst>
              <a:ext uri="{FF2B5EF4-FFF2-40B4-BE49-F238E27FC236}">
                <a16:creationId xmlns:a16="http://schemas.microsoft.com/office/drawing/2014/main" id="{146F625C-067D-4D54-BDA5-61C4D8DB3B6C}"/>
              </a:ext>
            </a:extLst>
          </p:cNvPr>
          <p:cNvSpPr/>
          <p:nvPr/>
        </p:nvSpPr>
        <p:spPr>
          <a:xfrm rot="15300000">
            <a:off x="6958950" y="1538006"/>
            <a:ext cx="190857" cy="639650"/>
          </a:xfrm>
          <a:prstGeom prst="trapezoid">
            <a:avLst/>
          </a:prstGeom>
          <a:solidFill>
            <a:schemeClr val="tx1"/>
          </a:solidFill>
          <a:ln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2" name="梯形 61">
            <a:extLst>
              <a:ext uri="{FF2B5EF4-FFF2-40B4-BE49-F238E27FC236}">
                <a16:creationId xmlns:a16="http://schemas.microsoft.com/office/drawing/2014/main" id="{58220829-560E-441C-B153-B5B67790D01A}"/>
              </a:ext>
            </a:extLst>
          </p:cNvPr>
          <p:cNvSpPr/>
          <p:nvPr/>
        </p:nvSpPr>
        <p:spPr>
          <a:xfrm rot="18086417">
            <a:off x="6984964" y="2073802"/>
            <a:ext cx="125834" cy="722102"/>
          </a:xfrm>
          <a:prstGeom prst="trapezoid">
            <a:avLst/>
          </a:prstGeom>
          <a:solidFill>
            <a:schemeClr val="tx1"/>
          </a:solidFill>
          <a:ln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8975B11D-63F7-4C9E-A2FB-A1449831E1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2332"/>
            <a:ext cx="1524776" cy="338554"/>
          </a:xfrm>
        </p:spPr>
        <p:txBody>
          <a:bodyPr/>
          <a:lstStyle/>
          <a:p>
            <a:r>
              <a:rPr lang="zh-CN" altLang="en-US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</a:t>
            </a:r>
            <a:r>
              <a:rPr lang="zh-CN" altLang="en-US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字符串</a:t>
            </a:r>
          </a:p>
        </p:txBody>
      </p:sp>
    </p:spTree>
    <p:extLst>
      <p:ext uri="{BB962C8B-B14F-4D97-AF65-F5344CB8AC3E}">
        <p14:creationId xmlns:p14="http://schemas.microsoft.com/office/powerpoint/2010/main" val="4029942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" presetID="42" presetClass="path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1.7284E-6 L 0 0.84938 " pathEditMode="relative" rAng="0" ptsTypes="AA">
                                          <p:cBhvr>
                                            <p:cTn id="10" dur="500" spd="-1000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4246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42" presetClass="path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5.55556E-7 -2.34568E-6 L -5.55556E-7 0.86111 " pathEditMode="relative" rAng="0" ptsTypes="AA">
                                          <p:cBhvr>
                                            <p:cTn id="12" dur="500" spd="-1000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4305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3" presetID="42" presetClass="path" presetSubtype="0" fill="hold" nodeType="withEffect" p14:presetBounceEnd="25000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0 1.7284E-6 L 0 0.06944 " pathEditMode="relative" rAng="0" ptsTypes="AA" p14:bounceEnd="25000">
                                          <p:cBhvr>
                                            <p:cTn id="14" dur="4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45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42" presetClass="path" presetSubtype="0" fill="hold" nodeType="withEffect" p14:presetBounceEnd="25000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-5.55556E-7 -2.34568E-6 L -5.55556E-7 0.07253 " pathEditMode="relative" rAng="0" ptsTypes="AA" p14:bounceEnd="25000">
                                          <p:cBhvr>
                                            <p:cTn id="16" dur="4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61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7" presetID="8" presetClass="emph" presetSubtype="0" decel="100000" autoRev="1" fill="hold" nodeType="withEffect">
                                      <p:stCondLst>
                                        <p:cond delay="10"/>
                                      </p:stCondLst>
                                      <p:childTnLst>
                                        <p:animRot by="-1800000">
                                          <p:cBhvr>
                                            <p:cTn id="18" dur="37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9" presetID="1" presetClass="mediacall" presetSubtype="0" fill="hold" nodeType="withEffect">
                                      <p:stCondLst>
                                        <p:cond delay="43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20" dur="1044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21" presetID="22" presetClass="entr" presetSubtype="8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3" dur="15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22" presetClass="entr" presetSubtype="8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6" dur="15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22" presetClass="exit" presetSubtype="8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Effect transition="out" filter="wipe(left)">
                                          <p:cBhvr>
                                            <p:cTn id="28" dur="15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149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0" presetID="22" presetClass="exit" presetSubtype="8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Effect transition="out" filter="wipe(left)">
                                          <p:cBhvr>
                                            <p:cTn id="31" dur="15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149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>
                    <p:cTn id="33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2"/>
                    </p:tgtEl>
                  </p:cMediaNode>
                </p:audio>
              </p:childTnLst>
            </p:cTn>
          </p:par>
        </p:tnLst>
        <p:bldLst>
          <p:bldP spid="4" grpId="0" animBg="1"/>
          <p:bldP spid="4" grpId="1" animBg="1"/>
          <p:bldP spid="62" grpId="0" animBg="1"/>
          <p:bldP spid="62" grpId="1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" presetID="42" presetClass="path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1.7284E-6 L 0 0.84938 " pathEditMode="relative" rAng="0" ptsTypes="AA">
                                          <p:cBhvr>
                                            <p:cTn id="10" dur="500" spd="-1000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4246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42" presetClass="path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5.55556E-7 -2.34568E-6 L -5.55556E-7 0.86111 " pathEditMode="relative" rAng="0" ptsTypes="AA">
                                          <p:cBhvr>
                                            <p:cTn id="12" dur="500" spd="-1000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4305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3" presetID="42" presetClass="path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0 1.7284E-6 L 0 0.06944 " pathEditMode="relative" rAng="0" ptsTypes="AA">
                                          <p:cBhvr>
                                            <p:cTn id="14" dur="4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45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42" presetClass="path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-5.55556E-7 -2.34568E-6 L -5.55556E-7 0.07253 " pathEditMode="relative" rAng="0" ptsTypes="AA">
                                          <p:cBhvr>
                                            <p:cTn id="16" dur="4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61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7" presetID="8" presetClass="emph" presetSubtype="0" decel="100000" autoRev="1" fill="hold" nodeType="withEffect">
                                      <p:stCondLst>
                                        <p:cond delay="10"/>
                                      </p:stCondLst>
                                      <p:childTnLst>
                                        <p:animRot by="-1800000">
                                          <p:cBhvr>
                                            <p:cTn id="18" dur="37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9" presetID="1" presetClass="mediacall" presetSubtype="0" fill="hold" nodeType="withEffect">
                                      <p:stCondLst>
                                        <p:cond delay="43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20" dur="1044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21" presetID="22" presetClass="entr" presetSubtype="8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3" dur="15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22" presetClass="entr" presetSubtype="8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6" dur="15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22" presetClass="exit" presetSubtype="8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Effect transition="out" filter="wipe(left)">
                                          <p:cBhvr>
                                            <p:cTn id="28" dur="15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149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0" presetID="22" presetClass="exit" presetSubtype="8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Effect transition="out" filter="wipe(left)">
                                          <p:cBhvr>
                                            <p:cTn id="31" dur="15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149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>
                    <p:cTn id="33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2"/>
                    </p:tgtEl>
                  </p:cMediaNode>
                </p:audio>
              </p:childTnLst>
            </p:cTn>
          </p:par>
        </p:tnLst>
        <p:bldLst>
          <p:bldP spid="4" grpId="0" animBg="1"/>
          <p:bldP spid="4" grpId="1" animBg="1"/>
          <p:bldP spid="62" grpId="0" animBg="1"/>
          <p:bldP spid="62" grpId="1" animBg="1"/>
        </p:bldLst>
      </p:timing>
    </mc:Fallback>
  </mc:AlternateContent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0EC3564-0358-4956-BED6-607D54A7FB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131" y="1079327"/>
            <a:ext cx="3705225" cy="3162300"/>
          </a:xfrm>
          <a:prstGeom prst="rect">
            <a:avLst/>
          </a:prstGeom>
        </p:spPr>
      </p:pic>
      <p:sp>
        <p:nvSpPr>
          <p:cNvPr id="4" name="椭圆 3">
            <a:extLst>
              <a:ext uri="{FF2B5EF4-FFF2-40B4-BE49-F238E27FC236}">
                <a16:creationId xmlns:a16="http://schemas.microsoft.com/office/drawing/2014/main" id="{4018F255-283A-4243-B087-EA9D0169695D}"/>
              </a:ext>
            </a:extLst>
          </p:cNvPr>
          <p:cNvSpPr/>
          <p:nvPr/>
        </p:nvSpPr>
        <p:spPr>
          <a:xfrm>
            <a:off x="415131" y="3507854"/>
            <a:ext cx="556469" cy="432048"/>
          </a:xfrm>
          <a:prstGeom prst="ellipse">
            <a:avLst/>
          </a:prstGeom>
          <a:noFill/>
          <a:ln cap="rnd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A685748-59F2-4433-858C-227532C6A3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6580" y="97135"/>
            <a:ext cx="3894074" cy="3410719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D286882B-0FD2-4173-8CCE-36AB26F1EAA9}"/>
              </a:ext>
            </a:extLst>
          </p:cNvPr>
          <p:cNvSpPr txBox="1"/>
          <p:nvPr/>
        </p:nvSpPr>
        <p:spPr>
          <a:xfrm>
            <a:off x="4211960" y="3651870"/>
            <a:ext cx="45169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>
                <a:solidFill>
                  <a:schemeClr val="bg1"/>
                </a:solidFill>
              </a:rPr>
              <a:t>这里的函数</a:t>
            </a:r>
            <a:r>
              <a:rPr lang="en-US" altLang="zh-CN" sz="1200" b="1">
                <a:solidFill>
                  <a:schemeClr val="bg1"/>
                </a:solidFill>
              </a:rPr>
              <a:t>3</a:t>
            </a:r>
            <a:r>
              <a:rPr lang="zh-CN" altLang="en-US" sz="1200" b="1">
                <a:solidFill>
                  <a:schemeClr val="bg1"/>
                </a:solidFill>
              </a:rPr>
              <a:t>你就看成是一个变量名，因为函数</a:t>
            </a:r>
            <a:r>
              <a:rPr lang="en-US" altLang="zh-CN" sz="1200" b="1">
                <a:solidFill>
                  <a:schemeClr val="bg1"/>
                </a:solidFill>
              </a:rPr>
              <a:t>3</a:t>
            </a:r>
            <a:r>
              <a:rPr lang="zh-CN" altLang="en-US" sz="1200" b="1">
                <a:solidFill>
                  <a:schemeClr val="bg1"/>
                </a:solidFill>
              </a:rPr>
              <a:t>已经传到函数</a:t>
            </a:r>
            <a:r>
              <a:rPr lang="en-US" altLang="zh-CN" sz="1200" b="1">
                <a:solidFill>
                  <a:schemeClr val="bg1"/>
                </a:solidFill>
              </a:rPr>
              <a:t>1</a:t>
            </a:r>
            <a:r>
              <a:rPr lang="zh-CN" altLang="en-US" sz="1200" b="1">
                <a:solidFill>
                  <a:schemeClr val="bg1"/>
                </a:solidFill>
              </a:rPr>
              <a:t>里面了，我们现在要的是函数</a:t>
            </a:r>
            <a:r>
              <a:rPr lang="en-US" altLang="zh-CN" sz="1200" b="1">
                <a:solidFill>
                  <a:schemeClr val="bg1"/>
                </a:solidFill>
              </a:rPr>
              <a:t>1</a:t>
            </a:r>
            <a:r>
              <a:rPr lang="zh-CN" altLang="en-US" sz="1200" b="1">
                <a:solidFill>
                  <a:schemeClr val="bg1"/>
                </a:solidFill>
              </a:rPr>
              <a:t>的返回，函数</a:t>
            </a:r>
            <a:r>
              <a:rPr lang="en-US" altLang="zh-CN" sz="1200" b="1">
                <a:solidFill>
                  <a:schemeClr val="bg1"/>
                </a:solidFill>
              </a:rPr>
              <a:t>1(</a:t>
            </a:r>
            <a:r>
              <a:rPr lang="zh-CN" altLang="en-US" sz="1200" b="1">
                <a:solidFill>
                  <a:schemeClr val="bg1"/>
                </a:solidFill>
              </a:rPr>
              <a:t>函数</a:t>
            </a:r>
            <a:r>
              <a:rPr lang="en-US" altLang="zh-CN" sz="1200" b="1">
                <a:solidFill>
                  <a:schemeClr val="bg1"/>
                </a:solidFill>
              </a:rPr>
              <a:t>3)</a:t>
            </a:r>
            <a:r>
              <a:rPr lang="zh-CN" altLang="en-US" sz="1200" b="1">
                <a:solidFill>
                  <a:schemeClr val="bg1"/>
                </a:solidFill>
              </a:rPr>
              <a:t>赋值给任何一个变量都可以，一般写成函数</a:t>
            </a:r>
            <a:r>
              <a:rPr lang="en-US" altLang="zh-CN" sz="1200" b="1">
                <a:solidFill>
                  <a:schemeClr val="bg1"/>
                </a:solidFill>
              </a:rPr>
              <a:t>3</a:t>
            </a:r>
            <a:r>
              <a:rPr lang="zh-CN" altLang="en-US" sz="1200" b="1">
                <a:solidFill>
                  <a:schemeClr val="bg1"/>
                </a:solidFill>
              </a:rPr>
              <a:t>的名字是为了易读，你可以写任何变量名</a:t>
            </a:r>
            <a:endParaRPr lang="zh-CN" altLang="en-US" sz="1200" b="1" dirty="0">
              <a:solidFill>
                <a:schemeClr val="bg1"/>
              </a:solidFill>
            </a:endParaRPr>
          </a:p>
        </p:txBody>
      </p:sp>
      <p:sp>
        <p:nvSpPr>
          <p:cNvPr id="7" name="标题 4">
            <a:extLst>
              <a:ext uri="{FF2B5EF4-FFF2-40B4-BE49-F238E27FC236}">
                <a16:creationId xmlns:a16="http://schemas.microsoft.com/office/drawing/2014/main" id="{41AA0B05-8B75-4908-A4AE-D48AF647A970}"/>
              </a:ext>
            </a:extLst>
          </p:cNvPr>
          <p:cNvSpPr txBox="1">
            <a:spLocks/>
          </p:cNvSpPr>
          <p:nvPr/>
        </p:nvSpPr>
        <p:spPr>
          <a:xfrm>
            <a:off x="251520" y="212378"/>
            <a:ext cx="2201244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1600" b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11</a:t>
            </a:r>
            <a:r>
              <a:rPr lang="zh-CN" altLang="en-US" sz="1600" b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闭包</a:t>
            </a:r>
            <a:r>
              <a:rPr lang="zh-CN" altLang="en-US" sz="1600" b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和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装饰器</a:t>
            </a:r>
          </a:p>
        </p:txBody>
      </p:sp>
    </p:spTree>
    <p:extLst>
      <p:ext uri="{BB962C8B-B14F-4D97-AF65-F5344CB8AC3E}">
        <p14:creationId xmlns:p14="http://schemas.microsoft.com/office/powerpoint/2010/main" val="3997628885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3CD2D9-8CF4-4321-B04B-4B0252569385}"/>
              </a:ext>
            </a:extLst>
          </p:cNvPr>
          <p:cNvSpPr txBox="1"/>
          <p:nvPr/>
        </p:nvSpPr>
        <p:spPr>
          <a:xfrm>
            <a:off x="3451655" y="3950935"/>
            <a:ext cx="48245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>
                <a:solidFill>
                  <a:schemeClr val="bg1"/>
                </a:solidFill>
              </a:rPr>
              <a:t>这句话看着不舒服，我们要改善一下！</a:t>
            </a:r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4" name="标题 4">
            <a:extLst>
              <a:ext uri="{FF2B5EF4-FFF2-40B4-BE49-F238E27FC236}">
                <a16:creationId xmlns:a16="http://schemas.microsoft.com/office/drawing/2014/main" id="{7251C345-83D1-490B-811E-4017323404A9}"/>
              </a:ext>
            </a:extLst>
          </p:cNvPr>
          <p:cNvSpPr txBox="1">
            <a:spLocks/>
          </p:cNvSpPr>
          <p:nvPr/>
        </p:nvSpPr>
        <p:spPr>
          <a:xfrm>
            <a:off x="251520" y="212378"/>
            <a:ext cx="2201244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1600" b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11</a:t>
            </a:r>
            <a:r>
              <a:rPr lang="zh-CN" altLang="en-US" sz="1600" b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闭包</a:t>
            </a:r>
            <a:r>
              <a:rPr lang="zh-CN" altLang="en-US" sz="1600" b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和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装饰器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85CA44E-8506-4859-B92B-7C01366F9DE3}"/>
              </a:ext>
            </a:extLst>
          </p:cNvPr>
          <p:cNvSpPr txBox="1"/>
          <p:nvPr/>
        </p:nvSpPr>
        <p:spPr>
          <a:xfrm>
            <a:off x="4319464" y="587508"/>
            <a:ext cx="482453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>
                <a:solidFill>
                  <a:srgbClr val="FFFF00"/>
                </a:solidFill>
              </a:rPr>
              <a:t>函数</a:t>
            </a:r>
            <a:r>
              <a:rPr lang="en-US" altLang="zh-CN" sz="1600" b="1">
                <a:solidFill>
                  <a:srgbClr val="FFFF00"/>
                </a:solidFill>
              </a:rPr>
              <a:t>1(</a:t>
            </a:r>
            <a:r>
              <a:rPr lang="zh-CN" altLang="en-US" sz="1600" b="1">
                <a:solidFill>
                  <a:srgbClr val="FFFF00"/>
                </a:solidFill>
              </a:rPr>
              <a:t>函数</a:t>
            </a:r>
            <a:r>
              <a:rPr lang="en-US" altLang="zh-CN" sz="1600" b="1">
                <a:solidFill>
                  <a:srgbClr val="FFFF00"/>
                </a:solidFill>
              </a:rPr>
              <a:t>3)</a:t>
            </a:r>
            <a:r>
              <a:rPr lang="zh-CN" altLang="en-US" sz="1600" b="1">
                <a:solidFill>
                  <a:schemeClr val="bg1"/>
                </a:solidFill>
              </a:rPr>
              <a:t>是将</a:t>
            </a:r>
            <a:r>
              <a:rPr lang="zh-CN" altLang="en-US" sz="1600" b="1">
                <a:solidFill>
                  <a:srgbClr val="FFFF00"/>
                </a:solidFill>
              </a:rPr>
              <a:t>函数</a:t>
            </a:r>
            <a:r>
              <a:rPr lang="en-US" altLang="zh-CN" sz="1600" b="1">
                <a:solidFill>
                  <a:srgbClr val="FFFF00"/>
                </a:solidFill>
              </a:rPr>
              <a:t>3</a:t>
            </a:r>
            <a:r>
              <a:rPr lang="zh-CN" altLang="en-US" sz="1600" b="1">
                <a:solidFill>
                  <a:schemeClr val="bg1"/>
                </a:solidFill>
              </a:rPr>
              <a:t>作为参数传递给函数</a:t>
            </a:r>
            <a:r>
              <a:rPr lang="en-US" altLang="zh-CN" sz="1600" b="1">
                <a:solidFill>
                  <a:schemeClr val="bg1"/>
                </a:solidFill>
              </a:rPr>
              <a:t>1( )</a:t>
            </a:r>
          </a:p>
          <a:p>
            <a:endParaRPr lang="en-US" altLang="zh-CN" sz="1600" b="1">
              <a:solidFill>
                <a:schemeClr val="bg1"/>
              </a:solidFill>
            </a:endParaRPr>
          </a:p>
          <a:p>
            <a:r>
              <a:rPr lang="zh-CN" altLang="en-US" sz="1600" b="1">
                <a:solidFill>
                  <a:schemeClr val="bg1"/>
                </a:solidFill>
              </a:rPr>
              <a:t>函数</a:t>
            </a:r>
            <a:r>
              <a:rPr lang="en-US" altLang="zh-CN" sz="1600" b="1">
                <a:solidFill>
                  <a:schemeClr val="bg1"/>
                </a:solidFill>
              </a:rPr>
              <a:t>3</a:t>
            </a:r>
            <a:r>
              <a:rPr lang="zh-CN" altLang="en-US" sz="1600" b="1">
                <a:solidFill>
                  <a:schemeClr val="bg1"/>
                </a:solidFill>
              </a:rPr>
              <a:t>是什么：</a:t>
            </a:r>
            <a:r>
              <a:rPr lang="en-US" altLang="zh-CN" sz="1600" b="1">
                <a:solidFill>
                  <a:schemeClr val="bg1"/>
                </a:solidFill>
              </a:rPr>
              <a:t>print('</a:t>
            </a:r>
            <a:r>
              <a:rPr lang="zh-CN" altLang="en-US" sz="1600" b="1">
                <a:solidFill>
                  <a:schemeClr val="bg1"/>
                </a:solidFill>
              </a:rPr>
              <a:t>开始吃了吗</a:t>
            </a:r>
            <a:r>
              <a:rPr lang="en-US" altLang="zh-CN" sz="1600" b="1">
                <a:solidFill>
                  <a:schemeClr val="bg1"/>
                </a:solidFill>
              </a:rPr>
              <a:t>')</a:t>
            </a:r>
          </a:p>
          <a:p>
            <a:endParaRPr lang="en-US" altLang="zh-CN" sz="1600" b="1">
              <a:solidFill>
                <a:schemeClr val="bg1"/>
              </a:solidFill>
            </a:endParaRPr>
          </a:p>
          <a:p>
            <a:r>
              <a:rPr lang="zh-CN" altLang="en-US" sz="1600" b="1">
                <a:solidFill>
                  <a:schemeClr val="bg1"/>
                </a:solidFill>
              </a:rPr>
              <a:t>就是把</a:t>
            </a:r>
            <a:r>
              <a:rPr lang="en-US" altLang="zh-CN" sz="1600" b="1">
                <a:solidFill>
                  <a:schemeClr val="bg1"/>
                </a:solidFill>
              </a:rPr>
              <a:t>print('</a:t>
            </a:r>
            <a:r>
              <a:rPr lang="zh-CN" altLang="en-US" sz="1600" b="1">
                <a:solidFill>
                  <a:schemeClr val="bg1"/>
                </a:solidFill>
              </a:rPr>
              <a:t>开始吃了吗</a:t>
            </a:r>
            <a:r>
              <a:rPr lang="en-US" altLang="zh-CN" sz="1600" b="1">
                <a:solidFill>
                  <a:schemeClr val="bg1"/>
                </a:solidFill>
              </a:rPr>
              <a:t>')</a:t>
            </a:r>
            <a:r>
              <a:rPr lang="zh-CN" altLang="en-US" sz="1600" b="1">
                <a:solidFill>
                  <a:schemeClr val="bg1"/>
                </a:solidFill>
              </a:rPr>
              <a:t>做为实参传给了形参，函数</a:t>
            </a:r>
            <a:r>
              <a:rPr lang="en-US" altLang="zh-CN" sz="1600" b="1">
                <a:solidFill>
                  <a:schemeClr val="bg1"/>
                </a:solidFill>
              </a:rPr>
              <a:t>2</a:t>
            </a:r>
            <a:r>
              <a:rPr lang="zh-CN" altLang="en-US" sz="1600" b="1">
                <a:solidFill>
                  <a:schemeClr val="bg1"/>
                </a:solidFill>
              </a:rPr>
              <a:t>调用外部函数的变量就是闭包了。</a:t>
            </a:r>
            <a:endParaRPr lang="en-US" altLang="zh-CN" sz="1600" b="1">
              <a:solidFill>
                <a:schemeClr val="bg1"/>
              </a:solidFill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645A479D-3DAD-4D81-AD4F-F94F284C19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763549"/>
            <a:ext cx="3705225" cy="3162300"/>
          </a:xfrm>
          <a:prstGeom prst="rect">
            <a:avLst/>
          </a:prstGeom>
        </p:spPr>
      </p:pic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BC2D51CF-9CC0-48E5-BB64-A15443F4D4F2}"/>
              </a:ext>
            </a:extLst>
          </p:cNvPr>
          <p:cNvCxnSpPr/>
          <p:nvPr/>
        </p:nvCxnSpPr>
        <p:spPr>
          <a:xfrm flipV="1">
            <a:off x="1979712" y="987574"/>
            <a:ext cx="2339752" cy="23762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71274EFA-0D6F-42B2-A83B-0FF6728509C6}"/>
              </a:ext>
            </a:extLst>
          </p:cNvPr>
          <p:cNvCxnSpPr/>
          <p:nvPr/>
        </p:nvCxnSpPr>
        <p:spPr>
          <a:xfrm>
            <a:off x="1352142" y="3651870"/>
            <a:ext cx="1851706" cy="4991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0385635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9495A501-E198-4A0E-9046-3B479E30D21D}"/>
              </a:ext>
            </a:extLst>
          </p:cNvPr>
          <p:cNvSpPr txBox="1"/>
          <p:nvPr/>
        </p:nvSpPr>
        <p:spPr>
          <a:xfrm>
            <a:off x="467544" y="771550"/>
            <a:ext cx="82809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>
                <a:solidFill>
                  <a:schemeClr val="bg1"/>
                </a:solidFill>
              </a:rPr>
              <a:t>Python</a:t>
            </a:r>
            <a:r>
              <a:rPr lang="zh-CN" altLang="en-US" sz="1400" b="1">
                <a:solidFill>
                  <a:schemeClr val="bg1"/>
                </a:solidFill>
              </a:rPr>
              <a:t>发明了“</a:t>
            </a:r>
            <a:r>
              <a:rPr lang="en-US" altLang="zh-CN" sz="1400" b="1">
                <a:solidFill>
                  <a:schemeClr val="bg1"/>
                </a:solidFill>
              </a:rPr>
              <a:t>@</a:t>
            </a:r>
            <a:r>
              <a:rPr lang="zh-CN" altLang="en-US" sz="1400" b="1">
                <a:solidFill>
                  <a:schemeClr val="bg1"/>
                </a:solidFill>
              </a:rPr>
              <a:t>语法糖”，在计算机语言中添加某种语法，目的是让程序更简洁。</a:t>
            </a:r>
            <a:endParaRPr lang="zh-CN" altLang="en-US" sz="1400" b="1" dirty="0">
              <a:solidFill>
                <a:schemeClr val="bg1"/>
              </a:solidFill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A54DBEA6-6BEA-4422-8AAC-68648CB549BD}"/>
              </a:ext>
            </a:extLst>
          </p:cNvPr>
          <p:cNvSpPr txBox="1"/>
          <p:nvPr/>
        </p:nvSpPr>
        <p:spPr>
          <a:xfrm>
            <a:off x="3257128" y="4426780"/>
            <a:ext cx="50738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400" b="1">
                <a:solidFill>
                  <a:schemeClr val="bg1"/>
                </a:solidFill>
              </a:rPr>
              <a:t>这样就不用手动将函数</a:t>
            </a:r>
            <a:r>
              <a:rPr lang="en-US" altLang="zh-CN" sz="1400" b="1">
                <a:solidFill>
                  <a:schemeClr val="bg1"/>
                </a:solidFill>
              </a:rPr>
              <a:t>3</a:t>
            </a:r>
            <a:r>
              <a:rPr lang="zh-CN" altLang="en-US" sz="1400" b="1">
                <a:solidFill>
                  <a:schemeClr val="bg1"/>
                </a:solidFill>
              </a:rPr>
              <a:t>传给函数</a:t>
            </a:r>
            <a:r>
              <a:rPr lang="en-US" altLang="zh-CN" sz="1400" b="1">
                <a:solidFill>
                  <a:schemeClr val="bg1"/>
                </a:solidFill>
              </a:rPr>
              <a:t>1</a:t>
            </a:r>
            <a:r>
              <a:rPr lang="zh-CN" altLang="en-US" sz="1400" b="1">
                <a:solidFill>
                  <a:schemeClr val="bg1"/>
                </a:solidFill>
              </a:rPr>
              <a:t>的形参再将返回值重新赋值</a:t>
            </a:r>
            <a:endParaRPr lang="zh-CN" altLang="en-US" sz="1400" b="1" dirty="0">
              <a:solidFill>
                <a:schemeClr val="bg1"/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4DC75B4-60E2-4E08-BE23-4A3537BB8CD7}"/>
              </a:ext>
            </a:extLst>
          </p:cNvPr>
          <p:cNvSpPr txBox="1"/>
          <p:nvPr/>
        </p:nvSpPr>
        <p:spPr>
          <a:xfrm>
            <a:off x="268433" y="166375"/>
            <a:ext cx="8136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>
                <a:solidFill>
                  <a:srgbClr val="FFFF00"/>
                </a:solidFill>
              </a:rPr>
              <a:t>装饰器：</a:t>
            </a:r>
            <a:r>
              <a:rPr lang="zh-CN" altLang="en-US" sz="1400" b="1">
                <a:solidFill>
                  <a:schemeClr val="bg1"/>
                </a:solidFill>
              </a:rPr>
              <a:t>将</a:t>
            </a:r>
            <a:r>
              <a:rPr lang="zh-CN" altLang="en-US" sz="1400" b="1">
                <a:solidFill>
                  <a:srgbClr val="FF0000"/>
                </a:solidFill>
              </a:rPr>
              <a:t>被装饰的函数</a:t>
            </a:r>
            <a:r>
              <a:rPr lang="zh-CN" altLang="en-US" sz="1400" b="1">
                <a:solidFill>
                  <a:schemeClr val="bg1"/>
                </a:solidFill>
              </a:rPr>
              <a:t>当作</a:t>
            </a:r>
            <a:r>
              <a:rPr lang="zh-CN" altLang="en-US" sz="1400" b="1">
                <a:solidFill>
                  <a:srgbClr val="FF0000"/>
                </a:solidFill>
              </a:rPr>
              <a:t>参数</a:t>
            </a:r>
            <a:r>
              <a:rPr lang="zh-CN" altLang="en-US" sz="1400" b="1">
                <a:solidFill>
                  <a:schemeClr val="bg1"/>
                </a:solidFill>
              </a:rPr>
              <a:t>传递给装饰器对应的函数，并返回</a:t>
            </a:r>
            <a:r>
              <a:rPr lang="zh-CN" altLang="en-US" sz="1400" b="1">
                <a:solidFill>
                  <a:srgbClr val="FF0000"/>
                </a:solidFill>
              </a:rPr>
              <a:t>包装后的被装饰的函数</a:t>
            </a:r>
            <a:r>
              <a:rPr lang="zh-CN" altLang="en-US" sz="1400" b="1">
                <a:solidFill>
                  <a:schemeClr val="bg1"/>
                </a:solidFill>
              </a:rPr>
              <a:t>。</a:t>
            </a:r>
            <a:endParaRPr lang="zh-CN" altLang="en-US" sz="1400" b="1" dirty="0">
              <a:solidFill>
                <a:schemeClr val="bg1"/>
              </a:solidFill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48606EA9-4DC5-4373-B166-98BFDA3DA7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131" y="1079327"/>
            <a:ext cx="3705225" cy="31623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218B9509-C0E0-4BD3-97E0-CA40F4FD8C98}"/>
              </a:ext>
            </a:extLst>
          </p:cNvPr>
          <p:cNvSpPr/>
          <p:nvPr/>
        </p:nvSpPr>
        <p:spPr>
          <a:xfrm>
            <a:off x="395536" y="3579862"/>
            <a:ext cx="2016224" cy="288032"/>
          </a:xfrm>
          <a:prstGeom prst="rect">
            <a:avLst/>
          </a:prstGeom>
          <a:noFill/>
          <a:ln cap="rnd"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A8133C36-A8E2-4999-88D5-D9CBA5CD382E}"/>
              </a:ext>
            </a:extLst>
          </p:cNvPr>
          <p:cNvCxnSpPr/>
          <p:nvPr/>
        </p:nvCxnSpPr>
        <p:spPr>
          <a:xfrm flipV="1">
            <a:off x="2710880" y="3101525"/>
            <a:ext cx="2016224" cy="7200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图片 14">
            <a:extLst>
              <a:ext uri="{FF2B5EF4-FFF2-40B4-BE49-F238E27FC236}">
                <a16:creationId xmlns:a16="http://schemas.microsoft.com/office/drawing/2014/main" id="{F6214431-6EF3-4767-8F68-5CB47A0EAB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1736" y="1075118"/>
            <a:ext cx="3733800" cy="3209925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4172F48C-F327-47C6-8871-4D697D1C5360}"/>
              </a:ext>
            </a:extLst>
          </p:cNvPr>
          <p:cNvSpPr/>
          <p:nvPr/>
        </p:nvSpPr>
        <p:spPr>
          <a:xfrm>
            <a:off x="4860032" y="2931790"/>
            <a:ext cx="720080" cy="307777"/>
          </a:xfrm>
          <a:prstGeom prst="rect">
            <a:avLst/>
          </a:prstGeom>
          <a:noFill/>
          <a:ln cap="rnd"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4722044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70AC9E62-F5A3-4064-9F5C-17044EB4D0D3}"/>
              </a:ext>
            </a:extLst>
          </p:cNvPr>
          <p:cNvSpPr txBox="1"/>
          <p:nvPr/>
        </p:nvSpPr>
        <p:spPr>
          <a:xfrm>
            <a:off x="539552" y="558807"/>
            <a:ext cx="74168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>
                <a:solidFill>
                  <a:schemeClr val="bg1"/>
                </a:solidFill>
              </a:rPr>
              <a:t>如果函数</a:t>
            </a:r>
            <a:r>
              <a:rPr lang="en-US" altLang="zh-CN" sz="1600" b="1">
                <a:solidFill>
                  <a:schemeClr val="bg1"/>
                </a:solidFill>
              </a:rPr>
              <a:t>3</a:t>
            </a:r>
            <a:r>
              <a:rPr lang="zh-CN" altLang="en-US" sz="1600" b="1">
                <a:solidFill>
                  <a:schemeClr val="bg1"/>
                </a:solidFill>
              </a:rPr>
              <a:t>有参数怎么办？例如函数</a:t>
            </a:r>
            <a:r>
              <a:rPr lang="en-US" altLang="zh-CN" sz="1600" b="1">
                <a:solidFill>
                  <a:schemeClr val="bg1"/>
                </a:solidFill>
              </a:rPr>
              <a:t>3</a:t>
            </a:r>
            <a:r>
              <a:rPr lang="zh-CN" altLang="en-US" sz="1600" b="1">
                <a:solidFill>
                  <a:schemeClr val="bg1"/>
                </a:solidFill>
              </a:rPr>
              <a:t>的</a:t>
            </a:r>
            <a:r>
              <a:rPr lang="zh-CN" altLang="en-US" sz="1600" b="1">
                <a:solidFill>
                  <a:srgbClr val="FFFF00"/>
                </a:solidFill>
              </a:rPr>
              <a:t>形参</a:t>
            </a:r>
            <a:r>
              <a:rPr lang="zh-CN" altLang="en-US" sz="1600" b="1">
                <a:solidFill>
                  <a:schemeClr val="bg1"/>
                </a:solidFill>
              </a:rPr>
              <a:t>是</a:t>
            </a:r>
            <a:r>
              <a:rPr lang="zh-CN" altLang="en-US" sz="1600" b="1">
                <a:solidFill>
                  <a:srgbClr val="FFFF00"/>
                </a:solidFill>
              </a:rPr>
              <a:t>姓名</a:t>
            </a:r>
            <a:endParaRPr lang="zh-CN" altLang="en-US" sz="1600" b="1" dirty="0">
              <a:solidFill>
                <a:srgbClr val="FFFF00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F7E0853-713C-462E-B701-D89A06636B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131590"/>
            <a:ext cx="3790950" cy="3219450"/>
          </a:xfrm>
          <a:prstGeom prst="rect">
            <a:avLst/>
          </a:prstGeom>
        </p:spPr>
      </p:pic>
      <p:sp>
        <p:nvSpPr>
          <p:cNvPr id="6" name="标题 4">
            <a:extLst>
              <a:ext uri="{FF2B5EF4-FFF2-40B4-BE49-F238E27FC236}">
                <a16:creationId xmlns:a16="http://schemas.microsoft.com/office/drawing/2014/main" id="{66717D37-18DC-4466-BD53-860FFDE42090}"/>
              </a:ext>
            </a:extLst>
          </p:cNvPr>
          <p:cNvSpPr txBox="1">
            <a:spLocks/>
          </p:cNvSpPr>
          <p:nvPr/>
        </p:nvSpPr>
        <p:spPr>
          <a:xfrm>
            <a:off x="251520" y="212378"/>
            <a:ext cx="2201244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1600" b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11</a:t>
            </a:r>
            <a:r>
              <a:rPr lang="zh-CN" altLang="en-US" sz="1600" b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闭包</a:t>
            </a:r>
            <a:r>
              <a:rPr lang="zh-CN" altLang="en-US" sz="1600" b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和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装饰器</a:t>
            </a:r>
          </a:p>
        </p:txBody>
      </p:sp>
    </p:spTree>
    <p:extLst>
      <p:ext uri="{BB962C8B-B14F-4D97-AF65-F5344CB8AC3E}">
        <p14:creationId xmlns:p14="http://schemas.microsoft.com/office/powerpoint/2010/main" val="1150799333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E79645B-871F-4CA0-B831-FAD9211D30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9130" y="0"/>
            <a:ext cx="3943350" cy="5067300"/>
          </a:xfrm>
          <a:prstGeom prst="rect">
            <a:avLst/>
          </a:prstGeom>
        </p:spPr>
      </p:pic>
      <p:sp>
        <p:nvSpPr>
          <p:cNvPr id="3" name="标题 4">
            <a:extLst>
              <a:ext uri="{FF2B5EF4-FFF2-40B4-BE49-F238E27FC236}">
                <a16:creationId xmlns:a16="http://schemas.microsoft.com/office/drawing/2014/main" id="{2F1BFCFA-3E8C-4222-8FB9-4179D215E776}"/>
              </a:ext>
            </a:extLst>
          </p:cNvPr>
          <p:cNvSpPr txBox="1">
            <a:spLocks/>
          </p:cNvSpPr>
          <p:nvPr/>
        </p:nvSpPr>
        <p:spPr>
          <a:xfrm>
            <a:off x="251520" y="212378"/>
            <a:ext cx="3943350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1600" b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11</a:t>
            </a:r>
            <a:r>
              <a:rPr lang="zh-CN" altLang="en-US" sz="1600" b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闭包</a:t>
            </a:r>
            <a:r>
              <a:rPr lang="zh-CN" altLang="en-US" sz="1600" b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和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装饰器   </a:t>
            </a:r>
            <a:r>
              <a:rPr lang="en-US" altLang="zh-CN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P89</a:t>
            </a:r>
            <a:endParaRPr lang="zh-CN" altLang="en-US" sz="1600" b="1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FC442A5-335B-4428-A947-6BAB739D7CC1}"/>
              </a:ext>
            </a:extLst>
          </p:cNvPr>
          <p:cNvSpPr txBox="1"/>
          <p:nvPr/>
        </p:nvSpPr>
        <p:spPr>
          <a:xfrm>
            <a:off x="611560" y="2139702"/>
            <a:ext cx="37444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>
                <a:solidFill>
                  <a:schemeClr val="bg1"/>
                </a:solidFill>
              </a:rPr>
              <a:t>多个被装饰函数和多参数怎么办？</a:t>
            </a:r>
            <a:endParaRPr lang="zh-CN" altLang="en-US" sz="16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7740208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4">
            <a:extLst>
              <a:ext uri="{FF2B5EF4-FFF2-40B4-BE49-F238E27FC236}">
                <a16:creationId xmlns:a16="http://schemas.microsoft.com/office/drawing/2014/main" id="{4FE2B4D6-F54A-427C-8DED-2364F78E5C8E}"/>
              </a:ext>
            </a:extLst>
          </p:cNvPr>
          <p:cNvSpPr txBox="1">
            <a:spLocks/>
          </p:cNvSpPr>
          <p:nvPr/>
        </p:nvSpPr>
        <p:spPr>
          <a:xfrm>
            <a:off x="251520" y="212378"/>
            <a:ext cx="4032448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1600" b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11</a:t>
            </a:r>
            <a:r>
              <a:rPr lang="zh-CN" altLang="en-US" sz="1600" b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闭包</a:t>
            </a:r>
            <a:r>
              <a:rPr lang="zh-CN" altLang="en-US" sz="1600" b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和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装饰器       </a:t>
            </a:r>
            <a:r>
              <a:rPr lang="en-US" altLang="zh-CN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P90</a:t>
            </a:r>
            <a:endParaRPr lang="zh-CN" altLang="en-US" sz="1600" b="1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0497B68-8437-4DE3-B478-8BA829C93D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4568" y="0"/>
            <a:ext cx="4459432" cy="51435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0F69F8F1-FCC4-4656-B973-917992583823}"/>
              </a:ext>
            </a:extLst>
          </p:cNvPr>
          <p:cNvSpPr txBox="1"/>
          <p:nvPr/>
        </p:nvSpPr>
        <p:spPr>
          <a:xfrm>
            <a:off x="611560" y="2139702"/>
            <a:ext cx="374441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>
                <a:solidFill>
                  <a:srgbClr val="FFFF00"/>
                </a:solidFill>
              </a:rPr>
              <a:t>关键字参数怎么办？</a:t>
            </a:r>
            <a:endParaRPr lang="en-US" altLang="zh-CN" sz="1600" b="1">
              <a:solidFill>
                <a:srgbClr val="FFFF00"/>
              </a:solidFill>
            </a:endParaRPr>
          </a:p>
          <a:p>
            <a:endParaRPr lang="en-US" altLang="zh-CN" sz="1600" b="1">
              <a:solidFill>
                <a:srgbClr val="FFFF00"/>
              </a:solidFill>
            </a:endParaRPr>
          </a:p>
          <a:p>
            <a:r>
              <a:rPr lang="zh-CN" altLang="en-US" sz="1600" b="1">
                <a:solidFill>
                  <a:srgbClr val="FFFF00"/>
                </a:solidFill>
              </a:rPr>
              <a:t>这才是我们最终的装饰器</a:t>
            </a:r>
            <a:endParaRPr lang="en-US" altLang="zh-CN" sz="1600" b="1">
              <a:solidFill>
                <a:srgbClr val="FFFF00"/>
              </a:solidFill>
            </a:endParaRPr>
          </a:p>
          <a:p>
            <a:endParaRPr lang="en-US" altLang="zh-CN" sz="1600" b="1">
              <a:solidFill>
                <a:srgbClr val="FFFF00"/>
              </a:solidFill>
            </a:endParaRPr>
          </a:p>
          <a:p>
            <a:r>
              <a:rPr lang="en-US" altLang="zh-CN" sz="1600" b="1">
                <a:solidFill>
                  <a:schemeClr val="bg2"/>
                </a:solidFill>
              </a:rPr>
              <a:t>sunxinghua1007@163.com</a:t>
            </a:r>
            <a:endParaRPr lang="zh-CN" altLang="en-US" sz="1600" b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2131963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PA-组合 91">
            <a:extLst>
              <a:ext uri="{FF2B5EF4-FFF2-40B4-BE49-F238E27FC236}">
                <a16:creationId xmlns:a16="http://schemas.microsoft.com/office/drawing/2014/main" id="{0DFFC35C-FBC9-4C15-97E5-E73A8D79A093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 rot="920319">
            <a:off x="2838533" y="1622855"/>
            <a:ext cx="3466935" cy="2205774"/>
            <a:chOff x="2731612" y="2070241"/>
            <a:chExt cx="3466935" cy="2205774"/>
          </a:xfrm>
        </p:grpSpPr>
        <p:sp>
          <p:nvSpPr>
            <p:cNvPr id="3" name="PA-ïşļídê">
              <a:extLst>
                <a:ext uri="{FF2B5EF4-FFF2-40B4-BE49-F238E27FC236}">
                  <a16:creationId xmlns:a16="http://schemas.microsoft.com/office/drawing/2014/main" id="{2C9F8A31-A8D5-4D22-B923-8F360897C7DC}"/>
                </a:ext>
              </a:extLst>
            </p:cNvPr>
            <p:cNvSpPr/>
            <p:nvPr>
              <p:custDataLst>
                <p:tags r:id="rId21"/>
              </p:custDataLst>
            </p:nvPr>
          </p:nvSpPr>
          <p:spPr bwMode="auto">
            <a:xfrm>
              <a:off x="2731612" y="2080345"/>
              <a:ext cx="3466935" cy="2195670"/>
            </a:xfrm>
            <a:custGeom>
              <a:avLst/>
              <a:gdLst>
                <a:gd name="T0" fmla="*/ 14 w 1741"/>
                <a:gd name="T1" fmla="*/ 1102 h 1102"/>
                <a:gd name="T2" fmla="*/ 1741 w 1741"/>
                <a:gd name="T3" fmla="*/ 1102 h 1102"/>
                <a:gd name="T4" fmla="*/ 1741 w 1741"/>
                <a:gd name="T5" fmla="*/ 0 h 1102"/>
                <a:gd name="T6" fmla="*/ 0 w 1741"/>
                <a:gd name="T7" fmla="*/ 0 h 1102"/>
                <a:gd name="T8" fmla="*/ 0 w 1741"/>
                <a:gd name="T9" fmla="*/ 1088 h 1102"/>
                <a:gd name="T10" fmla="*/ 14 w 1741"/>
                <a:gd name="T11" fmla="*/ 1102 h 1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41" h="1102">
                  <a:moveTo>
                    <a:pt x="14" y="1102"/>
                  </a:moveTo>
                  <a:cubicBezTo>
                    <a:pt x="1741" y="1102"/>
                    <a:pt x="1741" y="1102"/>
                    <a:pt x="1741" y="1102"/>
                  </a:cubicBezTo>
                  <a:cubicBezTo>
                    <a:pt x="1741" y="0"/>
                    <a:pt x="1741" y="0"/>
                    <a:pt x="174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088"/>
                    <a:pt x="0" y="1088"/>
                    <a:pt x="0" y="1088"/>
                  </a:cubicBezTo>
                  <a:cubicBezTo>
                    <a:pt x="0" y="1096"/>
                    <a:pt x="6" y="1102"/>
                    <a:pt x="14" y="1102"/>
                  </a:cubicBezTo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" name="PA-ïSľíḋe">
              <a:extLst>
                <a:ext uri="{FF2B5EF4-FFF2-40B4-BE49-F238E27FC236}">
                  <a16:creationId xmlns:a16="http://schemas.microsoft.com/office/drawing/2014/main" id="{04375CDE-E1D1-4267-929A-AA13A87E2072}"/>
                </a:ext>
              </a:extLst>
            </p:cNvPr>
            <p:cNvSpPr/>
            <p:nvPr>
              <p:custDataLst>
                <p:tags r:id="rId22"/>
              </p:custDataLst>
            </p:nvPr>
          </p:nvSpPr>
          <p:spPr bwMode="auto">
            <a:xfrm>
              <a:off x="3020383" y="4244022"/>
              <a:ext cx="3146172" cy="0"/>
            </a:xfrm>
            <a:custGeom>
              <a:avLst/>
              <a:gdLst>
                <a:gd name="T0" fmla="*/ 1580 w 1580"/>
                <a:gd name="T1" fmla="*/ 0 w 1580"/>
                <a:gd name="T2" fmla="*/ 1 w 1580"/>
                <a:gd name="T3" fmla="*/ 1580 w 1580"/>
                <a:gd name="T4" fmla="*/ 1580 w 158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580">
                  <a:moveTo>
                    <a:pt x="158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1580" y="0"/>
                    <a:pt x="1580" y="0"/>
                    <a:pt x="1580" y="0"/>
                  </a:cubicBezTo>
                  <a:cubicBezTo>
                    <a:pt x="1580" y="0"/>
                    <a:pt x="1580" y="0"/>
                    <a:pt x="1580" y="0"/>
                  </a:cubicBezTo>
                </a:path>
              </a:pathLst>
            </a:custGeom>
            <a:solidFill>
              <a:srgbClr val="5657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89" name="组合 88">
              <a:extLst>
                <a:ext uri="{FF2B5EF4-FFF2-40B4-BE49-F238E27FC236}">
                  <a16:creationId xmlns:a16="http://schemas.microsoft.com/office/drawing/2014/main" id="{6EA32E37-1307-4F67-90AF-E6C067A6ADA3}"/>
                </a:ext>
              </a:extLst>
            </p:cNvPr>
            <p:cNvGrpSpPr/>
            <p:nvPr/>
          </p:nvGrpSpPr>
          <p:grpSpPr>
            <a:xfrm>
              <a:off x="2731612" y="2070241"/>
              <a:ext cx="3466935" cy="472307"/>
              <a:chOff x="2731612" y="2070241"/>
              <a:chExt cx="3466935" cy="472307"/>
            </a:xfrm>
            <a:effectLst>
              <a:outerShdw blurRad="1905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88" name="PA-矩形 87">
                <a:extLst>
                  <a:ext uri="{FF2B5EF4-FFF2-40B4-BE49-F238E27FC236}">
                    <a16:creationId xmlns:a16="http://schemas.microsoft.com/office/drawing/2014/main" id="{178F119D-72B0-4A4D-B2C2-1920B2971AF9}"/>
                  </a:ext>
                </a:extLst>
              </p:cNvPr>
              <p:cNvSpPr/>
              <p:nvPr>
                <p:custDataLst>
                  <p:tags r:id="rId49"/>
                </p:custDataLst>
              </p:nvPr>
            </p:nvSpPr>
            <p:spPr>
              <a:xfrm>
                <a:off x="2731612" y="2070241"/>
                <a:ext cx="3466935" cy="472307"/>
              </a:xfrm>
              <a:prstGeom prst="rect">
                <a:avLst/>
              </a:prstGeom>
              <a:solidFill>
                <a:schemeClr val="tx1"/>
              </a:solidFill>
              <a:ln cap="rnd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PA-îSľiḋé">
                <a:extLst>
                  <a:ext uri="{FF2B5EF4-FFF2-40B4-BE49-F238E27FC236}">
                    <a16:creationId xmlns:a16="http://schemas.microsoft.com/office/drawing/2014/main" id="{62137727-3CB6-43EC-8DEA-392B95B952B6}"/>
                  </a:ext>
                </a:extLst>
              </p:cNvPr>
              <p:cNvSpPr/>
              <p:nvPr>
                <p:custDataLst>
                  <p:tags r:id="rId50"/>
                </p:custDataLst>
              </p:nvPr>
            </p:nvSpPr>
            <p:spPr bwMode="auto">
              <a:xfrm>
                <a:off x="2899150" y="2098867"/>
                <a:ext cx="748448" cy="420107"/>
              </a:xfrm>
              <a:custGeom>
                <a:avLst/>
                <a:gdLst>
                  <a:gd name="T0" fmla="*/ 487 w 889"/>
                  <a:gd name="T1" fmla="*/ 499 h 499"/>
                  <a:gd name="T2" fmla="*/ 0 w 889"/>
                  <a:gd name="T3" fmla="*/ 499 h 499"/>
                  <a:gd name="T4" fmla="*/ 402 w 889"/>
                  <a:gd name="T5" fmla="*/ 0 h 499"/>
                  <a:gd name="T6" fmla="*/ 889 w 889"/>
                  <a:gd name="T7" fmla="*/ 0 h 499"/>
                  <a:gd name="T8" fmla="*/ 487 w 889"/>
                  <a:gd name="T9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89" h="499">
                    <a:moveTo>
                      <a:pt x="487" y="499"/>
                    </a:moveTo>
                    <a:lnTo>
                      <a:pt x="0" y="499"/>
                    </a:lnTo>
                    <a:lnTo>
                      <a:pt x="402" y="0"/>
                    </a:lnTo>
                    <a:lnTo>
                      <a:pt x="889" y="0"/>
                    </a:lnTo>
                    <a:lnTo>
                      <a:pt x="487" y="49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" name="PA-íṩḷíḍè">
                <a:extLst>
                  <a:ext uri="{FF2B5EF4-FFF2-40B4-BE49-F238E27FC236}">
                    <a16:creationId xmlns:a16="http://schemas.microsoft.com/office/drawing/2014/main" id="{C9767666-64AD-413A-93AE-307FE59B2C5F}"/>
                  </a:ext>
                </a:extLst>
              </p:cNvPr>
              <p:cNvSpPr/>
              <p:nvPr>
                <p:custDataLst>
                  <p:tags r:id="rId51"/>
                </p:custDataLst>
              </p:nvPr>
            </p:nvSpPr>
            <p:spPr bwMode="auto">
              <a:xfrm>
                <a:off x="3695585" y="2098867"/>
                <a:ext cx="729083" cy="420107"/>
              </a:xfrm>
              <a:custGeom>
                <a:avLst/>
                <a:gdLst>
                  <a:gd name="T0" fmla="*/ 485 w 866"/>
                  <a:gd name="T1" fmla="*/ 499 h 499"/>
                  <a:gd name="T2" fmla="*/ 0 w 866"/>
                  <a:gd name="T3" fmla="*/ 499 h 499"/>
                  <a:gd name="T4" fmla="*/ 381 w 866"/>
                  <a:gd name="T5" fmla="*/ 0 h 499"/>
                  <a:gd name="T6" fmla="*/ 866 w 866"/>
                  <a:gd name="T7" fmla="*/ 0 h 499"/>
                  <a:gd name="T8" fmla="*/ 485 w 866"/>
                  <a:gd name="T9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66" h="499">
                    <a:moveTo>
                      <a:pt x="485" y="499"/>
                    </a:moveTo>
                    <a:lnTo>
                      <a:pt x="0" y="499"/>
                    </a:lnTo>
                    <a:lnTo>
                      <a:pt x="381" y="0"/>
                    </a:lnTo>
                    <a:lnTo>
                      <a:pt x="866" y="0"/>
                    </a:lnTo>
                    <a:lnTo>
                      <a:pt x="485" y="49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" name="PA-í$ľiḑe">
                <a:extLst>
                  <a:ext uri="{FF2B5EF4-FFF2-40B4-BE49-F238E27FC236}">
                    <a16:creationId xmlns:a16="http://schemas.microsoft.com/office/drawing/2014/main" id="{FC19DA81-E90B-4C5D-8B48-7FC3A16E13C4}"/>
                  </a:ext>
                </a:extLst>
              </p:cNvPr>
              <p:cNvSpPr/>
              <p:nvPr>
                <p:custDataLst>
                  <p:tags r:id="rId52"/>
                </p:custDataLst>
              </p:nvPr>
            </p:nvSpPr>
            <p:spPr bwMode="auto">
              <a:xfrm>
                <a:off x="4490336" y="2098867"/>
                <a:ext cx="712246" cy="420107"/>
              </a:xfrm>
              <a:custGeom>
                <a:avLst/>
                <a:gdLst>
                  <a:gd name="T0" fmla="*/ 487 w 846"/>
                  <a:gd name="T1" fmla="*/ 499 h 499"/>
                  <a:gd name="T2" fmla="*/ 0 w 846"/>
                  <a:gd name="T3" fmla="*/ 499 h 499"/>
                  <a:gd name="T4" fmla="*/ 359 w 846"/>
                  <a:gd name="T5" fmla="*/ 0 h 499"/>
                  <a:gd name="T6" fmla="*/ 846 w 846"/>
                  <a:gd name="T7" fmla="*/ 0 h 499"/>
                  <a:gd name="T8" fmla="*/ 487 w 846"/>
                  <a:gd name="T9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46" h="499">
                    <a:moveTo>
                      <a:pt x="487" y="499"/>
                    </a:moveTo>
                    <a:lnTo>
                      <a:pt x="0" y="499"/>
                    </a:lnTo>
                    <a:lnTo>
                      <a:pt x="359" y="0"/>
                    </a:lnTo>
                    <a:lnTo>
                      <a:pt x="846" y="0"/>
                    </a:lnTo>
                    <a:lnTo>
                      <a:pt x="487" y="49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" name="PA-ïšļiḍè">
                <a:extLst>
                  <a:ext uri="{FF2B5EF4-FFF2-40B4-BE49-F238E27FC236}">
                    <a16:creationId xmlns:a16="http://schemas.microsoft.com/office/drawing/2014/main" id="{B59986AB-7D05-4366-B6AC-87BF6AF356D8}"/>
                  </a:ext>
                </a:extLst>
              </p:cNvPr>
              <p:cNvSpPr/>
              <p:nvPr>
                <p:custDataLst>
                  <p:tags r:id="rId53"/>
                </p:custDataLst>
              </p:nvPr>
            </p:nvSpPr>
            <p:spPr bwMode="auto">
              <a:xfrm>
                <a:off x="5284246" y="2098867"/>
                <a:ext cx="697091" cy="420107"/>
              </a:xfrm>
              <a:custGeom>
                <a:avLst/>
                <a:gdLst>
                  <a:gd name="T0" fmla="*/ 488 w 828"/>
                  <a:gd name="T1" fmla="*/ 499 h 499"/>
                  <a:gd name="T2" fmla="*/ 0 w 828"/>
                  <a:gd name="T3" fmla="*/ 499 h 499"/>
                  <a:gd name="T4" fmla="*/ 341 w 828"/>
                  <a:gd name="T5" fmla="*/ 0 h 499"/>
                  <a:gd name="T6" fmla="*/ 828 w 828"/>
                  <a:gd name="T7" fmla="*/ 0 h 499"/>
                  <a:gd name="T8" fmla="*/ 488 w 828"/>
                  <a:gd name="T9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8" h="499">
                    <a:moveTo>
                      <a:pt x="488" y="499"/>
                    </a:moveTo>
                    <a:lnTo>
                      <a:pt x="0" y="499"/>
                    </a:lnTo>
                    <a:lnTo>
                      <a:pt x="341" y="0"/>
                    </a:lnTo>
                    <a:lnTo>
                      <a:pt x="828" y="0"/>
                    </a:lnTo>
                    <a:lnTo>
                      <a:pt x="488" y="49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32" name="PA-ï$ļïďé">
              <a:extLst>
                <a:ext uri="{FF2B5EF4-FFF2-40B4-BE49-F238E27FC236}">
                  <a16:creationId xmlns:a16="http://schemas.microsoft.com/office/drawing/2014/main" id="{E25C69D8-1FE6-48DE-B801-A206BE2DC62F}"/>
                </a:ext>
              </a:extLst>
            </p:cNvPr>
            <p:cNvSpPr/>
            <p:nvPr>
              <p:custDataLst>
                <p:tags r:id="rId23"/>
              </p:custDataLst>
            </p:nvPr>
          </p:nvSpPr>
          <p:spPr bwMode="auto">
            <a:xfrm>
              <a:off x="2731612" y="2504661"/>
              <a:ext cx="3466935" cy="0"/>
            </a:xfrm>
            <a:custGeom>
              <a:avLst/>
              <a:gdLst>
                <a:gd name="T0" fmla="*/ 0 w 4118"/>
                <a:gd name="T1" fmla="*/ 4118 w 4118"/>
                <a:gd name="T2" fmla="*/ 0 w 41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4118">
                  <a:moveTo>
                    <a:pt x="0" y="0"/>
                  </a:moveTo>
                  <a:lnTo>
                    <a:pt x="411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" name="PA-îşļïḋé">
              <a:extLst>
                <a:ext uri="{FF2B5EF4-FFF2-40B4-BE49-F238E27FC236}">
                  <a16:creationId xmlns:a16="http://schemas.microsoft.com/office/drawing/2014/main" id="{7A2A5717-1FEB-4BEB-9B28-FF0E4FD3C48E}"/>
                </a:ext>
              </a:extLst>
            </p:cNvPr>
            <p:cNvSpPr/>
            <p:nvPr>
              <p:custDataLst>
                <p:tags r:id="rId24"/>
              </p:custDataLst>
            </p:nvPr>
          </p:nvSpPr>
          <p:spPr bwMode="auto">
            <a:xfrm>
              <a:off x="2731612" y="2504661"/>
              <a:ext cx="3466935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" name="PA-îšľïḋè">
              <a:extLst>
                <a:ext uri="{FF2B5EF4-FFF2-40B4-BE49-F238E27FC236}">
                  <a16:creationId xmlns:a16="http://schemas.microsoft.com/office/drawing/2014/main" id="{D9BA1A78-1E40-4EB9-AAFA-FA750A865453}"/>
                </a:ext>
              </a:extLst>
            </p:cNvPr>
            <p:cNvSpPr/>
            <p:nvPr>
              <p:custDataLst>
                <p:tags r:id="rId25"/>
              </p:custDataLst>
            </p:nvPr>
          </p:nvSpPr>
          <p:spPr bwMode="auto">
            <a:xfrm>
              <a:off x="3008597" y="2939081"/>
              <a:ext cx="2781630" cy="8419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" name="PA-íśľíďè">
              <a:extLst>
                <a:ext uri="{FF2B5EF4-FFF2-40B4-BE49-F238E27FC236}">
                  <a16:creationId xmlns:a16="http://schemas.microsoft.com/office/drawing/2014/main" id="{99FE211B-B921-48AE-80C2-6348317A288E}"/>
                </a:ext>
              </a:extLst>
            </p:cNvPr>
            <p:cNvSpPr/>
            <p:nvPr>
              <p:custDataLst>
                <p:tags r:id="rId26"/>
              </p:custDataLst>
            </p:nvPr>
          </p:nvSpPr>
          <p:spPr bwMode="auto">
            <a:xfrm>
              <a:off x="3008597" y="2939081"/>
              <a:ext cx="2781630" cy="84190"/>
            </a:xfrm>
            <a:custGeom>
              <a:avLst/>
              <a:gdLst>
                <a:gd name="T0" fmla="*/ 0 w 3304"/>
                <a:gd name="T1" fmla="*/ 100 h 100"/>
                <a:gd name="T2" fmla="*/ 3304 w 3304"/>
                <a:gd name="T3" fmla="*/ 100 h 100"/>
                <a:gd name="T4" fmla="*/ 3304 w 3304"/>
                <a:gd name="T5" fmla="*/ 0 h 100"/>
                <a:gd name="T6" fmla="*/ 0 w 3304"/>
                <a:gd name="T7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04" h="100">
                  <a:moveTo>
                    <a:pt x="0" y="100"/>
                  </a:moveTo>
                  <a:lnTo>
                    <a:pt x="3304" y="100"/>
                  </a:lnTo>
                  <a:lnTo>
                    <a:pt x="3304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" name="PA-iS1idé">
              <a:extLst>
                <a:ext uri="{FF2B5EF4-FFF2-40B4-BE49-F238E27FC236}">
                  <a16:creationId xmlns:a16="http://schemas.microsoft.com/office/drawing/2014/main" id="{23A6C298-E377-4A16-A3CF-F737397D81B1}"/>
                </a:ext>
              </a:extLst>
            </p:cNvPr>
            <p:cNvSpPr/>
            <p:nvPr>
              <p:custDataLst>
                <p:tags r:id="rId27"/>
              </p:custDataLst>
            </p:nvPr>
          </p:nvSpPr>
          <p:spPr bwMode="auto">
            <a:xfrm>
              <a:off x="3008597" y="3351611"/>
              <a:ext cx="2781630" cy="8419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" name="PA-iṥḻiḋe">
              <a:extLst>
                <a:ext uri="{FF2B5EF4-FFF2-40B4-BE49-F238E27FC236}">
                  <a16:creationId xmlns:a16="http://schemas.microsoft.com/office/drawing/2014/main" id="{ECBBE917-598E-4E6A-8EE0-F070D761F901}"/>
                </a:ext>
              </a:extLst>
            </p:cNvPr>
            <p:cNvSpPr/>
            <p:nvPr>
              <p:custDataLst>
                <p:tags r:id="rId28"/>
              </p:custDataLst>
            </p:nvPr>
          </p:nvSpPr>
          <p:spPr bwMode="auto">
            <a:xfrm>
              <a:off x="3008597" y="3351611"/>
              <a:ext cx="2781630" cy="841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" name="PA-îšļîḋé">
              <a:extLst>
                <a:ext uri="{FF2B5EF4-FFF2-40B4-BE49-F238E27FC236}">
                  <a16:creationId xmlns:a16="http://schemas.microsoft.com/office/drawing/2014/main" id="{63586F0D-B2A0-4274-A4E2-00E9475A179C}"/>
                </a:ext>
              </a:extLst>
            </p:cNvPr>
            <p:cNvSpPr/>
            <p:nvPr>
              <p:custDataLst>
                <p:tags r:id="rId29"/>
              </p:custDataLst>
            </p:nvPr>
          </p:nvSpPr>
          <p:spPr bwMode="auto">
            <a:xfrm>
              <a:off x="3008597" y="3764141"/>
              <a:ext cx="2781630" cy="8334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" name="PA-iṧḻîḑè">
              <a:extLst>
                <a:ext uri="{FF2B5EF4-FFF2-40B4-BE49-F238E27FC236}">
                  <a16:creationId xmlns:a16="http://schemas.microsoft.com/office/drawing/2014/main" id="{CD9900E8-098C-4E59-8BCF-B3D97A2831F8}"/>
                </a:ext>
              </a:extLst>
            </p:cNvPr>
            <p:cNvSpPr/>
            <p:nvPr>
              <p:custDataLst>
                <p:tags r:id="rId30"/>
              </p:custDataLst>
            </p:nvPr>
          </p:nvSpPr>
          <p:spPr bwMode="auto">
            <a:xfrm>
              <a:off x="3008597" y="3764141"/>
              <a:ext cx="2781630" cy="833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8" name="PA-ïśḻiḋê">
              <a:extLst>
                <a:ext uri="{FF2B5EF4-FFF2-40B4-BE49-F238E27FC236}">
                  <a16:creationId xmlns:a16="http://schemas.microsoft.com/office/drawing/2014/main" id="{7E88255D-9A20-45E1-B07E-EC45433AEBCF}"/>
                </a:ext>
              </a:extLst>
            </p:cNvPr>
            <p:cNvSpPr/>
            <p:nvPr>
              <p:custDataLst>
                <p:tags r:id="rId31"/>
              </p:custDataLst>
            </p:nvPr>
          </p:nvSpPr>
          <p:spPr bwMode="auto">
            <a:xfrm>
              <a:off x="3008597" y="2699981"/>
              <a:ext cx="121233" cy="151541"/>
            </a:xfrm>
            <a:custGeom>
              <a:avLst/>
              <a:gdLst>
                <a:gd name="T0" fmla="*/ 144 w 144"/>
                <a:gd name="T1" fmla="*/ 0 h 180"/>
                <a:gd name="T2" fmla="*/ 144 w 144"/>
                <a:gd name="T3" fmla="*/ 29 h 180"/>
                <a:gd name="T4" fmla="*/ 92 w 144"/>
                <a:gd name="T5" fmla="*/ 29 h 180"/>
                <a:gd name="T6" fmla="*/ 92 w 144"/>
                <a:gd name="T7" fmla="*/ 180 h 180"/>
                <a:gd name="T8" fmla="*/ 54 w 144"/>
                <a:gd name="T9" fmla="*/ 180 h 180"/>
                <a:gd name="T10" fmla="*/ 54 w 144"/>
                <a:gd name="T11" fmla="*/ 29 h 180"/>
                <a:gd name="T12" fmla="*/ 0 w 144"/>
                <a:gd name="T13" fmla="*/ 29 h 180"/>
                <a:gd name="T14" fmla="*/ 0 w 144"/>
                <a:gd name="T15" fmla="*/ 0 h 180"/>
                <a:gd name="T16" fmla="*/ 144 w 144"/>
                <a:gd name="T17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4" h="180">
                  <a:moveTo>
                    <a:pt x="144" y="0"/>
                  </a:moveTo>
                  <a:lnTo>
                    <a:pt x="144" y="29"/>
                  </a:lnTo>
                  <a:lnTo>
                    <a:pt x="92" y="29"/>
                  </a:lnTo>
                  <a:lnTo>
                    <a:pt x="92" y="180"/>
                  </a:lnTo>
                  <a:lnTo>
                    <a:pt x="54" y="180"/>
                  </a:lnTo>
                  <a:lnTo>
                    <a:pt x="54" y="29"/>
                  </a:lnTo>
                  <a:lnTo>
                    <a:pt x="0" y="29"/>
                  </a:lnTo>
                  <a:lnTo>
                    <a:pt x="0" y="0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9" name="PA-işḻïde">
              <a:extLst>
                <a:ext uri="{FF2B5EF4-FFF2-40B4-BE49-F238E27FC236}">
                  <a16:creationId xmlns:a16="http://schemas.microsoft.com/office/drawing/2014/main" id="{B4592087-DCB2-46EA-9734-6FDE126691CF}"/>
                </a:ext>
              </a:extLst>
            </p:cNvPr>
            <p:cNvSpPr/>
            <p:nvPr>
              <p:custDataLst>
                <p:tags r:id="rId32"/>
              </p:custDataLst>
            </p:nvPr>
          </p:nvSpPr>
          <p:spPr bwMode="auto">
            <a:xfrm>
              <a:off x="3148352" y="2699981"/>
              <a:ext cx="31151" cy="15154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0" name="PA-ïṡļidè">
              <a:extLst>
                <a:ext uri="{FF2B5EF4-FFF2-40B4-BE49-F238E27FC236}">
                  <a16:creationId xmlns:a16="http://schemas.microsoft.com/office/drawing/2014/main" id="{3BC15ED1-2347-4100-99AE-1BBBB8774C05}"/>
                </a:ext>
              </a:extLst>
            </p:cNvPr>
            <p:cNvSpPr/>
            <p:nvPr>
              <p:custDataLst>
                <p:tags r:id="rId33"/>
              </p:custDataLst>
            </p:nvPr>
          </p:nvSpPr>
          <p:spPr bwMode="auto">
            <a:xfrm>
              <a:off x="3199707" y="2699981"/>
              <a:ext cx="121233" cy="151541"/>
            </a:xfrm>
            <a:custGeom>
              <a:avLst/>
              <a:gdLst>
                <a:gd name="T0" fmla="*/ 144 w 144"/>
                <a:gd name="T1" fmla="*/ 0 h 180"/>
                <a:gd name="T2" fmla="*/ 144 w 144"/>
                <a:gd name="T3" fmla="*/ 29 h 180"/>
                <a:gd name="T4" fmla="*/ 90 w 144"/>
                <a:gd name="T5" fmla="*/ 29 h 180"/>
                <a:gd name="T6" fmla="*/ 90 w 144"/>
                <a:gd name="T7" fmla="*/ 180 h 180"/>
                <a:gd name="T8" fmla="*/ 52 w 144"/>
                <a:gd name="T9" fmla="*/ 180 h 180"/>
                <a:gd name="T10" fmla="*/ 52 w 144"/>
                <a:gd name="T11" fmla="*/ 29 h 180"/>
                <a:gd name="T12" fmla="*/ 0 w 144"/>
                <a:gd name="T13" fmla="*/ 29 h 180"/>
                <a:gd name="T14" fmla="*/ 0 w 144"/>
                <a:gd name="T15" fmla="*/ 0 h 180"/>
                <a:gd name="T16" fmla="*/ 144 w 144"/>
                <a:gd name="T17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4" h="180">
                  <a:moveTo>
                    <a:pt x="144" y="0"/>
                  </a:moveTo>
                  <a:lnTo>
                    <a:pt x="144" y="29"/>
                  </a:lnTo>
                  <a:lnTo>
                    <a:pt x="90" y="29"/>
                  </a:lnTo>
                  <a:lnTo>
                    <a:pt x="90" y="180"/>
                  </a:lnTo>
                  <a:lnTo>
                    <a:pt x="52" y="180"/>
                  </a:lnTo>
                  <a:lnTo>
                    <a:pt x="52" y="29"/>
                  </a:lnTo>
                  <a:lnTo>
                    <a:pt x="0" y="29"/>
                  </a:lnTo>
                  <a:lnTo>
                    <a:pt x="0" y="0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1" name="PA-íṥḷiḑe">
              <a:extLst>
                <a:ext uri="{FF2B5EF4-FFF2-40B4-BE49-F238E27FC236}">
                  <a16:creationId xmlns:a16="http://schemas.microsoft.com/office/drawing/2014/main" id="{C701E818-F4D5-4A20-99E8-34D87EFFD904}"/>
                </a:ext>
              </a:extLst>
            </p:cNvPr>
            <p:cNvSpPr/>
            <p:nvPr>
              <p:custDataLst>
                <p:tags r:id="rId34"/>
              </p:custDataLst>
            </p:nvPr>
          </p:nvSpPr>
          <p:spPr bwMode="auto">
            <a:xfrm>
              <a:off x="3339462" y="2699981"/>
              <a:ext cx="90925" cy="151541"/>
            </a:xfrm>
            <a:custGeom>
              <a:avLst/>
              <a:gdLst>
                <a:gd name="T0" fmla="*/ 37 w 108"/>
                <a:gd name="T1" fmla="*/ 149 h 180"/>
                <a:gd name="T2" fmla="*/ 108 w 108"/>
                <a:gd name="T3" fmla="*/ 149 h 180"/>
                <a:gd name="T4" fmla="*/ 108 w 108"/>
                <a:gd name="T5" fmla="*/ 180 h 180"/>
                <a:gd name="T6" fmla="*/ 0 w 108"/>
                <a:gd name="T7" fmla="*/ 180 h 180"/>
                <a:gd name="T8" fmla="*/ 0 w 108"/>
                <a:gd name="T9" fmla="*/ 0 h 180"/>
                <a:gd name="T10" fmla="*/ 37 w 108"/>
                <a:gd name="T11" fmla="*/ 0 h 180"/>
                <a:gd name="T12" fmla="*/ 37 w 108"/>
                <a:gd name="T13" fmla="*/ 149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" h="180">
                  <a:moveTo>
                    <a:pt x="37" y="149"/>
                  </a:moveTo>
                  <a:lnTo>
                    <a:pt x="108" y="149"/>
                  </a:lnTo>
                  <a:lnTo>
                    <a:pt x="108" y="180"/>
                  </a:lnTo>
                  <a:lnTo>
                    <a:pt x="0" y="180"/>
                  </a:lnTo>
                  <a:lnTo>
                    <a:pt x="0" y="0"/>
                  </a:lnTo>
                  <a:lnTo>
                    <a:pt x="37" y="0"/>
                  </a:lnTo>
                  <a:lnTo>
                    <a:pt x="37" y="1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2" name="PA-ï$ḷídê">
              <a:extLst>
                <a:ext uri="{FF2B5EF4-FFF2-40B4-BE49-F238E27FC236}">
                  <a16:creationId xmlns:a16="http://schemas.microsoft.com/office/drawing/2014/main" id="{C327BDAA-640B-4BE7-82C9-FD84E6A0EAD6}"/>
                </a:ext>
              </a:extLst>
            </p:cNvPr>
            <p:cNvSpPr/>
            <p:nvPr>
              <p:custDataLst>
                <p:tags r:id="rId35"/>
              </p:custDataLst>
            </p:nvPr>
          </p:nvSpPr>
          <p:spPr bwMode="auto">
            <a:xfrm>
              <a:off x="3448909" y="2699981"/>
              <a:ext cx="97661" cy="151541"/>
            </a:xfrm>
            <a:custGeom>
              <a:avLst/>
              <a:gdLst>
                <a:gd name="T0" fmla="*/ 116 w 116"/>
                <a:gd name="T1" fmla="*/ 0 h 180"/>
                <a:gd name="T2" fmla="*/ 116 w 116"/>
                <a:gd name="T3" fmla="*/ 29 h 180"/>
                <a:gd name="T4" fmla="*/ 38 w 116"/>
                <a:gd name="T5" fmla="*/ 29 h 180"/>
                <a:gd name="T6" fmla="*/ 38 w 116"/>
                <a:gd name="T7" fmla="*/ 76 h 180"/>
                <a:gd name="T8" fmla="*/ 99 w 116"/>
                <a:gd name="T9" fmla="*/ 76 h 180"/>
                <a:gd name="T10" fmla="*/ 99 w 116"/>
                <a:gd name="T11" fmla="*/ 104 h 180"/>
                <a:gd name="T12" fmla="*/ 38 w 116"/>
                <a:gd name="T13" fmla="*/ 104 h 180"/>
                <a:gd name="T14" fmla="*/ 38 w 116"/>
                <a:gd name="T15" fmla="*/ 152 h 180"/>
                <a:gd name="T16" fmla="*/ 116 w 116"/>
                <a:gd name="T17" fmla="*/ 152 h 180"/>
                <a:gd name="T18" fmla="*/ 116 w 116"/>
                <a:gd name="T19" fmla="*/ 180 h 180"/>
                <a:gd name="T20" fmla="*/ 0 w 116"/>
                <a:gd name="T21" fmla="*/ 180 h 180"/>
                <a:gd name="T22" fmla="*/ 0 w 116"/>
                <a:gd name="T23" fmla="*/ 0 h 180"/>
                <a:gd name="T24" fmla="*/ 116 w 116"/>
                <a:gd name="T25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6" h="180">
                  <a:moveTo>
                    <a:pt x="116" y="0"/>
                  </a:moveTo>
                  <a:lnTo>
                    <a:pt x="116" y="29"/>
                  </a:lnTo>
                  <a:lnTo>
                    <a:pt x="38" y="29"/>
                  </a:lnTo>
                  <a:lnTo>
                    <a:pt x="38" y="76"/>
                  </a:lnTo>
                  <a:lnTo>
                    <a:pt x="99" y="76"/>
                  </a:lnTo>
                  <a:lnTo>
                    <a:pt x="99" y="104"/>
                  </a:lnTo>
                  <a:lnTo>
                    <a:pt x="38" y="104"/>
                  </a:lnTo>
                  <a:lnTo>
                    <a:pt x="38" y="152"/>
                  </a:lnTo>
                  <a:lnTo>
                    <a:pt x="116" y="152"/>
                  </a:lnTo>
                  <a:lnTo>
                    <a:pt x="116" y="180"/>
                  </a:lnTo>
                  <a:lnTo>
                    <a:pt x="0" y="180"/>
                  </a:lnTo>
                  <a:lnTo>
                    <a:pt x="0" y="0"/>
                  </a:lnTo>
                  <a:lnTo>
                    <a:pt x="1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3" name="PA-íSḻiďé">
              <a:extLst>
                <a:ext uri="{FF2B5EF4-FFF2-40B4-BE49-F238E27FC236}">
                  <a16:creationId xmlns:a16="http://schemas.microsoft.com/office/drawing/2014/main" id="{A2AD59A5-8DA8-4351-B923-8A1046BDA83E}"/>
                </a:ext>
              </a:extLst>
            </p:cNvPr>
            <p:cNvSpPr/>
            <p:nvPr>
              <p:custDataLst>
                <p:tags r:id="rId36"/>
              </p:custDataLst>
            </p:nvPr>
          </p:nvSpPr>
          <p:spPr bwMode="auto">
            <a:xfrm>
              <a:off x="3008597" y="3110828"/>
              <a:ext cx="137230" cy="153226"/>
            </a:xfrm>
            <a:custGeom>
              <a:avLst/>
              <a:gdLst>
                <a:gd name="T0" fmla="*/ 69 w 69"/>
                <a:gd name="T1" fmla="*/ 39 h 77"/>
                <a:gd name="T2" fmla="*/ 66 w 69"/>
                <a:gd name="T3" fmla="*/ 54 h 77"/>
                <a:gd name="T4" fmla="*/ 58 w 69"/>
                <a:gd name="T5" fmla="*/ 66 h 77"/>
                <a:gd name="T6" fmla="*/ 46 w 69"/>
                <a:gd name="T7" fmla="*/ 74 h 77"/>
                <a:gd name="T8" fmla="*/ 30 w 69"/>
                <a:gd name="T9" fmla="*/ 77 h 77"/>
                <a:gd name="T10" fmla="*/ 0 w 69"/>
                <a:gd name="T11" fmla="*/ 77 h 77"/>
                <a:gd name="T12" fmla="*/ 0 w 69"/>
                <a:gd name="T13" fmla="*/ 0 h 77"/>
                <a:gd name="T14" fmla="*/ 30 w 69"/>
                <a:gd name="T15" fmla="*/ 0 h 77"/>
                <a:gd name="T16" fmla="*/ 46 w 69"/>
                <a:gd name="T17" fmla="*/ 3 h 77"/>
                <a:gd name="T18" fmla="*/ 58 w 69"/>
                <a:gd name="T19" fmla="*/ 11 h 77"/>
                <a:gd name="T20" fmla="*/ 66 w 69"/>
                <a:gd name="T21" fmla="*/ 23 h 77"/>
                <a:gd name="T22" fmla="*/ 69 w 69"/>
                <a:gd name="T23" fmla="*/ 39 h 77"/>
                <a:gd name="T24" fmla="*/ 53 w 69"/>
                <a:gd name="T25" fmla="*/ 39 h 77"/>
                <a:gd name="T26" fmla="*/ 51 w 69"/>
                <a:gd name="T27" fmla="*/ 28 h 77"/>
                <a:gd name="T28" fmla="*/ 47 w 69"/>
                <a:gd name="T29" fmla="*/ 20 h 77"/>
                <a:gd name="T30" fmla="*/ 39 w 69"/>
                <a:gd name="T31" fmla="*/ 15 h 77"/>
                <a:gd name="T32" fmla="*/ 30 w 69"/>
                <a:gd name="T33" fmla="*/ 13 h 77"/>
                <a:gd name="T34" fmla="*/ 16 w 69"/>
                <a:gd name="T35" fmla="*/ 13 h 77"/>
                <a:gd name="T36" fmla="*/ 16 w 69"/>
                <a:gd name="T37" fmla="*/ 65 h 77"/>
                <a:gd name="T38" fmla="*/ 30 w 69"/>
                <a:gd name="T39" fmla="*/ 65 h 77"/>
                <a:gd name="T40" fmla="*/ 39 w 69"/>
                <a:gd name="T41" fmla="*/ 63 h 77"/>
                <a:gd name="T42" fmla="*/ 47 w 69"/>
                <a:gd name="T43" fmla="*/ 58 h 77"/>
                <a:gd name="T44" fmla="*/ 51 w 69"/>
                <a:gd name="T45" fmla="*/ 50 h 77"/>
                <a:gd name="T46" fmla="*/ 53 w 69"/>
                <a:gd name="T47" fmla="*/ 39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9" h="77">
                  <a:moveTo>
                    <a:pt x="69" y="39"/>
                  </a:moveTo>
                  <a:cubicBezTo>
                    <a:pt x="69" y="44"/>
                    <a:pt x="68" y="49"/>
                    <a:pt x="66" y="54"/>
                  </a:cubicBezTo>
                  <a:cubicBezTo>
                    <a:pt x="64" y="59"/>
                    <a:pt x="62" y="63"/>
                    <a:pt x="58" y="66"/>
                  </a:cubicBezTo>
                  <a:cubicBezTo>
                    <a:pt x="55" y="70"/>
                    <a:pt x="51" y="72"/>
                    <a:pt x="46" y="74"/>
                  </a:cubicBezTo>
                  <a:cubicBezTo>
                    <a:pt x="41" y="76"/>
                    <a:pt x="36" y="77"/>
                    <a:pt x="3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6" y="0"/>
                    <a:pt x="41" y="1"/>
                    <a:pt x="46" y="3"/>
                  </a:cubicBezTo>
                  <a:cubicBezTo>
                    <a:pt x="51" y="5"/>
                    <a:pt x="55" y="8"/>
                    <a:pt x="58" y="11"/>
                  </a:cubicBezTo>
                  <a:cubicBezTo>
                    <a:pt x="62" y="15"/>
                    <a:pt x="64" y="19"/>
                    <a:pt x="66" y="23"/>
                  </a:cubicBezTo>
                  <a:cubicBezTo>
                    <a:pt x="68" y="28"/>
                    <a:pt x="69" y="33"/>
                    <a:pt x="69" y="39"/>
                  </a:cubicBezTo>
                  <a:close/>
                  <a:moveTo>
                    <a:pt x="53" y="39"/>
                  </a:moveTo>
                  <a:cubicBezTo>
                    <a:pt x="53" y="35"/>
                    <a:pt x="52" y="31"/>
                    <a:pt x="51" y="28"/>
                  </a:cubicBezTo>
                  <a:cubicBezTo>
                    <a:pt x="50" y="25"/>
                    <a:pt x="49" y="22"/>
                    <a:pt x="47" y="20"/>
                  </a:cubicBezTo>
                  <a:cubicBezTo>
                    <a:pt x="45" y="18"/>
                    <a:pt x="42" y="16"/>
                    <a:pt x="39" y="15"/>
                  </a:cubicBezTo>
                  <a:cubicBezTo>
                    <a:pt x="37" y="13"/>
                    <a:pt x="33" y="13"/>
                    <a:pt x="30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6" y="65"/>
                    <a:pt x="16" y="65"/>
                    <a:pt x="16" y="65"/>
                  </a:cubicBezTo>
                  <a:cubicBezTo>
                    <a:pt x="30" y="65"/>
                    <a:pt x="30" y="65"/>
                    <a:pt x="30" y="65"/>
                  </a:cubicBezTo>
                  <a:cubicBezTo>
                    <a:pt x="33" y="65"/>
                    <a:pt x="37" y="64"/>
                    <a:pt x="39" y="63"/>
                  </a:cubicBezTo>
                  <a:cubicBezTo>
                    <a:pt x="42" y="62"/>
                    <a:pt x="45" y="60"/>
                    <a:pt x="47" y="58"/>
                  </a:cubicBezTo>
                  <a:cubicBezTo>
                    <a:pt x="49" y="55"/>
                    <a:pt x="50" y="53"/>
                    <a:pt x="51" y="50"/>
                  </a:cubicBezTo>
                  <a:cubicBezTo>
                    <a:pt x="52" y="46"/>
                    <a:pt x="53" y="43"/>
                    <a:pt x="53" y="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4" name="PA-íşlïḍê">
              <a:extLst>
                <a:ext uri="{FF2B5EF4-FFF2-40B4-BE49-F238E27FC236}">
                  <a16:creationId xmlns:a16="http://schemas.microsoft.com/office/drawing/2014/main" id="{D6359166-6C22-4ED8-9CF2-B313053EE170}"/>
                </a:ext>
              </a:extLst>
            </p:cNvPr>
            <p:cNvSpPr/>
            <p:nvPr>
              <p:custDataLst>
                <p:tags r:id="rId37"/>
              </p:custDataLst>
            </p:nvPr>
          </p:nvSpPr>
          <p:spPr bwMode="auto">
            <a:xfrm>
              <a:off x="3163505" y="3188283"/>
              <a:ext cx="56408" cy="244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5" name="PA-iṧlîḑè">
              <a:extLst>
                <a:ext uri="{FF2B5EF4-FFF2-40B4-BE49-F238E27FC236}">
                  <a16:creationId xmlns:a16="http://schemas.microsoft.com/office/drawing/2014/main" id="{422CE6B2-FB05-4F29-81B9-A83D7DF70437}"/>
                </a:ext>
              </a:extLst>
            </p:cNvPr>
            <p:cNvSpPr/>
            <p:nvPr>
              <p:custDataLst>
                <p:tags r:id="rId38"/>
              </p:custDataLst>
            </p:nvPr>
          </p:nvSpPr>
          <p:spPr bwMode="auto">
            <a:xfrm>
              <a:off x="3247695" y="3110828"/>
              <a:ext cx="137230" cy="153226"/>
            </a:xfrm>
            <a:custGeom>
              <a:avLst/>
              <a:gdLst>
                <a:gd name="T0" fmla="*/ 69 w 69"/>
                <a:gd name="T1" fmla="*/ 39 h 77"/>
                <a:gd name="T2" fmla="*/ 66 w 69"/>
                <a:gd name="T3" fmla="*/ 54 h 77"/>
                <a:gd name="T4" fmla="*/ 58 w 69"/>
                <a:gd name="T5" fmla="*/ 66 h 77"/>
                <a:gd name="T6" fmla="*/ 45 w 69"/>
                <a:gd name="T7" fmla="*/ 74 h 77"/>
                <a:gd name="T8" fmla="*/ 29 w 69"/>
                <a:gd name="T9" fmla="*/ 77 h 77"/>
                <a:gd name="T10" fmla="*/ 0 w 69"/>
                <a:gd name="T11" fmla="*/ 77 h 77"/>
                <a:gd name="T12" fmla="*/ 0 w 69"/>
                <a:gd name="T13" fmla="*/ 0 h 77"/>
                <a:gd name="T14" fmla="*/ 29 w 69"/>
                <a:gd name="T15" fmla="*/ 0 h 77"/>
                <a:gd name="T16" fmla="*/ 45 w 69"/>
                <a:gd name="T17" fmla="*/ 3 h 77"/>
                <a:gd name="T18" fmla="*/ 58 w 69"/>
                <a:gd name="T19" fmla="*/ 11 h 77"/>
                <a:gd name="T20" fmla="*/ 66 w 69"/>
                <a:gd name="T21" fmla="*/ 23 h 77"/>
                <a:gd name="T22" fmla="*/ 69 w 69"/>
                <a:gd name="T23" fmla="*/ 39 h 77"/>
                <a:gd name="T24" fmla="*/ 52 w 69"/>
                <a:gd name="T25" fmla="*/ 39 h 77"/>
                <a:gd name="T26" fmla="*/ 51 w 69"/>
                <a:gd name="T27" fmla="*/ 28 h 77"/>
                <a:gd name="T28" fmla="*/ 46 w 69"/>
                <a:gd name="T29" fmla="*/ 20 h 77"/>
                <a:gd name="T30" fmla="*/ 39 w 69"/>
                <a:gd name="T31" fmla="*/ 15 h 77"/>
                <a:gd name="T32" fmla="*/ 29 w 69"/>
                <a:gd name="T33" fmla="*/ 13 h 77"/>
                <a:gd name="T34" fmla="*/ 16 w 69"/>
                <a:gd name="T35" fmla="*/ 13 h 77"/>
                <a:gd name="T36" fmla="*/ 16 w 69"/>
                <a:gd name="T37" fmla="*/ 65 h 77"/>
                <a:gd name="T38" fmla="*/ 29 w 69"/>
                <a:gd name="T39" fmla="*/ 65 h 77"/>
                <a:gd name="T40" fmla="*/ 39 w 69"/>
                <a:gd name="T41" fmla="*/ 63 h 77"/>
                <a:gd name="T42" fmla="*/ 46 w 69"/>
                <a:gd name="T43" fmla="*/ 58 h 77"/>
                <a:gd name="T44" fmla="*/ 51 w 69"/>
                <a:gd name="T45" fmla="*/ 50 h 77"/>
                <a:gd name="T46" fmla="*/ 52 w 69"/>
                <a:gd name="T47" fmla="*/ 39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9" h="77">
                  <a:moveTo>
                    <a:pt x="69" y="39"/>
                  </a:moveTo>
                  <a:cubicBezTo>
                    <a:pt x="69" y="44"/>
                    <a:pt x="68" y="49"/>
                    <a:pt x="66" y="54"/>
                  </a:cubicBezTo>
                  <a:cubicBezTo>
                    <a:pt x="64" y="59"/>
                    <a:pt x="61" y="63"/>
                    <a:pt x="58" y="66"/>
                  </a:cubicBezTo>
                  <a:cubicBezTo>
                    <a:pt x="54" y="70"/>
                    <a:pt x="50" y="72"/>
                    <a:pt x="45" y="74"/>
                  </a:cubicBezTo>
                  <a:cubicBezTo>
                    <a:pt x="41" y="76"/>
                    <a:pt x="35" y="77"/>
                    <a:pt x="29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35" y="0"/>
                    <a:pt x="41" y="1"/>
                    <a:pt x="45" y="3"/>
                  </a:cubicBezTo>
                  <a:cubicBezTo>
                    <a:pt x="50" y="5"/>
                    <a:pt x="54" y="8"/>
                    <a:pt x="58" y="11"/>
                  </a:cubicBezTo>
                  <a:cubicBezTo>
                    <a:pt x="61" y="15"/>
                    <a:pt x="64" y="19"/>
                    <a:pt x="66" y="23"/>
                  </a:cubicBezTo>
                  <a:cubicBezTo>
                    <a:pt x="68" y="28"/>
                    <a:pt x="69" y="33"/>
                    <a:pt x="69" y="39"/>
                  </a:cubicBezTo>
                  <a:close/>
                  <a:moveTo>
                    <a:pt x="52" y="39"/>
                  </a:moveTo>
                  <a:cubicBezTo>
                    <a:pt x="52" y="35"/>
                    <a:pt x="52" y="31"/>
                    <a:pt x="51" y="28"/>
                  </a:cubicBezTo>
                  <a:cubicBezTo>
                    <a:pt x="50" y="25"/>
                    <a:pt x="48" y="22"/>
                    <a:pt x="46" y="20"/>
                  </a:cubicBezTo>
                  <a:cubicBezTo>
                    <a:pt x="44" y="18"/>
                    <a:pt x="42" y="16"/>
                    <a:pt x="39" y="15"/>
                  </a:cubicBezTo>
                  <a:cubicBezTo>
                    <a:pt x="36" y="13"/>
                    <a:pt x="33" y="13"/>
                    <a:pt x="29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6" y="65"/>
                    <a:pt x="16" y="65"/>
                    <a:pt x="16" y="65"/>
                  </a:cubicBezTo>
                  <a:cubicBezTo>
                    <a:pt x="29" y="65"/>
                    <a:pt x="29" y="65"/>
                    <a:pt x="29" y="65"/>
                  </a:cubicBezTo>
                  <a:cubicBezTo>
                    <a:pt x="33" y="65"/>
                    <a:pt x="36" y="64"/>
                    <a:pt x="39" y="63"/>
                  </a:cubicBezTo>
                  <a:cubicBezTo>
                    <a:pt x="42" y="62"/>
                    <a:pt x="44" y="60"/>
                    <a:pt x="46" y="58"/>
                  </a:cubicBezTo>
                  <a:cubicBezTo>
                    <a:pt x="48" y="55"/>
                    <a:pt x="50" y="53"/>
                    <a:pt x="51" y="50"/>
                  </a:cubicBezTo>
                  <a:cubicBezTo>
                    <a:pt x="52" y="46"/>
                    <a:pt x="52" y="43"/>
                    <a:pt x="52" y="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6" name="PA-ïṥľidê">
              <a:extLst>
                <a:ext uri="{FF2B5EF4-FFF2-40B4-BE49-F238E27FC236}">
                  <a16:creationId xmlns:a16="http://schemas.microsoft.com/office/drawing/2014/main" id="{7FCA7E43-15FE-42CA-807D-701472CAD1D9}"/>
                </a:ext>
              </a:extLst>
            </p:cNvPr>
            <p:cNvSpPr/>
            <p:nvPr>
              <p:custDataLst>
                <p:tags r:id="rId39"/>
              </p:custDataLst>
            </p:nvPr>
          </p:nvSpPr>
          <p:spPr bwMode="auto">
            <a:xfrm>
              <a:off x="3384924" y="3110828"/>
              <a:ext cx="151541" cy="153226"/>
            </a:xfrm>
            <a:custGeom>
              <a:avLst/>
              <a:gdLst>
                <a:gd name="T0" fmla="*/ 76 w 76"/>
                <a:gd name="T1" fmla="*/ 77 h 77"/>
                <a:gd name="T2" fmla="*/ 64 w 76"/>
                <a:gd name="T3" fmla="*/ 77 h 77"/>
                <a:gd name="T4" fmla="*/ 60 w 76"/>
                <a:gd name="T5" fmla="*/ 76 h 77"/>
                <a:gd name="T6" fmla="*/ 58 w 76"/>
                <a:gd name="T7" fmla="*/ 74 h 77"/>
                <a:gd name="T8" fmla="*/ 53 w 76"/>
                <a:gd name="T9" fmla="*/ 59 h 77"/>
                <a:gd name="T10" fmla="*/ 23 w 76"/>
                <a:gd name="T11" fmla="*/ 59 h 77"/>
                <a:gd name="T12" fmla="*/ 17 w 76"/>
                <a:gd name="T13" fmla="*/ 74 h 77"/>
                <a:gd name="T14" fmla="*/ 16 w 76"/>
                <a:gd name="T15" fmla="*/ 76 h 77"/>
                <a:gd name="T16" fmla="*/ 12 w 76"/>
                <a:gd name="T17" fmla="*/ 77 h 77"/>
                <a:gd name="T18" fmla="*/ 0 w 76"/>
                <a:gd name="T19" fmla="*/ 77 h 77"/>
                <a:gd name="T20" fmla="*/ 30 w 76"/>
                <a:gd name="T21" fmla="*/ 0 h 77"/>
                <a:gd name="T22" fmla="*/ 46 w 76"/>
                <a:gd name="T23" fmla="*/ 0 h 77"/>
                <a:gd name="T24" fmla="*/ 76 w 76"/>
                <a:gd name="T25" fmla="*/ 77 h 77"/>
                <a:gd name="T26" fmla="*/ 26 w 76"/>
                <a:gd name="T27" fmla="*/ 48 h 77"/>
                <a:gd name="T28" fmla="*/ 49 w 76"/>
                <a:gd name="T29" fmla="*/ 48 h 77"/>
                <a:gd name="T30" fmla="*/ 41 w 76"/>
                <a:gd name="T31" fmla="*/ 25 h 77"/>
                <a:gd name="T32" fmla="*/ 39 w 76"/>
                <a:gd name="T33" fmla="*/ 20 h 77"/>
                <a:gd name="T34" fmla="*/ 38 w 76"/>
                <a:gd name="T35" fmla="*/ 15 h 77"/>
                <a:gd name="T36" fmla="*/ 36 w 76"/>
                <a:gd name="T37" fmla="*/ 20 h 77"/>
                <a:gd name="T38" fmla="*/ 35 w 76"/>
                <a:gd name="T39" fmla="*/ 25 h 77"/>
                <a:gd name="T40" fmla="*/ 26 w 76"/>
                <a:gd name="T41" fmla="*/ 48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6" h="77">
                  <a:moveTo>
                    <a:pt x="76" y="77"/>
                  </a:moveTo>
                  <a:cubicBezTo>
                    <a:pt x="64" y="77"/>
                    <a:pt x="64" y="77"/>
                    <a:pt x="64" y="77"/>
                  </a:cubicBezTo>
                  <a:cubicBezTo>
                    <a:pt x="62" y="77"/>
                    <a:pt x="61" y="77"/>
                    <a:pt x="60" y="76"/>
                  </a:cubicBezTo>
                  <a:cubicBezTo>
                    <a:pt x="59" y="75"/>
                    <a:pt x="59" y="75"/>
                    <a:pt x="58" y="74"/>
                  </a:cubicBezTo>
                  <a:cubicBezTo>
                    <a:pt x="53" y="59"/>
                    <a:pt x="53" y="59"/>
                    <a:pt x="53" y="59"/>
                  </a:cubicBezTo>
                  <a:cubicBezTo>
                    <a:pt x="23" y="59"/>
                    <a:pt x="23" y="59"/>
                    <a:pt x="23" y="59"/>
                  </a:cubicBezTo>
                  <a:cubicBezTo>
                    <a:pt x="17" y="74"/>
                    <a:pt x="17" y="74"/>
                    <a:pt x="17" y="74"/>
                  </a:cubicBezTo>
                  <a:cubicBezTo>
                    <a:pt x="17" y="74"/>
                    <a:pt x="16" y="75"/>
                    <a:pt x="16" y="76"/>
                  </a:cubicBezTo>
                  <a:cubicBezTo>
                    <a:pt x="15" y="77"/>
                    <a:pt x="14" y="77"/>
                    <a:pt x="12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46" y="0"/>
                    <a:pt x="46" y="0"/>
                    <a:pt x="46" y="0"/>
                  </a:cubicBezTo>
                  <a:lnTo>
                    <a:pt x="76" y="77"/>
                  </a:lnTo>
                  <a:close/>
                  <a:moveTo>
                    <a:pt x="26" y="48"/>
                  </a:moveTo>
                  <a:cubicBezTo>
                    <a:pt x="49" y="48"/>
                    <a:pt x="49" y="48"/>
                    <a:pt x="49" y="48"/>
                  </a:cubicBezTo>
                  <a:cubicBezTo>
                    <a:pt x="41" y="25"/>
                    <a:pt x="41" y="25"/>
                    <a:pt x="41" y="25"/>
                  </a:cubicBezTo>
                  <a:cubicBezTo>
                    <a:pt x="40" y="23"/>
                    <a:pt x="40" y="22"/>
                    <a:pt x="39" y="20"/>
                  </a:cubicBezTo>
                  <a:cubicBezTo>
                    <a:pt x="39" y="19"/>
                    <a:pt x="38" y="17"/>
                    <a:pt x="38" y="15"/>
                  </a:cubicBezTo>
                  <a:cubicBezTo>
                    <a:pt x="37" y="17"/>
                    <a:pt x="37" y="19"/>
                    <a:pt x="36" y="20"/>
                  </a:cubicBezTo>
                  <a:cubicBezTo>
                    <a:pt x="36" y="22"/>
                    <a:pt x="35" y="23"/>
                    <a:pt x="35" y="25"/>
                  </a:cubicBezTo>
                  <a:lnTo>
                    <a:pt x="26" y="4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7" name="PA-íŝḷîḋe">
              <a:extLst>
                <a:ext uri="{FF2B5EF4-FFF2-40B4-BE49-F238E27FC236}">
                  <a16:creationId xmlns:a16="http://schemas.microsoft.com/office/drawing/2014/main" id="{542FED02-B359-40C3-BF51-9A3D012C2919}"/>
                </a:ext>
              </a:extLst>
            </p:cNvPr>
            <p:cNvSpPr/>
            <p:nvPr>
              <p:custDataLst>
                <p:tags r:id="rId40"/>
              </p:custDataLst>
            </p:nvPr>
          </p:nvSpPr>
          <p:spPr bwMode="auto">
            <a:xfrm>
              <a:off x="3516260" y="3110828"/>
              <a:ext cx="141439" cy="153226"/>
            </a:xfrm>
            <a:custGeom>
              <a:avLst/>
              <a:gdLst>
                <a:gd name="T0" fmla="*/ 43 w 71"/>
                <a:gd name="T1" fmla="*/ 48 h 77"/>
                <a:gd name="T2" fmla="*/ 43 w 71"/>
                <a:gd name="T3" fmla="*/ 77 h 77"/>
                <a:gd name="T4" fmla="*/ 28 w 71"/>
                <a:gd name="T5" fmla="*/ 77 h 77"/>
                <a:gd name="T6" fmla="*/ 28 w 71"/>
                <a:gd name="T7" fmla="*/ 48 h 77"/>
                <a:gd name="T8" fmla="*/ 0 w 71"/>
                <a:gd name="T9" fmla="*/ 0 h 77"/>
                <a:gd name="T10" fmla="*/ 14 w 71"/>
                <a:gd name="T11" fmla="*/ 0 h 77"/>
                <a:gd name="T12" fmla="*/ 17 w 71"/>
                <a:gd name="T13" fmla="*/ 1 h 77"/>
                <a:gd name="T14" fmla="*/ 19 w 71"/>
                <a:gd name="T15" fmla="*/ 4 h 77"/>
                <a:gd name="T16" fmla="*/ 32 w 71"/>
                <a:gd name="T17" fmla="*/ 28 h 77"/>
                <a:gd name="T18" fmla="*/ 34 w 71"/>
                <a:gd name="T19" fmla="*/ 33 h 77"/>
                <a:gd name="T20" fmla="*/ 36 w 71"/>
                <a:gd name="T21" fmla="*/ 37 h 77"/>
                <a:gd name="T22" fmla="*/ 40 w 71"/>
                <a:gd name="T23" fmla="*/ 28 h 77"/>
                <a:gd name="T24" fmla="*/ 52 w 71"/>
                <a:gd name="T25" fmla="*/ 4 h 77"/>
                <a:gd name="T26" fmla="*/ 54 w 71"/>
                <a:gd name="T27" fmla="*/ 2 h 77"/>
                <a:gd name="T28" fmla="*/ 57 w 71"/>
                <a:gd name="T29" fmla="*/ 0 h 77"/>
                <a:gd name="T30" fmla="*/ 71 w 71"/>
                <a:gd name="T31" fmla="*/ 0 h 77"/>
                <a:gd name="T32" fmla="*/ 43 w 71"/>
                <a:gd name="T33" fmla="*/ 48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1" h="77">
                  <a:moveTo>
                    <a:pt x="43" y="48"/>
                  </a:moveTo>
                  <a:cubicBezTo>
                    <a:pt x="43" y="77"/>
                    <a:pt x="43" y="77"/>
                    <a:pt x="43" y="77"/>
                  </a:cubicBezTo>
                  <a:cubicBezTo>
                    <a:pt x="28" y="77"/>
                    <a:pt x="28" y="77"/>
                    <a:pt x="28" y="77"/>
                  </a:cubicBezTo>
                  <a:cubicBezTo>
                    <a:pt x="28" y="48"/>
                    <a:pt x="28" y="48"/>
                    <a:pt x="28" y="4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5" y="0"/>
                    <a:pt x="16" y="1"/>
                    <a:pt x="17" y="1"/>
                  </a:cubicBezTo>
                  <a:cubicBezTo>
                    <a:pt x="18" y="2"/>
                    <a:pt x="18" y="3"/>
                    <a:pt x="19" y="4"/>
                  </a:cubicBezTo>
                  <a:cubicBezTo>
                    <a:pt x="32" y="28"/>
                    <a:pt x="32" y="28"/>
                    <a:pt x="32" y="28"/>
                  </a:cubicBezTo>
                  <a:cubicBezTo>
                    <a:pt x="32" y="30"/>
                    <a:pt x="33" y="31"/>
                    <a:pt x="34" y="33"/>
                  </a:cubicBezTo>
                  <a:cubicBezTo>
                    <a:pt x="35" y="34"/>
                    <a:pt x="35" y="35"/>
                    <a:pt x="36" y="37"/>
                  </a:cubicBezTo>
                  <a:cubicBezTo>
                    <a:pt x="37" y="34"/>
                    <a:pt x="38" y="31"/>
                    <a:pt x="40" y="28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2" y="3"/>
                    <a:pt x="53" y="2"/>
                    <a:pt x="54" y="2"/>
                  </a:cubicBezTo>
                  <a:cubicBezTo>
                    <a:pt x="55" y="1"/>
                    <a:pt x="56" y="0"/>
                    <a:pt x="57" y="0"/>
                  </a:cubicBezTo>
                  <a:cubicBezTo>
                    <a:pt x="71" y="0"/>
                    <a:pt x="71" y="0"/>
                    <a:pt x="71" y="0"/>
                  </a:cubicBezTo>
                  <a:lnTo>
                    <a:pt x="43" y="4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8" name="PA-išḻïḍe">
              <a:extLst>
                <a:ext uri="{FF2B5EF4-FFF2-40B4-BE49-F238E27FC236}">
                  <a16:creationId xmlns:a16="http://schemas.microsoft.com/office/drawing/2014/main" id="{E7805C9A-6C79-45F4-B181-F763B7E0FF86}"/>
                </a:ext>
              </a:extLst>
            </p:cNvPr>
            <p:cNvSpPr/>
            <p:nvPr>
              <p:custDataLst>
                <p:tags r:id="rId41"/>
              </p:custDataLst>
            </p:nvPr>
          </p:nvSpPr>
          <p:spPr bwMode="auto">
            <a:xfrm>
              <a:off x="3008597" y="3523358"/>
              <a:ext cx="137230" cy="153226"/>
            </a:xfrm>
            <a:custGeom>
              <a:avLst/>
              <a:gdLst>
                <a:gd name="T0" fmla="*/ 69 w 69"/>
                <a:gd name="T1" fmla="*/ 39 h 77"/>
                <a:gd name="T2" fmla="*/ 66 w 69"/>
                <a:gd name="T3" fmla="*/ 54 h 77"/>
                <a:gd name="T4" fmla="*/ 58 w 69"/>
                <a:gd name="T5" fmla="*/ 66 h 77"/>
                <a:gd name="T6" fmla="*/ 46 w 69"/>
                <a:gd name="T7" fmla="*/ 74 h 77"/>
                <a:gd name="T8" fmla="*/ 30 w 69"/>
                <a:gd name="T9" fmla="*/ 77 h 77"/>
                <a:gd name="T10" fmla="*/ 0 w 69"/>
                <a:gd name="T11" fmla="*/ 77 h 77"/>
                <a:gd name="T12" fmla="*/ 0 w 69"/>
                <a:gd name="T13" fmla="*/ 0 h 77"/>
                <a:gd name="T14" fmla="*/ 30 w 69"/>
                <a:gd name="T15" fmla="*/ 0 h 77"/>
                <a:gd name="T16" fmla="*/ 46 w 69"/>
                <a:gd name="T17" fmla="*/ 3 h 77"/>
                <a:gd name="T18" fmla="*/ 58 w 69"/>
                <a:gd name="T19" fmla="*/ 11 h 77"/>
                <a:gd name="T20" fmla="*/ 66 w 69"/>
                <a:gd name="T21" fmla="*/ 23 h 77"/>
                <a:gd name="T22" fmla="*/ 69 w 69"/>
                <a:gd name="T23" fmla="*/ 39 h 77"/>
                <a:gd name="T24" fmla="*/ 53 w 69"/>
                <a:gd name="T25" fmla="*/ 39 h 77"/>
                <a:gd name="T26" fmla="*/ 51 w 69"/>
                <a:gd name="T27" fmla="*/ 28 h 77"/>
                <a:gd name="T28" fmla="*/ 47 w 69"/>
                <a:gd name="T29" fmla="*/ 20 h 77"/>
                <a:gd name="T30" fmla="*/ 39 w 69"/>
                <a:gd name="T31" fmla="*/ 14 h 77"/>
                <a:gd name="T32" fmla="*/ 30 w 69"/>
                <a:gd name="T33" fmla="*/ 13 h 77"/>
                <a:gd name="T34" fmla="*/ 16 w 69"/>
                <a:gd name="T35" fmla="*/ 13 h 77"/>
                <a:gd name="T36" fmla="*/ 16 w 69"/>
                <a:gd name="T37" fmla="*/ 64 h 77"/>
                <a:gd name="T38" fmla="*/ 30 w 69"/>
                <a:gd name="T39" fmla="*/ 64 h 77"/>
                <a:gd name="T40" fmla="*/ 39 w 69"/>
                <a:gd name="T41" fmla="*/ 63 h 77"/>
                <a:gd name="T42" fmla="*/ 47 w 69"/>
                <a:gd name="T43" fmla="*/ 58 h 77"/>
                <a:gd name="T44" fmla="*/ 51 w 69"/>
                <a:gd name="T45" fmla="*/ 49 h 77"/>
                <a:gd name="T46" fmla="*/ 53 w 69"/>
                <a:gd name="T47" fmla="*/ 39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9" h="77">
                  <a:moveTo>
                    <a:pt x="69" y="39"/>
                  </a:moveTo>
                  <a:cubicBezTo>
                    <a:pt x="69" y="44"/>
                    <a:pt x="68" y="49"/>
                    <a:pt x="66" y="54"/>
                  </a:cubicBezTo>
                  <a:cubicBezTo>
                    <a:pt x="64" y="59"/>
                    <a:pt x="62" y="63"/>
                    <a:pt x="58" y="66"/>
                  </a:cubicBezTo>
                  <a:cubicBezTo>
                    <a:pt x="55" y="69"/>
                    <a:pt x="51" y="72"/>
                    <a:pt x="46" y="74"/>
                  </a:cubicBezTo>
                  <a:cubicBezTo>
                    <a:pt x="41" y="76"/>
                    <a:pt x="36" y="77"/>
                    <a:pt x="3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6" y="0"/>
                    <a:pt x="41" y="1"/>
                    <a:pt x="46" y="3"/>
                  </a:cubicBezTo>
                  <a:cubicBezTo>
                    <a:pt x="51" y="5"/>
                    <a:pt x="55" y="8"/>
                    <a:pt x="58" y="11"/>
                  </a:cubicBezTo>
                  <a:cubicBezTo>
                    <a:pt x="62" y="14"/>
                    <a:pt x="64" y="19"/>
                    <a:pt x="66" y="23"/>
                  </a:cubicBezTo>
                  <a:cubicBezTo>
                    <a:pt x="68" y="28"/>
                    <a:pt x="69" y="33"/>
                    <a:pt x="69" y="39"/>
                  </a:cubicBezTo>
                  <a:close/>
                  <a:moveTo>
                    <a:pt x="53" y="39"/>
                  </a:moveTo>
                  <a:cubicBezTo>
                    <a:pt x="53" y="35"/>
                    <a:pt x="52" y="31"/>
                    <a:pt x="51" y="28"/>
                  </a:cubicBezTo>
                  <a:cubicBezTo>
                    <a:pt x="50" y="25"/>
                    <a:pt x="49" y="22"/>
                    <a:pt x="47" y="20"/>
                  </a:cubicBezTo>
                  <a:cubicBezTo>
                    <a:pt x="45" y="17"/>
                    <a:pt x="42" y="16"/>
                    <a:pt x="39" y="14"/>
                  </a:cubicBezTo>
                  <a:cubicBezTo>
                    <a:pt x="37" y="13"/>
                    <a:pt x="33" y="13"/>
                    <a:pt x="30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6" y="64"/>
                    <a:pt x="16" y="64"/>
                    <a:pt x="16" y="64"/>
                  </a:cubicBezTo>
                  <a:cubicBezTo>
                    <a:pt x="30" y="64"/>
                    <a:pt x="30" y="64"/>
                    <a:pt x="30" y="64"/>
                  </a:cubicBezTo>
                  <a:cubicBezTo>
                    <a:pt x="33" y="64"/>
                    <a:pt x="37" y="64"/>
                    <a:pt x="39" y="63"/>
                  </a:cubicBezTo>
                  <a:cubicBezTo>
                    <a:pt x="42" y="62"/>
                    <a:pt x="45" y="60"/>
                    <a:pt x="47" y="58"/>
                  </a:cubicBezTo>
                  <a:cubicBezTo>
                    <a:pt x="49" y="55"/>
                    <a:pt x="50" y="53"/>
                    <a:pt x="51" y="49"/>
                  </a:cubicBezTo>
                  <a:cubicBezTo>
                    <a:pt x="52" y="46"/>
                    <a:pt x="53" y="43"/>
                    <a:pt x="53" y="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9" name="PA-iṧľïḓe">
              <a:extLst>
                <a:ext uri="{FF2B5EF4-FFF2-40B4-BE49-F238E27FC236}">
                  <a16:creationId xmlns:a16="http://schemas.microsoft.com/office/drawing/2014/main" id="{55AF8B7E-C65C-45BC-9A27-0278788B6FBC}"/>
                </a:ext>
              </a:extLst>
            </p:cNvPr>
            <p:cNvSpPr/>
            <p:nvPr>
              <p:custDataLst>
                <p:tags r:id="rId42"/>
              </p:custDataLst>
            </p:nvPr>
          </p:nvSpPr>
          <p:spPr bwMode="auto">
            <a:xfrm>
              <a:off x="3145826" y="3523358"/>
              <a:ext cx="151541" cy="153226"/>
            </a:xfrm>
            <a:custGeom>
              <a:avLst/>
              <a:gdLst>
                <a:gd name="T0" fmla="*/ 76 w 76"/>
                <a:gd name="T1" fmla="*/ 77 h 77"/>
                <a:gd name="T2" fmla="*/ 64 w 76"/>
                <a:gd name="T3" fmla="*/ 77 h 77"/>
                <a:gd name="T4" fmla="*/ 60 w 76"/>
                <a:gd name="T5" fmla="*/ 76 h 77"/>
                <a:gd name="T6" fmla="*/ 59 w 76"/>
                <a:gd name="T7" fmla="*/ 73 h 77"/>
                <a:gd name="T8" fmla="*/ 53 w 76"/>
                <a:gd name="T9" fmla="*/ 59 h 77"/>
                <a:gd name="T10" fmla="*/ 23 w 76"/>
                <a:gd name="T11" fmla="*/ 59 h 77"/>
                <a:gd name="T12" fmla="*/ 18 w 76"/>
                <a:gd name="T13" fmla="*/ 73 h 77"/>
                <a:gd name="T14" fmla="*/ 16 w 76"/>
                <a:gd name="T15" fmla="*/ 76 h 77"/>
                <a:gd name="T16" fmla="*/ 13 w 76"/>
                <a:gd name="T17" fmla="*/ 77 h 77"/>
                <a:gd name="T18" fmla="*/ 0 w 76"/>
                <a:gd name="T19" fmla="*/ 77 h 77"/>
                <a:gd name="T20" fmla="*/ 30 w 76"/>
                <a:gd name="T21" fmla="*/ 0 h 77"/>
                <a:gd name="T22" fmla="*/ 46 w 76"/>
                <a:gd name="T23" fmla="*/ 0 h 77"/>
                <a:gd name="T24" fmla="*/ 76 w 76"/>
                <a:gd name="T25" fmla="*/ 77 h 77"/>
                <a:gd name="T26" fmla="*/ 27 w 76"/>
                <a:gd name="T27" fmla="*/ 48 h 77"/>
                <a:gd name="T28" fmla="*/ 50 w 76"/>
                <a:gd name="T29" fmla="*/ 48 h 77"/>
                <a:gd name="T30" fmla="*/ 41 w 76"/>
                <a:gd name="T31" fmla="*/ 24 h 77"/>
                <a:gd name="T32" fmla="*/ 40 w 76"/>
                <a:gd name="T33" fmla="*/ 20 h 77"/>
                <a:gd name="T34" fmla="*/ 38 w 76"/>
                <a:gd name="T35" fmla="*/ 15 h 77"/>
                <a:gd name="T36" fmla="*/ 37 w 76"/>
                <a:gd name="T37" fmla="*/ 20 h 77"/>
                <a:gd name="T38" fmla="*/ 35 w 76"/>
                <a:gd name="T39" fmla="*/ 24 h 77"/>
                <a:gd name="T40" fmla="*/ 27 w 76"/>
                <a:gd name="T41" fmla="*/ 48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6" h="77">
                  <a:moveTo>
                    <a:pt x="76" y="77"/>
                  </a:moveTo>
                  <a:cubicBezTo>
                    <a:pt x="64" y="77"/>
                    <a:pt x="64" y="77"/>
                    <a:pt x="64" y="77"/>
                  </a:cubicBezTo>
                  <a:cubicBezTo>
                    <a:pt x="62" y="77"/>
                    <a:pt x="61" y="77"/>
                    <a:pt x="60" y="76"/>
                  </a:cubicBezTo>
                  <a:cubicBezTo>
                    <a:pt x="60" y="75"/>
                    <a:pt x="59" y="74"/>
                    <a:pt x="59" y="73"/>
                  </a:cubicBezTo>
                  <a:cubicBezTo>
                    <a:pt x="53" y="59"/>
                    <a:pt x="53" y="59"/>
                    <a:pt x="53" y="59"/>
                  </a:cubicBezTo>
                  <a:cubicBezTo>
                    <a:pt x="23" y="59"/>
                    <a:pt x="23" y="59"/>
                    <a:pt x="23" y="59"/>
                  </a:cubicBezTo>
                  <a:cubicBezTo>
                    <a:pt x="18" y="73"/>
                    <a:pt x="18" y="73"/>
                    <a:pt x="18" y="73"/>
                  </a:cubicBezTo>
                  <a:cubicBezTo>
                    <a:pt x="17" y="74"/>
                    <a:pt x="17" y="75"/>
                    <a:pt x="16" y="76"/>
                  </a:cubicBezTo>
                  <a:cubicBezTo>
                    <a:pt x="15" y="77"/>
                    <a:pt x="14" y="77"/>
                    <a:pt x="13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46" y="0"/>
                    <a:pt x="46" y="0"/>
                    <a:pt x="46" y="0"/>
                  </a:cubicBezTo>
                  <a:lnTo>
                    <a:pt x="76" y="77"/>
                  </a:lnTo>
                  <a:close/>
                  <a:moveTo>
                    <a:pt x="27" y="48"/>
                  </a:moveTo>
                  <a:cubicBezTo>
                    <a:pt x="50" y="48"/>
                    <a:pt x="50" y="48"/>
                    <a:pt x="50" y="48"/>
                  </a:cubicBezTo>
                  <a:cubicBezTo>
                    <a:pt x="41" y="24"/>
                    <a:pt x="41" y="24"/>
                    <a:pt x="41" y="24"/>
                  </a:cubicBezTo>
                  <a:cubicBezTo>
                    <a:pt x="41" y="23"/>
                    <a:pt x="40" y="22"/>
                    <a:pt x="40" y="20"/>
                  </a:cubicBezTo>
                  <a:cubicBezTo>
                    <a:pt x="39" y="18"/>
                    <a:pt x="39" y="17"/>
                    <a:pt x="38" y="15"/>
                  </a:cubicBezTo>
                  <a:cubicBezTo>
                    <a:pt x="38" y="17"/>
                    <a:pt x="37" y="18"/>
                    <a:pt x="37" y="20"/>
                  </a:cubicBezTo>
                  <a:cubicBezTo>
                    <a:pt x="36" y="22"/>
                    <a:pt x="36" y="23"/>
                    <a:pt x="35" y="24"/>
                  </a:cubicBezTo>
                  <a:lnTo>
                    <a:pt x="27" y="4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0" name="PA-íṣ1ïdê">
              <a:extLst>
                <a:ext uri="{FF2B5EF4-FFF2-40B4-BE49-F238E27FC236}">
                  <a16:creationId xmlns:a16="http://schemas.microsoft.com/office/drawing/2014/main" id="{FBC1FAE8-E6E1-4725-B2EC-60AEB26FF73C}"/>
                </a:ext>
              </a:extLst>
            </p:cNvPr>
            <p:cNvSpPr/>
            <p:nvPr>
              <p:custDataLst>
                <p:tags r:id="rId43"/>
              </p:custDataLst>
            </p:nvPr>
          </p:nvSpPr>
          <p:spPr bwMode="auto">
            <a:xfrm>
              <a:off x="3283055" y="3523358"/>
              <a:ext cx="122075" cy="153226"/>
            </a:xfrm>
            <a:custGeom>
              <a:avLst/>
              <a:gdLst>
                <a:gd name="T0" fmla="*/ 145 w 145"/>
                <a:gd name="T1" fmla="*/ 0 h 182"/>
                <a:gd name="T2" fmla="*/ 145 w 145"/>
                <a:gd name="T3" fmla="*/ 30 h 182"/>
                <a:gd name="T4" fmla="*/ 93 w 145"/>
                <a:gd name="T5" fmla="*/ 30 h 182"/>
                <a:gd name="T6" fmla="*/ 93 w 145"/>
                <a:gd name="T7" fmla="*/ 182 h 182"/>
                <a:gd name="T8" fmla="*/ 55 w 145"/>
                <a:gd name="T9" fmla="*/ 182 h 182"/>
                <a:gd name="T10" fmla="*/ 55 w 145"/>
                <a:gd name="T11" fmla="*/ 30 h 182"/>
                <a:gd name="T12" fmla="*/ 0 w 145"/>
                <a:gd name="T13" fmla="*/ 30 h 182"/>
                <a:gd name="T14" fmla="*/ 0 w 145"/>
                <a:gd name="T15" fmla="*/ 0 h 182"/>
                <a:gd name="T16" fmla="*/ 145 w 145"/>
                <a:gd name="T17" fmla="*/ 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5" h="182">
                  <a:moveTo>
                    <a:pt x="145" y="0"/>
                  </a:moveTo>
                  <a:lnTo>
                    <a:pt x="145" y="30"/>
                  </a:lnTo>
                  <a:lnTo>
                    <a:pt x="93" y="30"/>
                  </a:lnTo>
                  <a:lnTo>
                    <a:pt x="93" y="182"/>
                  </a:lnTo>
                  <a:lnTo>
                    <a:pt x="55" y="182"/>
                  </a:lnTo>
                  <a:lnTo>
                    <a:pt x="55" y="30"/>
                  </a:lnTo>
                  <a:lnTo>
                    <a:pt x="0" y="30"/>
                  </a:lnTo>
                  <a:lnTo>
                    <a:pt x="0" y="0"/>
                  </a:lnTo>
                  <a:lnTo>
                    <a:pt x="14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1" name="PA-ïsļíḑé">
              <a:extLst>
                <a:ext uri="{FF2B5EF4-FFF2-40B4-BE49-F238E27FC236}">
                  <a16:creationId xmlns:a16="http://schemas.microsoft.com/office/drawing/2014/main" id="{DACC45F2-81BB-4CCF-A4B0-48B9B0815308}"/>
                </a:ext>
              </a:extLst>
            </p:cNvPr>
            <p:cNvSpPr/>
            <p:nvPr>
              <p:custDataLst>
                <p:tags r:id="rId44"/>
              </p:custDataLst>
            </p:nvPr>
          </p:nvSpPr>
          <p:spPr bwMode="auto">
            <a:xfrm>
              <a:off x="3422810" y="3523358"/>
              <a:ext cx="97661" cy="153226"/>
            </a:xfrm>
            <a:custGeom>
              <a:avLst/>
              <a:gdLst>
                <a:gd name="T0" fmla="*/ 116 w 116"/>
                <a:gd name="T1" fmla="*/ 0 h 182"/>
                <a:gd name="T2" fmla="*/ 116 w 116"/>
                <a:gd name="T3" fmla="*/ 30 h 182"/>
                <a:gd name="T4" fmla="*/ 38 w 116"/>
                <a:gd name="T5" fmla="*/ 30 h 182"/>
                <a:gd name="T6" fmla="*/ 38 w 116"/>
                <a:gd name="T7" fmla="*/ 75 h 182"/>
                <a:gd name="T8" fmla="*/ 99 w 116"/>
                <a:gd name="T9" fmla="*/ 75 h 182"/>
                <a:gd name="T10" fmla="*/ 99 w 116"/>
                <a:gd name="T11" fmla="*/ 104 h 182"/>
                <a:gd name="T12" fmla="*/ 38 w 116"/>
                <a:gd name="T13" fmla="*/ 104 h 182"/>
                <a:gd name="T14" fmla="*/ 38 w 116"/>
                <a:gd name="T15" fmla="*/ 151 h 182"/>
                <a:gd name="T16" fmla="*/ 116 w 116"/>
                <a:gd name="T17" fmla="*/ 151 h 182"/>
                <a:gd name="T18" fmla="*/ 116 w 116"/>
                <a:gd name="T19" fmla="*/ 182 h 182"/>
                <a:gd name="T20" fmla="*/ 0 w 116"/>
                <a:gd name="T21" fmla="*/ 182 h 182"/>
                <a:gd name="T22" fmla="*/ 0 w 116"/>
                <a:gd name="T23" fmla="*/ 0 h 182"/>
                <a:gd name="T24" fmla="*/ 116 w 116"/>
                <a:gd name="T25" fmla="*/ 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6" h="182">
                  <a:moveTo>
                    <a:pt x="116" y="0"/>
                  </a:moveTo>
                  <a:lnTo>
                    <a:pt x="116" y="30"/>
                  </a:lnTo>
                  <a:lnTo>
                    <a:pt x="38" y="30"/>
                  </a:lnTo>
                  <a:lnTo>
                    <a:pt x="38" y="75"/>
                  </a:lnTo>
                  <a:lnTo>
                    <a:pt x="99" y="75"/>
                  </a:lnTo>
                  <a:lnTo>
                    <a:pt x="99" y="104"/>
                  </a:lnTo>
                  <a:lnTo>
                    <a:pt x="38" y="104"/>
                  </a:lnTo>
                  <a:lnTo>
                    <a:pt x="38" y="151"/>
                  </a:lnTo>
                  <a:lnTo>
                    <a:pt x="116" y="151"/>
                  </a:lnTo>
                  <a:lnTo>
                    <a:pt x="116" y="182"/>
                  </a:lnTo>
                  <a:lnTo>
                    <a:pt x="0" y="182"/>
                  </a:lnTo>
                  <a:lnTo>
                    <a:pt x="0" y="0"/>
                  </a:lnTo>
                  <a:lnTo>
                    <a:pt x="1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2" name="PA-îśḻïďe">
              <a:extLst>
                <a:ext uri="{FF2B5EF4-FFF2-40B4-BE49-F238E27FC236}">
                  <a16:creationId xmlns:a16="http://schemas.microsoft.com/office/drawing/2014/main" id="{8B615276-F979-484A-AC64-2D4E8A392876}"/>
                </a:ext>
              </a:extLst>
            </p:cNvPr>
            <p:cNvSpPr/>
            <p:nvPr>
              <p:custDataLst>
                <p:tags r:id="rId45"/>
              </p:custDataLst>
            </p:nvPr>
          </p:nvSpPr>
          <p:spPr bwMode="auto">
            <a:xfrm>
              <a:off x="5268250" y="2699981"/>
              <a:ext cx="122075" cy="151541"/>
            </a:xfrm>
            <a:custGeom>
              <a:avLst/>
              <a:gdLst>
                <a:gd name="T0" fmla="*/ 145 w 145"/>
                <a:gd name="T1" fmla="*/ 0 h 180"/>
                <a:gd name="T2" fmla="*/ 145 w 145"/>
                <a:gd name="T3" fmla="*/ 29 h 180"/>
                <a:gd name="T4" fmla="*/ 93 w 145"/>
                <a:gd name="T5" fmla="*/ 29 h 180"/>
                <a:gd name="T6" fmla="*/ 93 w 145"/>
                <a:gd name="T7" fmla="*/ 180 h 180"/>
                <a:gd name="T8" fmla="*/ 55 w 145"/>
                <a:gd name="T9" fmla="*/ 180 h 180"/>
                <a:gd name="T10" fmla="*/ 55 w 145"/>
                <a:gd name="T11" fmla="*/ 29 h 180"/>
                <a:gd name="T12" fmla="*/ 0 w 145"/>
                <a:gd name="T13" fmla="*/ 29 h 180"/>
                <a:gd name="T14" fmla="*/ 0 w 145"/>
                <a:gd name="T15" fmla="*/ 0 h 180"/>
                <a:gd name="T16" fmla="*/ 145 w 145"/>
                <a:gd name="T17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5" h="180">
                  <a:moveTo>
                    <a:pt x="145" y="0"/>
                  </a:moveTo>
                  <a:lnTo>
                    <a:pt x="145" y="29"/>
                  </a:lnTo>
                  <a:lnTo>
                    <a:pt x="93" y="29"/>
                  </a:lnTo>
                  <a:lnTo>
                    <a:pt x="93" y="180"/>
                  </a:lnTo>
                  <a:lnTo>
                    <a:pt x="55" y="180"/>
                  </a:lnTo>
                  <a:lnTo>
                    <a:pt x="55" y="29"/>
                  </a:lnTo>
                  <a:lnTo>
                    <a:pt x="0" y="29"/>
                  </a:lnTo>
                  <a:lnTo>
                    <a:pt x="0" y="0"/>
                  </a:lnTo>
                  <a:lnTo>
                    <a:pt x="14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3" name="PA-ïŝļiḑé">
              <a:extLst>
                <a:ext uri="{FF2B5EF4-FFF2-40B4-BE49-F238E27FC236}">
                  <a16:creationId xmlns:a16="http://schemas.microsoft.com/office/drawing/2014/main" id="{6B0B5E50-DBA4-442B-80DA-D8BF826BCB32}"/>
                </a:ext>
              </a:extLst>
            </p:cNvPr>
            <p:cNvSpPr/>
            <p:nvPr>
              <p:custDataLst>
                <p:tags r:id="rId46"/>
              </p:custDataLst>
            </p:nvPr>
          </p:nvSpPr>
          <p:spPr bwMode="auto">
            <a:xfrm>
              <a:off x="5408005" y="2699981"/>
              <a:ext cx="31992" cy="15154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4" name="PA-i$ľiḑê">
              <a:extLst>
                <a:ext uri="{FF2B5EF4-FFF2-40B4-BE49-F238E27FC236}">
                  <a16:creationId xmlns:a16="http://schemas.microsoft.com/office/drawing/2014/main" id="{1AB48052-C984-4D23-A38F-9575FA7EEFFB}"/>
                </a:ext>
              </a:extLst>
            </p:cNvPr>
            <p:cNvSpPr/>
            <p:nvPr>
              <p:custDataLst>
                <p:tags r:id="rId47"/>
              </p:custDataLst>
            </p:nvPr>
          </p:nvSpPr>
          <p:spPr bwMode="auto">
            <a:xfrm>
              <a:off x="5471989" y="2699981"/>
              <a:ext cx="169222" cy="151541"/>
            </a:xfrm>
            <a:custGeom>
              <a:avLst/>
              <a:gdLst>
                <a:gd name="T0" fmla="*/ 41 w 85"/>
                <a:gd name="T1" fmla="*/ 47 h 76"/>
                <a:gd name="T2" fmla="*/ 43 w 85"/>
                <a:gd name="T3" fmla="*/ 51 h 76"/>
                <a:gd name="T4" fmla="*/ 44 w 85"/>
                <a:gd name="T5" fmla="*/ 47 h 76"/>
                <a:gd name="T6" fmla="*/ 46 w 85"/>
                <a:gd name="T7" fmla="*/ 43 h 76"/>
                <a:gd name="T8" fmla="*/ 67 w 85"/>
                <a:gd name="T9" fmla="*/ 2 h 76"/>
                <a:gd name="T10" fmla="*/ 69 w 85"/>
                <a:gd name="T11" fmla="*/ 1 h 76"/>
                <a:gd name="T12" fmla="*/ 70 w 85"/>
                <a:gd name="T13" fmla="*/ 0 h 76"/>
                <a:gd name="T14" fmla="*/ 71 w 85"/>
                <a:gd name="T15" fmla="*/ 0 h 76"/>
                <a:gd name="T16" fmla="*/ 73 w 85"/>
                <a:gd name="T17" fmla="*/ 0 h 76"/>
                <a:gd name="T18" fmla="*/ 85 w 85"/>
                <a:gd name="T19" fmla="*/ 0 h 76"/>
                <a:gd name="T20" fmla="*/ 85 w 85"/>
                <a:gd name="T21" fmla="*/ 76 h 76"/>
                <a:gd name="T22" fmla="*/ 71 w 85"/>
                <a:gd name="T23" fmla="*/ 76 h 76"/>
                <a:gd name="T24" fmla="*/ 71 w 85"/>
                <a:gd name="T25" fmla="*/ 29 h 76"/>
                <a:gd name="T26" fmla="*/ 71 w 85"/>
                <a:gd name="T27" fmla="*/ 26 h 76"/>
                <a:gd name="T28" fmla="*/ 71 w 85"/>
                <a:gd name="T29" fmla="*/ 23 h 76"/>
                <a:gd name="T30" fmla="*/ 49 w 85"/>
                <a:gd name="T31" fmla="*/ 64 h 76"/>
                <a:gd name="T32" fmla="*/ 44 w 85"/>
                <a:gd name="T33" fmla="*/ 68 h 76"/>
                <a:gd name="T34" fmla="*/ 42 w 85"/>
                <a:gd name="T35" fmla="*/ 68 h 76"/>
                <a:gd name="T36" fmla="*/ 38 w 85"/>
                <a:gd name="T37" fmla="*/ 67 h 76"/>
                <a:gd name="T38" fmla="*/ 36 w 85"/>
                <a:gd name="T39" fmla="*/ 64 h 76"/>
                <a:gd name="T40" fmla="*/ 14 w 85"/>
                <a:gd name="T41" fmla="*/ 22 h 76"/>
                <a:gd name="T42" fmla="*/ 14 w 85"/>
                <a:gd name="T43" fmla="*/ 26 h 76"/>
                <a:gd name="T44" fmla="*/ 14 w 85"/>
                <a:gd name="T45" fmla="*/ 29 h 76"/>
                <a:gd name="T46" fmla="*/ 14 w 85"/>
                <a:gd name="T47" fmla="*/ 76 h 76"/>
                <a:gd name="T48" fmla="*/ 0 w 85"/>
                <a:gd name="T49" fmla="*/ 76 h 76"/>
                <a:gd name="T50" fmla="*/ 0 w 85"/>
                <a:gd name="T51" fmla="*/ 0 h 76"/>
                <a:gd name="T52" fmla="*/ 12 w 85"/>
                <a:gd name="T53" fmla="*/ 0 h 76"/>
                <a:gd name="T54" fmla="*/ 14 w 85"/>
                <a:gd name="T55" fmla="*/ 0 h 76"/>
                <a:gd name="T56" fmla="*/ 16 w 85"/>
                <a:gd name="T57" fmla="*/ 0 h 76"/>
                <a:gd name="T58" fmla="*/ 17 w 85"/>
                <a:gd name="T59" fmla="*/ 1 h 76"/>
                <a:gd name="T60" fmla="*/ 18 w 85"/>
                <a:gd name="T61" fmla="*/ 2 h 76"/>
                <a:gd name="T62" fmla="*/ 39 w 85"/>
                <a:gd name="T63" fmla="*/ 43 h 76"/>
                <a:gd name="T64" fmla="*/ 41 w 85"/>
                <a:gd name="T65" fmla="*/ 47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5" h="76">
                  <a:moveTo>
                    <a:pt x="41" y="47"/>
                  </a:moveTo>
                  <a:cubicBezTo>
                    <a:pt x="42" y="48"/>
                    <a:pt x="42" y="49"/>
                    <a:pt x="43" y="51"/>
                  </a:cubicBezTo>
                  <a:cubicBezTo>
                    <a:pt x="43" y="49"/>
                    <a:pt x="44" y="48"/>
                    <a:pt x="44" y="47"/>
                  </a:cubicBezTo>
                  <a:cubicBezTo>
                    <a:pt x="45" y="45"/>
                    <a:pt x="46" y="44"/>
                    <a:pt x="46" y="43"/>
                  </a:cubicBezTo>
                  <a:cubicBezTo>
                    <a:pt x="67" y="2"/>
                    <a:pt x="67" y="2"/>
                    <a:pt x="67" y="2"/>
                  </a:cubicBezTo>
                  <a:cubicBezTo>
                    <a:pt x="68" y="1"/>
                    <a:pt x="68" y="1"/>
                    <a:pt x="69" y="1"/>
                  </a:cubicBezTo>
                  <a:cubicBezTo>
                    <a:pt x="69" y="0"/>
                    <a:pt x="69" y="0"/>
                    <a:pt x="70" y="0"/>
                  </a:cubicBezTo>
                  <a:cubicBezTo>
                    <a:pt x="70" y="0"/>
                    <a:pt x="70" y="0"/>
                    <a:pt x="71" y="0"/>
                  </a:cubicBezTo>
                  <a:cubicBezTo>
                    <a:pt x="72" y="0"/>
                    <a:pt x="72" y="0"/>
                    <a:pt x="73" y="0"/>
                  </a:cubicBezTo>
                  <a:cubicBezTo>
                    <a:pt x="85" y="0"/>
                    <a:pt x="85" y="0"/>
                    <a:pt x="85" y="0"/>
                  </a:cubicBezTo>
                  <a:cubicBezTo>
                    <a:pt x="85" y="76"/>
                    <a:pt x="85" y="76"/>
                    <a:pt x="85" y="76"/>
                  </a:cubicBezTo>
                  <a:cubicBezTo>
                    <a:pt x="71" y="76"/>
                    <a:pt x="71" y="76"/>
                    <a:pt x="71" y="76"/>
                  </a:cubicBezTo>
                  <a:cubicBezTo>
                    <a:pt x="71" y="29"/>
                    <a:pt x="71" y="29"/>
                    <a:pt x="71" y="29"/>
                  </a:cubicBezTo>
                  <a:cubicBezTo>
                    <a:pt x="71" y="28"/>
                    <a:pt x="71" y="27"/>
                    <a:pt x="71" y="26"/>
                  </a:cubicBezTo>
                  <a:cubicBezTo>
                    <a:pt x="71" y="25"/>
                    <a:pt x="71" y="24"/>
                    <a:pt x="71" y="23"/>
                  </a:cubicBezTo>
                  <a:cubicBezTo>
                    <a:pt x="49" y="64"/>
                    <a:pt x="49" y="64"/>
                    <a:pt x="49" y="64"/>
                  </a:cubicBezTo>
                  <a:cubicBezTo>
                    <a:pt x="48" y="66"/>
                    <a:pt x="46" y="68"/>
                    <a:pt x="44" y="68"/>
                  </a:cubicBezTo>
                  <a:cubicBezTo>
                    <a:pt x="42" y="68"/>
                    <a:pt x="42" y="68"/>
                    <a:pt x="42" y="68"/>
                  </a:cubicBezTo>
                  <a:cubicBezTo>
                    <a:pt x="40" y="68"/>
                    <a:pt x="39" y="67"/>
                    <a:pt x="38" y="67"/>
                  </a:cubicBezTo>
                  <a:cubicBezTo>
                    <a:pt x="37" y="66"/>
                    <a:pt x="37" y="65"/>
                    <a:pt x="36" y="64"/>
                  </a:cubicBezTo>
                  <a:cubicBezTo>
                    <a:pt x="14" y="22"/>
                    <a:pt x="14" y="22"/>
                    <a:pt x="14" y="22"/>
                  </a:cubicBezTo>
                  <a:cubicBezTo>
                    <a:pt x="14" y="24"/>
                    <a:pt x="14" y="25"/>
                    <a:pt x="14" y="26"/>
                  </a:cubicBezTo>
                  <a:cubicBezTo>
                    <a:pt x="14" y="27"/>
                    <a:pt x="14" y="28"/>
                    <a:pt x="14" y="29"/>
                  </a:cubicBezTo>
                  <a:cubicBezTo>
                    <a:pt x="14" y="76"/>
                    <a:pt x="14" y="76"/>
                    <a:pt x="14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5" y="0"/>
                    <a:pt x="15" y="0"/>
                    <a:pt x="16" y="0"/>
                  </a:cubicBezTo>
                  <a:cubicBezTo>
                    <a:pt x="16" y="0"/>
                    <a:pt x="16" y="0"/>
                    <a:pt x="17" y="1"/>
                  </a:cubicBezTo>
                  <a:cubicBezTo>
                    <a:pt x="17" y="1"/>
                    <a:pt x="17" y="1"/>
                    <a:pt x="18" y="2"/>
                  </a:cubicBezTo>
                  <a:cubicBezTo>
                    <a:pt x="39" y="43"/>
                    <a:pt x="39" y="43"/>
                    <a:pt x="39" y="43"/>
                  </a:cubicBezTo>
                  <a:cubicBezTo>
                    <a:pt x="40" y="44"/>
                    <a:pt x="40" y="45"/>
                    <a:pt x="41" y="4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5" name="PA-ïṧḷiďé">
              <a:extLst>
                <a:ext uri="{FF2B5EF4-FFF2-40B4-BE49-F238E27FC236}">
                  <a16:creationId xmlns:a16="http://schemas.microsoft.com/office/drawing/2014/main" id="{9B22EBC3-39D5-4014-B798-EA498984FDB8}"/>
                </a:ext>
              </a:extLst>
            </p:cNvPr>
            <p:cNvSpPr/>
            <p:nvPr>
              <p:custDataLst>
                <p:tags r:id="rId48"/>
              </p:custDataLst>
            </p:nvPr>
          </p:nvSpPr>
          <p:spPr bwMode="auto">
            <a:xfrm>
              <a:off x="5673203" y="2699981"/>
              <a:ext cx="97661" cy="151541"/>
            </a:xfrm>
            <a:custGeom>
              <a:avLst/>
              <a:gdLst>
                <a:gd name="T0" fmla="*/ 116 w 116"/>
                <a:gd name="T1" fmla="*/ 0 h 180"/>
                <a:gd name="T2" fmla="*/ 116 w 116"/>
                <a:gd name="T3" fmla="*/ 29 h 180"/>
                <a:gd name="T4" fmla="*/ 37 w 116"/>
                <a:gd name="T5" fmla="*/ 29 h 180"/>
                <a:gd name="T6" fmla="*/ 37 w 116"/>
                <a:gd name="T7" fmla="*/ 76 h 180"/>
                <a:gd name="T8" fmla="*/ 97 w 116"/>
                <a:gd name="T9" fmla="*/ 76 h 180"/>
                <a:gd name="T10" fmla="*/ 97 w 116"/>
                <a:gd name="T11" fmla="*/ 104 h 180"/>
                <a:gd name="T12" fmla="*/ 37 w 116"/>
                <a:gd name="T13" fmla="*/ 104 h 180"/>
                <a:gd name="T14" fmla="*/ 37 w 116"/>
                <a:gd name="T15" fmla="*/ 152 h 180"/>
                <a:gd name="T16" fmla="*/ 116 w 116"/>
                <a:gd name="T17" fmla="*/ 152 h 180"/>
                <a:gd name="T18" fmla="*/ 116 w 116"/>
                <a:gd name="T19" fmla="*/ 180 h 180"/>
                <a:gd name="T20" fmla="*/ 0 w 116"/>
                <a:gd name="T21" fmla="*/ 180 h 180"/>
                <a:gd name="T22" fmla="*/ 0 w 116"/>
                <a:gd name="T23" fmla="*/ 0 h 180"/>
                <a:gd name="T24" fmla="*/ 116 w 116"/>
                <a:gd name="T25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6" h="180">
                  <a:moveTo>
                    <a:pt x="116" y="0"/>
                  </a:moveTo>
                  <a:lnTo>
                    <a:pt x="116" y="29"/>
                  </a:lnTo>
                  <a:lnTo>
                    <a:pt x="37" y="29"/>
                  </a:lnTo>
                  <a:lnTo>
                    <a:pt x="37" y="76"/>
                  </a:lnTo>
                  <a:lnTo>
                    <a:pt x="97" y="76"/>
                  </a:lnTo>
                  <a:lnTo>
                    <a:pt x="97" y="104"/>
                  </a:lnTo>
                  <a:lnTo>
                    <a:pt x="37" y="104"/>
                  </a:lnTo>
                  <a:lnTo>
                    <a:pt x="37" y="152"/>
                  </a:lnTo>
                  <a:lnTo>
                    <a:pt x="116" y="152"/>
                  </a:lnTo>
                  <a:lnTo>
                    <a:pt x="116" y="180"/>
                  </a:lnTo>
                  <a:lnTo>
                    <a:pt x="0" y="180"/>
                  </a:lnTo>
                  <a:lnTo>
                    <a:pt x="0" y="0"/>
                  </a:lnTo>
                  <a:lnTo>
                    <a:pt x="1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119" name="PA-组合 118">
            <a:extLst>
              <a:ext uri="{FF2B5EF4-FFF2-40B4-BE49-F238E27FC236}">
                <a16:creationId xmlns:a16="http://schemas.microsoft.com/office/drawing/2014/main" id="{3D9DB720-F05B-4544-95A6-27F980531308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 rot="920319">
            <a:off x="-337379" y="496398"/>
            <a:ext cx="7007886" cy="1362601"/>
            <a:chOff x="-750464" y="1353165"/>
            <a:chExt cx="7007886" cy="1362601"/>
          </a:xfrm>
        </p:grpSpPr>
        <p:grpSp>
          <p:nvGrpSpPr>
            <p:cNvPr id="95" name="组合 94">
              <a:extLst>
                <a:ext uri="{FF2B5EF4-FFF2-40B4-BE49-F238E27FC236}">
                  <a16:creationId xmlns:a16="http://schemas.microsoft.com/office/drawing/2014/main" id="{14C21CFA-32A0-4CC7-A114-A7684AAB83A8}"/>
                </a:ext>
              </a:extLst>
            </p:cNvPr>
            <p:cNvGrpSpPr/>
            <p:nvPr/>
          </p:nvGrpSpPr>
          <p:grpSpPr>
            <a:xfrm>
              <a:off x="2519134" y="1353165"/>
              <a:ext cx="3738288" cy="994283"/>
              <a:chOff x="2519134" y="1353165"/>
              <a:chExt cx="3738288" cy="994283"/>
            </a:xfrm>
          </p:grpSpPr>
          <p:grpSp>
            <p:nvGrpSpPr>
              <p:cNvPr id="90" name="组合 89">
                <a:extLst>
                  <a:ext uri="{FF2B5EF4-FFF2-40B4-BE49-F238E27FC236}">
                    <a16:creationId xmlns:a16="http://schemas.microsoft.com/office/drawing/2014/main" id="{2DD7AA8B-9103-43FD-83DD-D20ED7E20A38}"/>
                  </a:ext>
                </a:extLst>
              </p:cNvPr>
              <p:cNvGrpSpPr/>
              <p:nvPr/>
            </p:nvGrpSpPr>
            <p:grpSpPr>
              <a:xfrm rot="474050">
                <a:off x="2519134" y="1809082"/>
                <a:ext cx="457992" cy="457993"/>
                <a:chOff x="2457153" y="1851349"/>
                <a:chExt cx="457992" cy="457993"/>
              </a:xfrm>
            </p:grpSpPr>
            <p:sp>
              <p:nvSpPr>
                <p:cNvPr id="28" name="PA-iṡḻiďé">
                  <a:extLst>
                    <a:ext uri="{FF2B5EF4-FFF2-40B4-BE49-F238E27FC236}">
                      <a16:creationId xmlns:a16="http://schemas.microsoft.com/office/drawing/2014/main" id="{ACA03CF5-878C-4F62-9044-72F72A1DE06C}"/>
                    </a:ext>
                  </a:extLst>
                </p:cNvPr>
                <p:cNvSpPr/>
                <p:nvPr>
                  <p:custDataLst>
                    <p:tags r:id="rId19"/>
                  </p:custDataLst>
                </p:nvPr>
              </p:nvSpPr>
              <p:spPr bwMode="auto">
                <a:xfrm>
                  <a:off x="2489145" y="1883341"/>
                  <a:ext cx="395692" cy="394850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9" name="PA-íšļïďè">
                  <a:extLst>
                    <a:ext uri="{FF2B5EF4-FFF2-40B4-BE49-F238E27FC236}">
                      <a16:creationId xmlns:a16="http://schemas.microsoft.com/office/drawing/2014/main" id="{04886595-E6E2-4610-822E-41404A093945}"/>
                    </a:ext>
                  </a:extLst>
                </p:cNvPr>
                <p:cNvSpPr/>
                <p:nvPr>
                  <p:custDataLst>
                    <p:tags r:id="rId20"/>
                  </p:custDataLst>
                </p:nvPr>
              </p:nvSpPr>
              <p:spPr bwMode="auto">
                <a:xfrm>
                  <a:off x="2457153" y="1851349"/>
                  <a:ext cx="457992" cy="457993"/>
                </a:xfrm>
                <a:custGeom>
                  <a:avLst/>
                  <a:gdLst>
                    <a:gd name="T0" fmla="*/ 215 w 230"/>
                    <a:gd name="T1" fmla="*/ 115 h 230"/>
                    <a:gd name="T2" fmla="*/ 199 w 230"/>
                    <a:gd name="T3" fmla="*/ 115 h 230"/>
                    <a:gd name="T4" fmla="*/ 174 w 230"/>
                    <a:gd name="T5" fmla="*/ 174 h 230"/>
                    <a:gd name="T6" fmla="*/ 115 w 230"/>
                    <a:gd name="T7" fmla="*/ 198 h 230"/>
                    <a:gd name="T8" fmla="*/ 57 w 230"/>
                    <a:gd name="T9" fmla="*/ 174 h 230"/>
                    <a:gd name="T10" fmla="*/ 32 w 230"/>
                    <a:gd name="T11" fmla="*/ 115 h 230"/>
                    <a:gd name="T12" fmla="*/ 57 w 230"/>
                    <a:gd name="T13" fmla="*/ 56 h 230"/>
                    <a:gd name="T14" fmla="*/ 115 w 230"/>
                    <a:gd name="T15" fmla="*/ 32 h 230"/>
                    <a:gd name="T16" fmla="*/ 174 w 230"/>
                    <a:gd name="T17" fmla="*/ 56 h 230"/>
                    <a:gd name="T18" fmla="*/ 199 w 230"/>
                    <a:gd name="T19" fmla="*/ 115 h 230"/>
                    <a:gd name="T20" fmla="*/ 215 w 230"/>
                    <a:gd name="T21" fmla="*/ 115 h 230"/>
                    <a:gd name="T22" fmla="*/ 230 w 230"/>
                    <a:gd name="T23" fmla="*/ 115 h 230"/>
                    <a:gd name="T24" fmla="*/ 197 w 230"/>
                    <a:gd name="T25" fmla="*/ 34 h 230"/>
                    <a:gd name="T26" fmla="*/ 115 w 230"/>
                    <a:gd name="T27" fmla="*/ 0 h 230"/>
                    <a:gd name="T28" fmla="*/ 34 w 230"/>
                    <a:gd name="T29" fmla="*/ 34 h 230"/>
                    <a:gd name="T30" fmla="*/ 0 w 230"/>
                    <a:gd name="T31" fmla="*/ 115 h 230"/>
                    <a:gd name="T32" fmla="*/ 34 w 230"/>
                    <a:gd name="T33" fmla="*/ 196 h 230"/>
                    <a:gd name="T34" fmla="*/ 115 w 230"/>
                    <a:gd name="T35" fmla="*/ 230 h 230"/>
                    <a:gd name="T36" fmla="*/ 197 w 230"/>
                    <a:gd name="T37" fmla="*/ 196 h 230"/>
                    <a:gd name="T38" fmla="*/ 230 w 230"/>
                    <a:gd name="T39" fmla="*/ 115 h 230"/>
                    <a:gd name="T40" fmla="*/ 215 w 230"/>
                    <a:gd name="T41" fmla="*/ 115 h 2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30" h="230">
                      <a:moveTo>
                        <a:pt x="215" y="115"/>
                      </a:moveTo>
                      <a:cubicBezTo>
                        <a:pt x="199" y="115"/>
                        <a:pt x="199" y="115"/>
                        <a:pt x="199" y="115"/>
                      </a:cubicBezTo>
                      <a:cubicBezTo>
                        <a:pt x="199" y="138"/>
                        <a:pt x="189" y="159"/>
                        <a:pt x="174" y="174"/>
                      </a:cubicBezTo>
                      <a:cubicBezTo>
                        <a:pt x="159" y="189"/>
                        <a:pt x="139" y="198"/>
                        <a:pt x="115" y="198"/>
                      </a:cubicBezTo>
                      <a:cubicBezTo>
                        <a:pt x="92" y="198"/>
                        <a:pt x="72" y="189"/>
                        <a:pt x="57" y="174"/>
                      </a:cubicBezTo>
                      <a:cubicBezTo>
                        <a:pt x="41" y="159"/>
                        <a:pt x="32" y="138"/>
                        <a:pt x="32" y="115"/>
                      </a:cubicBezTo>
                      <a:cubicBezTo>
                        <a:pt x="32" y="92"/>
                        <a:pt x="41" y="71"/>
                        <a:pt x="57" y="56"/>
                      </a:cubicBezTo>
                      <a:cubicBezTo>
                        <a:pt x="72" y="41"/>
                        <a:pt x="92" y="32"/>
                        <a:pt x="115" y="32"/>
                      </a:cubicBezTo>
                      <a:cubicBezTo>
                        <a:pt x="139" y="32"/>
                        <a:pt x="159" y="41"/>
                        <a:pt x="174" y="56"/>
                      </a:cubicBezTo>
                      <a:cubicBezTo>
                        <a:pt x="189" y="71"/>
                        <a:pt x="199" y="92"/>
                        <a:pt x="199" y="115"/>
                      </a:cubicBezTo>
                      <a:cubicBezTo>
                        <a:pt x="215" y="115"/>
                        <a:pt x="215" y="115"/>
                        <a:pt x="215" y="115"/>
                      </a:cubicBezTo>
                      <a:cubicBezTo>
                        <a:pt x="230" y="115"/>
                        <a:pt x="230" y="115"/>
                        <a:pt x="230" y="115"/>
                      </a:cubicBezTo>
                      <a:cubicBezTo>
                        <a:pt x="230" y="83"/>
                        <a:pt x="218" y="54"/>
                        <a:pt x="197" y="34"/>
                      </a:cubicBezTo>
                      <a:cubicBezTo>
                        <a:pt x="176" y="13"/>
                        <a:pt x="147" y="0"/>
                        <a:pt x="115" y="0"/>
                      </a:cubicBezTo>
                      <a:cubicBezTo>
                        <a:pt x="84" y="0"/>
                        <a:pt x="55" y="13"/>
                        <a:pt x="34" y="34"/>
                      </a:cubicBezTo>
                      <a:cubicBezTo>
                        <a:pt x="13" y="54"/>
                        <a:pt x="0" y="83"/>
                        <a:pt x="0" y="115"/>
                      </a:cubicBezTo>
                      <a:cubicBezTo>
                        <a:pt x="0" y="147"/>
                        <a:pt x="13" y="175"/>
                        <a:pt x="34" y="196"/>
                      </a:cubicBezTo>
                      <a:cubicBezTo>
                        <a:pt x="55" y="217"/>
                        <a:pt x="84" y="230"/>
                        <a:pt x="115" y="230"/>
                      </a:cubicBezTo>
                      <a:cubicBezTo>
                        <a:pt x="147" y="230"/>
                        <a:pt x="176" y="217"/>
                        <a:pt x="197" y="196"/>
                      </a:cubicBezTo>
                      <a:cubicBezTo>
                        <a:pt x="218" y="175"/>
                        <a:pt x="230" y="147"/>
                        <a:pt x="230" y="115"/>
                      </a:cubicBezTo>
                      <a:lnTo>
                        <a:pt x="215" y="115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grpSp>
            <p:nvGrpSpPr>
              <p:cNvPr id="87" name="组合 86">
                <a:extLst>
                  <a:ext uri="{FF2B5EF4-FFF2-40B4-BE49-F238E27FC236}">
                    <a16:creationId xmlns:a16="http://schemas.microsoft.com/office/drawing/2014/main" id="{0D141933-9613-42A9-BA11-BFE7769426F2}"/>
                  </a:ext>
                </a:extLst>
              </p:cNvPr>
              <p:cNvGrpSpPr/>
              <p:nvPr/>
            </p:nvGrpSpPr>
            <p:grpSpPr>
              <a:xfrm rot="474050">
                <a:off x="2724818" y="1353165"/>
                <a:ext cx="3532604" cy="994283"/>
                <a:chOff x="2620481" y="1157624"/>
                <a:chExt cx="3532604" cy="994283"/>
              </a:xfr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18" name="PA-îṧḻiďé">
                  <a:extLst>
                    <a:ext uri="{FF2B5EF4-FFF2-40B4-BE49-F238E27FC236}">
                      <a16:creationId xmlns:a16="http://schemas.microsoft.com/office/drawing/2014/main" id="{919E7255-977C-4087-A019-B3A2F7E06BB6}"/>
                    </a:ext>
                  </a:extLst>
                </p:cNvPr>
                <p:cNvSpPr/>
                <p:nvPr>
                  <p:custDataLst>
                    <p:tags r:id="rId13"/>
                  </p:custDataLst>
                </p:nvPr>
              </p:nvSpPr>
              <p:spPr bwMode="auto">
                <a:xfrm>
                  <a:off x="2661734" y="1192143"/>
                  <a:ext cx="3491351" cy="894095"/>
                </a:xfrm>
                <a:custGeom>
                  <a:avLst/>
                  <a:gdLst>
                    <a:gd name="T0" fmla="*/ 29 w 1753"/>
                    <a:gd name="T1" fmla="*/ 449 h 449"/>
                    <a:gd name="T2" fmla="*/ 1753 w 1753"/>
                    <a:gd name="T3" fmla="*/ 211 h 449"/>
                    <a:gd name="T4" fmla="*/ 1725 w 1753"/>
                    <a:gd name="T5" fmla="*/ 6 h 449"/>
                    <a:gd name="T6" fmla="*/ 1717 w 1753"/>
                    <a:gd name="T7" fmla="*/ 1 h 449"/>
                    <a:gd name="T8" fmla="*/ 6 w 1753"/>
                    <a:gd name="T9" fmla="*/ 237 h 449"/>
                    <a:gd name="T10" fmla="*/ 0 w 1753"/>
                    <a:gd name="T11" fmla="*/ 244 h 449"/>
                    <a:gd name="T12" fmla="*/ 29 w 1753"/>
                    <a:gd name="T13" fmla="*/ 449 h 4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753" h="449">
                      <a:moveTo>
                        <a:pt x="29" y="449"/>
                      </a:moveTo>
                      <a:cubicBezTo>
                        <a:pt x="1753" y="211"/>
                        <a:pt x="1753" y="211"/>
                        <a:pt x="1753" y="211"/>
                      </a:cubicBezTo>
                      <a:cubicBezTo>
                        <a:pt x="1725" y="6"/>
                        <a:pt x="1725" y="6"/>
                        <a:pt x="1725" y="6"/>
                      </a:cubicBezTo>
                      <a:cubicBezTo>
                        <a:pt x="1724" y="3"/>
                        <a:pt x="1721" y="0"/>
                        <a:pt x="1717" y="1"/>
                      </a:cubicBezTo>
                      <a:cubicBezTo>
                        <a:pt x="6" y="237"/>
                        <a:pt x="6" y="237"/>
                        <a:pt x="6" y="237"/>
                      </a:cubicBezTo>
                      <a:cubicBezTo>
                        <a:pt x="2" y="237"/>
                        <a:pt x="0" y="241"/>
                        <a:pt x="0" y="244"/>
                      </a:cubicBezTo>
                      <a:lnTo>
                        <a:pt x="29" y="449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762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0" name="PA-i$ļiḍè">
                  <a:extLst>
                    <a:ext uri="{FF2B5EF4-FFF2-40B4-BE49-F238E27FC236}">
                      <a16:creationId xmlns:a16="http://schemas.microsoft.com/office/drawing/2014/main" id="{D1BA8485-E86A-43AF-8812-FC10075EAE87}"/>
                    </a:ext>
                  </a:extLst>
                </p:cNvPr>
                <p:cNvSpPr/>
                <p:nvPr>
                  <p:custDataLst>
                    <p:tags r:id="rId14"/>
                  </p:custDataLst>
                </p:nvPr>
              </p:nvSpPr>
              <p:spPr bwMode="auto">
                <a:xfrm>
                  <a:off x="2661734" y="1524692"/>
                  <a:ext cx="784649" cy="601958"/>
                </a:xfrm>
                <a:custGeom>
                  <a:avLst/>
                  <a:gdLst>
                    <a:gd name="T0" fmla="*/ 554 w 932"/>
                    <a:gd name="T1" fmla="*/ 639 h 715"/>
                    <a:gd name="T2" fmla="*/ 0 w 932"/>
                    <a:gd name="T3" fmla="*/ 715 h 715"/>
                    <a:gd name="T4" fmla="*/ 379 w 932"/>
                    <a:gd name="T5" fmla="*/ 78 h 715"/>
                    <a:gd name="T6" fmla="*/ 932 w 932"/>
                    <a:gd name="T7" fmla="*/ 0 h 715"/>
                    <a:gd name="T8" fmla="*/ 554 w 932"/>
                    <a:gd name="T9" fmla="*/ 639 h 7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32" h="715">
                      <a:moveTo>
                        <a:pt x="554" y="639"/>
                      </a:moveTo>
                      <a:lnTo>
                        <a:pt x="0" y="715"/>
                      </a:lnTo>
                      <a:lnTo>
                        <a:pt x="379" y="78"/>
                      </a:lnTo>
                      <a:lnTo>
                        <a:pt x="932" y="0"/>
                      </a:lnTo>
                      <a:lnTo>
                        <a:pt x="554" y="63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2" name="PA-îşlide">
                  <a:extLst>
                    <a:ext uri="{FF2B5EF4-FFF2-40B4-BE49-F238E27FC236}">
                      <a16:creationId xmlns:a16="http://schemas.microsoft.com/office/drawing/2014/main" id="{0F3E4673-3B5D-4A46-A63A-2684677104CB}"/>
                    </a:ext>
                  </a:extLst>
                </p:cNvPr>
                <p:cNvSpPr/>
                <p:nvPr>
                  <p:custDataLst>
                    <p:tags r:id="rId15"/>
                  </p:custDataLst>
                </p:nvPr>
              </p:nvSpPr>
              <p:spPr bwMode="auto">
                <a:xfrm>
                  <a:off x="3565933" y="1403459"/>
                  <a:ext cx="766969" cy="597748"/>
                </a:xfrm>
                <a:custGeom>
                  <a:avLst/>
                  <a:gdLst>
                    <a:gd name="T0" fmla="*/ 556 w 911"/>
                    <a:gd name="T1" fmla="*/ 634 h 710"/>
                    <a:gd name="T2" fmla="*/ 0 w 911"/>
                    <a:gd name="T3" fmla="*/ 710 h 710"/>
                    <a:gd name="T4" fmla="*/ 357 w 911"/>
                    <a:gd name="T5" fmla="*/ 75 h 710"/>
                    <a:gd name="T6" fmla="*/ 911 w 911"/>
                    <a:gd name="T7" fmla="*/ 0 h 710"/>
                    <a:gd name="T8" fmla="*/ 556 w 911"/>
                    <a:gd name="T9" fmla="*/ 634 h 7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11" h="710">
                      <a:moveTo>
                        <a:pt x="556" y="634"/>
                      </a:moveTo>
                      <a:lnTo>
                        <a:pt x="0" y="710"/>
                      </a:lnTo>
                      <a:lnTo>
                        <a:pt x="357" y="75"/>
                      </a:lnTo>
                      <a:lnTo>
                        <a:pt x="911" y="0"/>
                      </a:lnTo>
                      <a:lnTo>
                        <a:pt x="556" y="63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4" name="PA-iSḷíďé">
                  <a:extLst>
                    <a:ext uri="{FF2B5EF4-FFF2-40B4-BE49-F238E27FC236}">
                      <a16:creationId xmlns:a16="http://schemas.microsoft.com/office/drawing/2014/main" id="{9241A3AA-FD6D-40D4-A7B3-D9885FCC4320}"/>
                    </a:ext>
                  </a:extLst>
                </p:cNvPr>
                <p:cNvSpPr/>
                <p:nvPr>
                  <p:custDataLst>
                    <p:tags r:id="rId16"/>
                  </p:custDataLst>
                </p:nvPr>
              </p:nvSpPr>
              <p:spPr bwMode="auto">
                <a:xfrm>
                  <a:off x="4471814" y="1279700"/>
                  <a:ext cx="746764" cy="595222"/>
                </a:xfrm>
                <a:custGeom>
                  <a:avLst/>
                  <a:gdLst>
                    <a:gd name="T0" fmla="*/ 556 w 887"/>
                    <a:gd name="T1" fmla="*/ 632 h 707"/>
                    <a:gd name="T2" fmla="*/ 0 w 887"/>
                    <a:gd name="T3" fmla="*/ 707 h 707"/>
                    <a:gd name="T4" fmla="*/ 332 w 887"/>
                    <a:gd name="T5" fmla="*/ 78 h 707"/>
                    <a:gd name="T6" fmla="*/ 887 w 887"/>
                    <a:gd name="T7" fmla="*/ 0 h 707"/>
                    <a:gd name="T8" fmla="*/ 556 w 887"/>
                    <a:gd name="T9" fmla="*/ 632 h 7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87" h="707">
                      <a:moveTo>
                        <a:pt x="556" y="632"/>
                      </a:moveTo>
                      <a:lnTo>
                        <a:pt x="0" y="707"/>
                      </a:lnTo>
                      <a:lnTo>
                        <a:pt x="332" y="78"/>
                      </a:lnTo>
                      <a:lnTo>
                        <a:pt x="887" y="0"/>
                      </a:lnTo>
                      <a:lnTo>
                        <a:pt x="556" y="63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" name="PA-îślïḋé">
                  <a:extLst>
                    <a:ext uri="{FF2B5EF4-FFF2-40B4-BE49-F238E27FC236}">
                      <a16:creationId xmlns:a16="http://schemas.microsoft.com/office/drawing/2014/main" id="{C312C659-F078-4479-A585-8F6457B36BC9}"/>
                    </a:ext>
                  </a:extLst>
                </p:cNvPr>
                <p:cNvSpPr/>
                <p:nvPr>
                  <p:custDataLst>
                    <p:tags r:id="rId17"/>
                  </p:custDataLst>
                </p:nvPr>
              </p:nvSpPr>
              <p:spPr bwMode="auto">
                <a:xfrm>
                  <a:off x="5378538" y="1157624"/>
                  <a:ext cx="726558" cy="594380"/>
                </a:xfrm>
                <a:custGeom>
                  <a:avLst/>
                  <a:gdLst>
                    <a:gd name="T0" fmla="*/ 555 w 863"/>
                    <a:gd name="T1" fmla="*/ 628 h 706"/>
                    <a:gd name="T2" fmla="*/ 0 w 863"/>
                    <a:gd name="T3" fmla="*/ 706 h 706"/>
                    <a:gd name="T4" fmla="*/ 307 w 863"/>
                    <a:gd name="T5" fmla="*/ 76 h 706"/>
                    <a:gd name="T6" fmla="*/ 863 w 863"/>
                    <a:gd name="T7" fmla="*/ 0 h 706"/>
                    <a:gd name="T8" fmla="*/ 555 w 863"/>
                    <a:gd name="T9" fmla="*/ 628 h 7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63" h="706">
                      <a:moveTo>
                        <a:pt x="555" y="628"/>
                      </a:moveTo>
                      <a:lnTo>
                        <a:pt x="0" y="706"/>
                      </a:lnTo>
                      <a:lnTo>
                        <a:pt x="307" y="76"/>
                      </a:lnTo>
                      <a:lnTo>
                        <a:pt x="863" y="0"/>
                      </a:lnTo>
                      <a:lnTo>
                        <a:pt x="555" y="62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0" name="PA-îṧ1iḑê">
                  <a:extLst>
                    <a:ext uri="{FF2B5EF4-FFF2-40B4-BE49-F238E27FC236}">
                      <a16:creationId xmlns:a16="http://schemas.microsoft.com/office/drawing/2014/main" id="{B6FA8246-7C9E-4C06-B9B3-8FF53F8EA80B}"/>
                    </a:ext>
                  </a:extLst>
                </p:cNvPr>
                <p:cNvSpPr/>
                <p:nvPr>
                  <p:custDataLst>
                    <p:tags r:id="rId18"/>
                  </p:custDataLst>
                </p:nvPr>
              </p:nvSpPr>
              <p:spPr bwMode="auto">
                <a:xfrm>
                  <a:off x="2620481" y="2008784"/>
                  <a:ext cx="141439" cy="14312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</p:grpSp>
        <p:grpSp>
          <p:nvGrpSpPr>
            <p:cNvPr id="96" name="组合 95">
              <a:extLst>
                <a:ext uri="{FF2B5EF4-FFF2-40B4-BE49-F238E27FC236}">
                  <a16:creationId xmlns:a16="http://schemas.microsoft.com/office/drawing/2014/main" id="{2CFB0813-822F-4A6D-B20C-4B3D44931A18}"/>
                </a:ext>
              </a:extLst>
            </p:cNvPr>
            <p:cNvGrpSpPr/>
            <p:nvPr/>
          </p:nvGrpSpPr>
          <p:grpSpPr>
            <a:xfrm flipH="1" flipV="1">
              <a:off x="-750464" y="1721483"/>
              <a:ext cx="3738288" cy="994283"/>
              <a:chOff x="2519134" y="1353165"/>
              <a:chExt cx="3738288" cy="994283"/>
            </a:xfrm>
          </p:grpSpPr>
          <p:grpSp>
            <p:nvGrpSpPr>
              <p:cNvPr id="97" name="组合 96">
                <a:extLst>
                  <a:ext uri="{FF2B5EF4-FFF2-40B4-BE49-F238E27FC236}">
                    <a16:creationId xmlns:a16="http://schemas.microsoft.com/office/drawing/2014/main" id="{C6EEDBA0-C0AD-402F-B309-3D15B10F6E73}"/>
                  </a:ext>
                </a:extLst>
              </p:cNvPr>
              <p:cNvGrpSpPr/>
              <p:nvPr/>
            </p:nvGrpSpPr>
            <p:grpSpPr>
              <a:xfrm rot="474050">
                <a:off x="2519134" y="1809082"/>
                <a:ext cx="457992" cy="457993"/>
                <a:chOff x="2457153" y="1851349"/>
                <a:chExt cx="457992" cy="457993"/>
              </a:xfrm>
            </p:grpSpPr>
            <p:sp>
              <p:nvSpPr>
                <p:cNvPr id="105" name="PA-iṡḻiďé">
                  <a:extLst>
                    <a:ext uri="{FF2B5EF4-FFF2-40B4-BE49-F238E27FC236}">
                      <a16:creationId xmlns:a16="http://schemas.microsoft.com/office/drawing/2014/main" id="{A8ACD2F5-DE39-4C46-AA94-884FEBB3C5B9}"/>
                    </a:ext>
                  </a:extLst>
                </p:cNvPr>
                <p:cNvSpPr/>
                <p:nvPr>
                  <p:custDataLst>
                    <p:tags r:id="rId11"/>
                  </p:custDataLst>
                </p:nvPr>
              </p:nvSpPr>
              <p:spPr bwMode="auto">
                <a:xfrm>
                  <a:off x="2489145" y="1883341"/>
                  <a:ext cx="395692" cy="394850"/>
                </a:xfrm>
                <a:prstGeom prst="ellipse">
                  <a:avLst/>
                </a:prstGeom>
                <a:no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06" name="PA-íšļïďè">
                  <a:extLst>
                    <a:ext uri="{FF2B5EF4-FFF2-40B4-BE49-F238E27FC236}">
                      <a16:creationId xmlns:a16="http://schemas.microsoft.com/office/drawing/2014/main" id="{4F50B685-F416-42DD-A6BA-015E65796EC3}"/>
                    </a:ext>
                  </a:extLst>
                </p:cNvPr>
                <p:cNvSpPr/>
                <p:nvPr>
                  <p:custDataLst>
                    <p:tags r:id="rId12"/>
                  </p:custDataLst>
                </p:nvPr>
              </p:nvSpPr>
              <p:spPr bwMode="auto">
                <a:xfrm>
                  <a:off x="2457153" y="1851349"/>
                  <a:ext cx="457992" cy="457993"/>
                </a:xfrm>
                <a:custGeom>
                  <a:avLst/>
                  <a:gdLst>
                    <a:gd name="T0" fmla="*/ 215 w 230"/>
                    <a:gd name="T1" fmla="*/ 115 h 230"/>
                    <a:gd name="T2" fmla="*/ 199 w 230"/>
                    <a:gd name="T3" fmla="*/ 115 h 230"/>
                    <a:gd name="T4" fmla="*/ 174 w 230"/>
                    <a:gd name="T5" fmla="*/ 174 h 230"/>
                    <a:gd name="T6" fmla="*/ 115 w 230"/>
                    <a:gd name="T7" fmla="*/ 198 h 230"/>
                    <a:gd name="T8" fmla="*/ 57 w 230"/>
                    <a:gd name="T9" fmla="*/ 174 h 230"/>
                    <a:gd name="T10" fmla="*/ 32 w 230"/>
                    <a:gd name="T11" fmla="*/ 115 h 230"/>
                    <a:gd name="T12" fmla="*/ 57 w 230"/>
                    <a:gd name="T13" fmla="*/ 56 h 230"/>
                    <a:gd name="T14" fmla="*/ 115 w 230"/>
                    <a:gd name="T15" fmla="*/ 32 h 230"/>
                    <a:gd name="T16" fmla="*/ 174 w 230"/>
                    <a:gd name="T17" fmla="*/ 56 h 230"/>
                    <a:gd name="T18" fmla="*/ 199 w 230"/>
                    <a:gd name="T19" fmla="*/ 115 h 230"/>
                    <a:gd name="T20" fmla="*/ 215 w 230"/>
                    <a:gd name="T21" fmla="*/ 115 h 230"/>
                    <a:gd name="T22" fmla="*/ 230 w 230"/>
                    <a:gd name="T23" fmla="*/ 115 h 230"/>
                    <a:gd name="T24" fmla="*/ 197 w 230"/>
                    <a:gd name="T25" fmla="*/ 34 h 230"/>
                    <a:gd name="T26" fmla="*/ 115 w 230"/>
                    <a:gd name="T27" fmla="*/ 0 h 230"/>
                    <a:gd name="T28" fmla="*/ 34 w 230"/>
                    <a:gd name="T29" fmla="*/ 34 h 230"/>
                    <a:gd name="T30" fmla="*/ 0 w 230"/>
                    <a:gd name="T31" fmla="*/ 115 h 230"/>
                    <a:gd name="T32" fmla="*/ 34 w 230"/>
                    <a:gd name="T33" fmla="*/ 196 h 230"/>
                    <a:gd name="T34" fmla="*/ 115 w 230"/>
                    <a:gd name="T35" fmla="*/ 230 h 230"/>
                    <a:gd name="T36" fmla="*/ 197 w 230"/>
                    <a:gd name="T37" fmla="*/ 196 h 230"/>
                    <a:gd name="T38" fmla="*/ 230 w 230"/>
                    <a:gd name="T39" fmla="*/ 115 h 230"/>
                    <a:gd name="T40" fmla="*/ 215 w 230"/>
                    <a:gd name="T41" fmla="*/ 115 h 2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30" h="230">
                      <a:moveTo>
                        <a:pt x="215" y="115"/>
                      </a:moveTo>
                      <a:cubicBezTo>
                        <a:pt x="199" y="115"/>
                        <a:pt x="199" y="115"/>
                        <a:pt x="199" y="115"/>
                      </a:cubicBezTo>
                      <a:cubicBezTo>
                        <a:pt x="199" y="138"/>
                        <a:pt x="189" y="159"/>
                        <a:pt x="174" y="174"/>
                      </a:cubicBezTo>
                      <a:cubicBezTo>
                        <a:pt x="159" y="189"/>
                        <a:pt x="139" y="198"/>
                        <a:pt x="115" y="198"/>
                      </a:cubicBezTo>
                      <a:cubicBezTo>
                        <a:pt x="92" y="198"/>
                        <a:pt x="72" y="189"/>
                        <a:pt x="57" y="174"/>
                      </a:cubicBezTo>
                      <a:cubicBezTo>
                        <a:pt x="41" y="159"/>
                        <a:pt x="32" y="138"/>
                        <a:pt x="32" y="115"/>
                      </a:cubicBezTo>
                      <a:cubicBezTo>
                        <a:pt x="32" y="92"/>
                        <a:pt x="41" y="71"/>
                        <a:pt x="57" y="56"/>
                      </a:cubicBezTo>
                      <a:cubicBezTo>
                        <a:pt x="72" y="41"/>
                        <a:pt x="92" y="32"/>
                        <a:pt x="115" y="32"/>
                      </a:cubicBezTo>
                      <a:cubicBezTo>
                        <a:pt x="139" y="32"/>
                        <a:pt x="159" y="41"/>
                        <a:pt x="174" y="56"/>
                      </a:cubicBezTo>
                      <a:cubicBezTo>
                        <a:pt x="189" y="71"/>
                        <a:pt x="199" y="92"/>
                        <a:pt x="199" y="115"/>
                      </a:cubicBezTo>
                      <a:cubicBezTo>
                        <a:pt x="215" y="115"/>
                        <a:pt x="215" y="115"/>
                        <a:pt x="215" y="115"/>
                      </a:cubicBezTo>
                      <a:cubicBezTo>
                        <a:pt x="230" y="115"/>
                        <a:pt x="230" y="115"/>
                        <a:pt x="230" y="115"/>
                      </a:cubicBezTo>
                      <a:cubicBezTo>
                        <a:pt x="230" y="83"/>
                        <a:pt x="218" y="54"/>
                        <a:pt x="197" y="34"/>
                      </a:cubicBezTo>
                      <a:cubicBezTo>
                        <a:pt x="176" y="13"/>
                        <a:pt x="147" y="0"/>
                        <a:pt x="115" y="0"/>
                      </a:cubicBezTo>
                      <a:cubicBezTo>
                        <a:pt x="84" y="0"/>
                        <a:pt x="55" y="13"/>
                        <a:pt x="34" y="34"/>
                      </a:cubicBezTo>
                      <a:cubicBezTo>
                        <a:pt x="13" y="54"/>
                        <a:pt x="0" y="83"/>
                        <a:pt x="0" y="115"/>
                      </a:cubicBezTo>
                      <a:cubicBezTo>
                        <a:pt x="0" y="147"/>
                        <a:pt x="13" y="175"/>
                        <a:pt x="34" y="196"/>
                      </a:cubicBezTo>
                      <a:cubicBezTo>
                        <a:pt x="55" y="217"/>
                        <a:pt x="84" y="230"/>
                        <a:pt x="115" y="230"/>
                      </a:cubicBezTo>
                      <a:cubicBezTo>
                        <a:pt x="147" y="230"/>
                        <a:pt x="176" y="217"/>
                        <a:pt x="197" y="196"/>
                      </a:cubicBezTo>
                      <a:cubicBezTo>
                        <a:pt x="218" y="175"/>
                        <a:pt x="230" y="147"/>
                        <a:pt x="230" y="115"/>
                      </a:cubicBezTo>
                      <a:lnTo>
                        <a:pt x="215" y="115"/>
                      </a:lnTo>
                      <a:close/>
                    </a:path>
                  </a:pathLst>
                </a:custGeom>
                <a:no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grpSp>
            <p:nvGrpSpPr>
              <p:cNvPr id="98" name="组合 97">
                <a:extLst>
                  <a:ext uri="{FF2B5EF4-FFF2-40B4-BE49-F238E27FC236}">
                    <a16:creationId xmlns:a16="http://schemas.microsoft.com/office/drawing/2014/main" id="{7CF85F55-DEDF-43E9-8EB7-0BB42EDCBA18}"/>
                  </a:ext>
                </a:extLst>
              </p:cNvPr>
              <p:cNvGrpSpPr/>
              <p:nvPr/>
            </p:nvGrpSpPr>
            <p:grpSpPr>
              <a:xfrm rot="474050">
                <a:off x="2724818" y="1353165"/>
                <a:ext cx="3532604" cy="994283"/>
                <a:chOff x="2620481" y="1157624"/>
                <a:chExt cx="3532604" cy="994283"/>
              </a:xfr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99" name="PA-îṧḻiďé">
                  <a:extLst>
                    <a:ext uri="{FF2B5EF4-FFF2-40B4-BE49-F238E27FC236}">
                      <a16:creationId xmlns:a16="http://schemas.microsoft.com/office/drawing/2014/main" id="{536DBCEB-1AB6-4A19-BDE6-C987AB45B407}"/>
                    </a:ext>
                  </a:extLst>
                </p:cNvPr>
                <p:cNvSpPr/>
                <p:nvPr>
                  <p:custDataLst>
                    <p:tags r:id="rId5"/>
                  </p:custDataLst>
                </p:nvPr>
              </p:nvSpPr>
              <p:spPr bwMode="auto">
                <a:xfrm>
                  <a:off x="2661734" y="1192143"/>
                  <a:ext cx="3491351" cy="894095"/>
                </a:xfrm>
                <a:custGeom>
                  <a:avLst/>
                  <a:gdLst>
                    <a:gd name="T0" fmla="*/ 29 w 1753"/>
                    <a:gd name="T1" fmla="*/ 449 h 449"/>
                    <a:gd name="T2" fmla="*/ 1753 w 1753"/>
                    <a:gd name="T3" fmla="*/ 211 h 449"/>
                    <a:gd name="T4" fmla="*/ 1725 w 1753"/>
                    <a:gd name="T5" fmla="*/ 6 h 449"/>
                    <a:gd name="T6" fmla="*/ 1717 w 1753"/>
                    <a:gd name="T7" fmla="*/ 1 h 449"/>
                    <a:gd name="T8" fmla="*/ 6 w 1753"/>
                    <a:gd name="T9" fmla="*/ 237 h 449"/>
                    <a:gd name="T10" fmla="*/ 0 w 1753"/>
                    <a:gd name="T11" fmla="*/ 244 h 449"/>
                    <a:gd name="T12" fmla="*/ 29 w 1753"/>
                    <a:gd name="T13" fmla="*/ 449 h 4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753" h="449">
                      <a:moveTo>
                        <a:pt x="29" y="449"/>
                      </a:moveTo>
                      <a:cubicBezTo>
                        <a:pt x="1753" y="211"/>
                        <a:pt x="1753" y="211"/>
                        <a:pt x="1753" y="211"/>
                      </a:cubicBezTo>
                      <a:cubicBezTo>
                        <a:pt x="1725" y="6"/>
                        <a:pt x="1725" y="6"/>
                        <a:pt x="1725" y="6"/>
                      </a:cubicBezTo>
                      <a:cubicBezTo>
                        <a:pt x="1724" y="3"/>
                        <a:pt x="1721" y="0"/>
                        <a:pt x="1717" y="1"/>
                      </a:cubicBezTo>
                      <a:cubicBezTo>
                        <a:pt x="6" y="237"/>
                        <a:pt x="6" y="237"/>
                        <a:pt x="6" y="237"/>
                      </a:cubicBezTo>
                      <a:cubicBezTo>
                        <a:pt x="2" y="237"/>
                        <a:pt x="0" y="241"/>
                        <a:pt x="0" y="244"/>
                      </a:cubicBezTo>
                      <a:lnTo>
                        <a:pt x="29" y="449"/>
                      </a:lnTo>
                      <a:close/>
                    </a:path>
                  </a:pathLst>
                </a:custGeom>
                <a:noFill/>
                <a:ln w="76200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00" name="PA-i$ļiḍè">
                  <a:extLst>
                    <a:ext uri="{FF2B5EF4-FFF2-40B4-BE49-F238E27FC236}">
                      <a16:creationId xmlns:a16="http://schemas.microsoft.com/office/drawing/2014/main" id="{75EBFA1A-7BCA-4819-AFAB-6AD4CF562B7D}"/>
                    </a:ext>
                  </a:extLst>
                </p:cNvPr>
                <p:cNvSpPr/>
                <p:nvPr>
                  <p:custDataLst>
                    <p:tags r:id="rId6"/>
                  </p:custDataLst>
                </p:nvPr>
              </p:nvSpPr>
              <p:spPr bwMode="auto">
                <a:xfrm>
                  <a:off x="2661734" y="1524692"/>
                  <a:ext cx="784649" cy="601958"/>
                </a:xfrm>
                <a:custGeom>
                  <a:avLst/>
                  <a:gdLst>
                    <a:gd name="T0" fmla="*/ 554 w 932"/>
                    <a:gd name="T1" fmla="*/ 639 h 715"/>
                    <a:gd name="T2" fmla="*/ 0 w 932"/>
                    <a:gd name="T3" fmla="*/ 715 h 715"/>
                    <a:gd name="T4" fmla="*/ 379 w 932"/>
                    <a:gd name="T5" fmla="*/ 78 h 715"/>
                    <a:gd name="T6" fmla="*/ 932 w 932"/>
                    <a:gd name="T7" fmla="*/ 0 h 715"/>
                    <a:gd name="T8" fmla="*/ 554 w 932"/>
                    <a:gd name="T9" fmla="*/ 639 h 7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32" h="715">
                      <a:moveTo>
                        <a:pt x="554" y="639"/>
                      </a:moveTo>
                      <a:lnTo>
                        <a:pt x="0" y="715"/>
                      </a:lnTo>
                      <a:lnTo>
                        <a:pt x="379" y="78"/>
                      </a:lnTo>
                      <a:lnTo>
                        <a:pt x="932" y="0"/>
                      </a:lnTo>
                      <a:lnTo>
                        <a:pt x="554" y="639"/>
                      </a:lnTo>
                      <a:close/>
                    </a:path>
                  </a:pathLst>
                </a:custGeom>
                <a:no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01" name="PA-îşlide">
                  <a:extLst>
                    <a:ext uri="{FF2B5EF4-FFF2-40B4-BE49-F238E27FC236}">
                      <a16:creationId xmlns:a16="http://schemas.microsoft.com/office/drawing/2014/main" id="{975EDAE4-8C47-4AE1-807C-08BADC0DCDF7}"/>
                    </a:ext>
                  </a:extLst>
                </p:cNvPr>
                <p:cNvSpPr/>
                <p:nvPr>
                  <p:custDataLst>
                    <p:tags r:id="rId7"/>
                  </p:custDataLst>
                </p:nvPr>
              </p:nvSpPr>
              <p:spPr bwMode="auto">
                <a:xfrm>
                  <a:off x="3565933" y="1403459"/>
                  <a:ext cx="766969" cy="597748"/>
                </a:xfrm>
                <a:custGeom>
                  <a:avLst/>
                  <a:gdLst>
                    <a:gd name="T0" fmla="*/ 556 w 911"/>
                    <a:gd name="T1" fmla="*/ 634 h 710"/>
                    <a:gd name="T2" fmla="*/ 0 w 911"/>
                    <a:gd name="T3" fmla="*/ 710 h 710"/>
                    <a:gd name="T4" fmla="*/ 357 w 911"/>
                    <a:gd name="T5" fmla="*/ 75 h 710"/>
                    <a:gd name="T6" fmla="*/ 911 w 911"/>
                    <a:gd name="T7" fmla="*/ 0 h 710"/>
                    <a:gd name="T8" fmla="*/ 556 w 911"/>
                    <a:gd name="T9" fmla="*/ 634 h 7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11" h="710">
                      <a:moveTo>
                        <a:pt x="556" y="634"/>
                      </a:moveTo>
                      <a:lnTo>
                        <a:pt x="0" y="710"/>
                      </a:lnTo>
                      <a:lnTo>
                        <a:pt x="357" y="75"/>
                      </a:lnTo>
                      <a:lnTo>
                        <a:pt x="911" y="0"/>
                      </a:lnTo>
                      <a:lnTo>
                        <a:pt x="556" y="634"/>
                      </a:lnTo>
                      <a:close/>
                    </a:path>
                  </a:pathLst>
                </a:custGeom>
                <a:no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02" name="PA-iSḷíďé">
                  <a:extLst>
                    <a:ext uri="{FF2B5EF4-FFF2-40B4-BE49-F238E27FC236}">
                      <a16:creationId xmlns:a16="http://schemas.microsoft.com/office/drawing/2014/main" id="{AB7B593F-F522-4E1E-BA1E-7CF268C7C9EA}"/>
                    </a:ext>
                  </a:extLst>
                </p:cNvPr>
                <p:cNvSpPr/>
                <p:nvPr>
                  <p:custDataLst>
                    <p:tags r:id="rId8"/>
                  </p:custDataLst>
                </p:nvPr>
              </p:nvSpPr>
              <p:spPr bwMode="auto">
                <a:xfrm>
                  <a:off x="4471814" y="1279700"/>
                  <a:ext cx="746764" cy="595222"/>
                </a:xfrm>
                <a:custGeom>
                  <a:avLst/>
                  <a:gdLst>
                    <a:gd name="T0" fmla="*/ 556 w 887"/>
                    <a:gd name="T1" fmla="*/ 632 h 707"/>
                    <a:gd name="T2" fmla="*/ 0 w 887"/>
                    <a:gd name="T3" fmla="*/ 707 h 707"/>
                    <a:gd name="T4" fmla="*/ 332 w 887"/>
                    <a:gd name="T5" fmla="*/ 78 h 707"/>
                    <a:gd name="T6" fmla="*/ 887 w 887"/>
                    <a:gd name="T7" fmla="*/ 0 h 707"/>
                    <a:gd name="T8" fmla="*/ 556 w 887"/>
                    <a:gd name="T9" fmla="*/ 632 h 7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87" h="707">
                      <a:moveTo>
                        <a:pt x="556" y="632"/>
                      </a:moveTo>
                      <a:lnTo>
                        <a:pt x="0" y="707"/>
                      </a:lnTo>
                      <a:lnTo>
                        <a:pt x="332" y="78"/>
                      </a:lnTo>
                      <a:lnTo>
                        <a:pt x="887" y="0"/>
                      </a:lnTo>
                      <a:lnTo>
                        <a:pt x="556" y="632"/>
                      </a:lnTo>
                      <a:close/>
                    </a:path>
                  </a:pathLst>
                </a:custGeom>
                <a:no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03" name="PA-îślïḋé">
                  <a:extLst>
                    <a:ext uri="{FF2B5EF4-FFF2-40B4-BE49-F238E27FC236}">
                      <a16:creationId xmlns:a16="http://schemas.microsoft.com/office/drawing/2014/main" id="{03E4EF7F-EB5E-4152-9B03-832F00B84439}"/>
                    </a:ext>
                  </a:extLst>
                </p:cNvPr>
                <p:cNvSpPr/>
                <p:nvPr>
                  <p:custDataLst>
                    <p:tags r:id="rId9"/>
                  </p:custDataLst>
                </p:nvPr>
              </p:nvSpPr>
              <p:spPr bwMode="auto">
                <a:xfrm>
                  <a:off x="5378538" y="1157624"/>
                  <a:ext cx="726558" cy="594380"/>
                </a:xfrm>
                <a:custGeom>
                  <a:avLst/>
                  <a:gdLst>
                    <a:gd name="T0" fmla="*/ 555 w 863"/>
                    <a:gd name="T1" fmla="*/ 628 h 706"/>
                    <a:gd name="T2" fmla="*/ 0 w 863"/>
                    <a:gd name="T3" fmla="*/ 706 h 706"/>
                    <a:gd name="T4" fmla="*/ 307 w 863"/>
                    <a:gd name="T5" fmla="*/ 76 h 706"/>
                    <a:gd name="T6" fmla="*/ 863 w 863"/>
                    <a:gd name="T7" fmla="*/ 0 h 706"/>
                    <a:gd name="T8" fmla="*/ 555 w 863"/>
                    <a:gd name="T9" fmla="*/ 628 h 7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63" h="706">
                      <a:moveTo>
                        <a:pt x="555" y="628"/>
                      </a:moveTo>
                      <a:lnTo>
                        <a:pt x="0" y="706"/>
                      </a:lnTo>
                      <a:lnTo>
                        <a:pt x="307" y="76"/>
                      </a:lnTo>
                      <a:lnTo>
                        <a:pt x="863" y="0"/>
                      </a:lnTo>
                      <a:lnTo>
                        <a:pt x="555" y="628"/>
                      </a:lnTo>
                      <a:close/>
                    </a:path>
                  </a:pathLst>
                </a:custGeom>
                <a:no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04" name="PA-îṧ1iḑê">
                  <a:extLst>
                    <a:ext uri="{FF2B5EF4-FFF2-40B4-BE49-F238E27FC236}">
                      <a16:creationId xmlns:a16="http://schemas.microsoft.com/office/drawing/2014/main" id="{125D22AC-1AA0-454C-A64A-9A067395ACB2}"/>
                    </a:ext>
                  </a:extLst>
                </p:cNvPr>
                <p:cNvSpPr/>
                <p:nvPr>
                  <p:custDataLst>
                    <p:tags r:id="rId10"/>
                  </p:custDataLst>
                </p:nvPr>
              </p:nvSpPr>
              <p:spPr bwMode="auto">
                <a:xfrm>
                  <a:off x="2620481" y="2008784"/>
                  <a:ext cx="141439" cy="143123"/>
                </a:xfrm>
                <a:prstGeom prst="ellipse">
                  <a:avLst/>
                </a:prstGeom>
                <a:no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</p:grpSp>
      </p:grpSp>
      <p:pic>
        <p:nvPicPr>
          <p:cNvPr id="2" name="68 Workshop Sounds-车间-木拍板2(wor_爱给网_aigei_com">
            <a:hlinkClick r:id="" action="ppaction://media"/>
            <a:extLst>
              <a:ext uri="{FF2B5EF4-FFF2-40B4-BE49-F238E27FC236}">
                <a16:creationId xmlns:a16="http://schemas.microsoft.com/office/drawing/2014/main" id="{3F1710D2-7B9F-4653-BE0A-FDB63FAFB043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55"/>
          <a:stretch>
            <a:fillRect/>
          </a:stretch>
        </p:blipFill>
        <p:spPr>
          <a:xfrm>
            <a:off x="3922714" y="-1255837"/>
            <a:ext cx="487362" cy="487363"/>
          </a:xfrm>
          <a:prstGeom prst="rect">
            <a:avLst/>
          </a:prstGeom>
        </p:spPr>
      </p:pic>
      <p:sp>
        <p:nvSpPr>
          <p:cNvPr id="4" name="梯形 3">
            <a:extLst>
              <a:ext uri="{FF2B5EF4-FFF2-40B4-BE49-F238E27FC236}">
                <a16:creationId xmlns:a16="http://schemas.microsoft.com/office/drawing/2014/main" id="{146F625C-067D-4D54-BDA5-61C4D8DB3B6C}"/>
              </a:ext>
            </a:extLst>
          </p:cNvPr>
          <p:cNvSpPr/>
          <p:nvPr/>
        </p:nvSpPr>
        <p:spPr>
          <a:xfrm rot="15300000">
            <a:off x="6958950" y="1538006"/>
            <a:ext cx="190857" cy="639650"/>
          </a:xfrm>
          <a:prstGeom prst="trapezoid">
            <a:avLst/>
          </a:prstGeom>
          <a:solidFill>
            <a:schemeClr val="tx1"/>
          </a:solidFill>
          <a:ln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2" name="梯形 61">
            <a:extLst>
              <a:ext uri="{FF2B5EF4-FFF2-40B4-BE49-F238E27FC236}">
                <a16:creationId xmlns:a16="http://schemas.microsoft.com/office/drawing/2014/main" id="{58220829-560E-441C-B153-B5B67790D01A}"/>
              </a:ext>
            </a:extLst>
          </p:cNvPr>
          <p:cNvSpPr/>
          <p:nvPr/>
        </p:nvSpPr>
        <p:spPr>
          <a:xfrm rot="18086417">
            <a:off x="6984964" y="2073802"/>
            <a:ext cx="125834" cy="722102"/>
          </a:xfrm>
          <a:prstGeom prst="trapezoid">
            <a:avLst/>
          </a:prstGeom>
          <a:solidFill>
            <a:schemeClr val="tx1"/>
          </a:solidFill>
          <a:ln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4" name="标题 4">
            <a:extLst>
              <a:ext uri="{FF2B5EF4-FFF2-40B4-BE49-F238E27FC236}">
                <a16:creationId xmlns:a16="http://schemas.microsoft.com/office/drawing/2014/main" id="{585B0CBB-0A00-445E-8FA1-CF38FFF750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2332"/>
            <a:ext cx="2327881" cy="338554"/>
          </a:xfrm>
        </p:spPr>
        <p:txBody>
          <a:bodyPr/>
          <a:lstStyle/>
          <a:p>
            <a:r>
              <a:rPr lang="zh-CN" altLang="en-US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12</a:t>
            </a:r>
            <a:r>
              <a:rPr lang="zh-CN" altLang="en-US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面向对象（</a:t>
            </a:r>
            <a:r>
              <a:rPr lang="en-US" altLang="zh-CN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r>
              <a:rPr lang="zh-CN" altLang="en-US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356506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" presetID="42" presetClass="path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1.7284E-6 L 0 0.84938 " pathEditMode="relative" rAng="0" ptsTypes="AA">
                                          <p:cBhvr>
                                            <p:cTn id="10" dur="500" spd="-1000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4246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42" presetClass="path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5.55556E-7 -2.34568E-6 L -5.55556E-7 0.86111 " pathEditMode="relative" rAng="0" ptsTypes="AA">
                                          <p:cBhvr>
                                            <p:cTn id="12" dur="500" spd="-1000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4305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3" presetID="42" presetClass="path" presetSubtype="0" fill="hold" nodeType="withEffect" p14:presetBounceEnd="25000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0 1.7284E-6 L 0 0.06944 " pathEditMode="relative" rAng="0" ptsTypes="AA" p14:bounceEnd="25000">
                                          <p:cBhvr>
                                            <p:cTn id="14" dur="4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45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42" presetClass="path" presetSubtype="0" fill="hold" nodeType="withEffect" p14:presetBounceEnd="25000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-5.55556E-7 -2.34568E-6 L -5.55556E-7 0.07253 " pathEditMode="relative" rAng="0" ptsTypes="AA" p14:bounceEnd="25000">
                                          <p:cBhvr>
                                            <p:cTn id="16" dur="4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61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7" presetID="8" presetClass="emph" presetSubtype="0" decel="100000" autoRev="1" fill="hold" nodeType="withEffect">
                                      <p:stCondLst>
                                        <p:cond delay="10"/>
                                      </p:stCondLst>
                                      <p:childTnLst>
                                        <p:animRot by="-1800000">
                                          <p:cBhvr>
                                            <p:cTn id="18" dur="37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9" presetID="1" presetClass="mediacall" presetSubtype="0" fill="hold" nodeType="withEffect">
                                      <p:stCondLst>
                                        <p:cond delay="43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20" dur="1044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21" presetID="22" presetClass="entr" presetSubtype="8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3" dur="15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22" presetClass="entr" presetSubtype="8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6" dur="15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22" presetClass="exit" presetSubtype="8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Effect transition="out" filter="wipe(left)">
                                          <p:cBhvr>
                                            <p:cTn id="28" dur="15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149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0" presetID="22" presetClass="exit" presetSubtype="8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Effect transition="out" filter="wipe(left)">
                                          <p:cBhvr>
                                            <p:cTn id="31" dur="15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149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>
                    <p:cTn id="33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2"/>
                    </p:tgtEl>
                  </p:cMediaNode>
                </p:audio>
              </p:childTnLst>
            </p:cTn>
          </p:par>
        </p:tnLst>
        <p:bldLst>
          <p:bldP spid="4" grpId="0" animBg="1"/>
          <p:bldP spid="4" grpId="1" animBg="1"/>
          <p:bldP spid="62" grpId="0" animBg="1"/>
          <p:bldP spid="62" grpId="1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" presetID="42" presetClass="path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1.7284E-6 L 0 0.84938 " pathEditMode="relative" rAng="0" ptsTypes="AA">
                                          <p:cBhvr>
                                            <p:cTn id="10" dur="500" spd="-1000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4246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42" presetClass="path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5.55556E-7 -2.34568E-6 L -5.55556E-7 0.86111 " pathEditMode="relative" rAng="0" ptsTypes="AA">
                                          <p:cBhvr>
                                            <p:cTn id="12" dur="500" spd="-1000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4305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3" presetID="42" presetClass="path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0 1.7284E-6 L 0 0.06944 " pathEditMode="relative" rAng="0" ptsTypes="AA">
                                          <p:cBhvr>
                                            <p:cTn id="14" dur="4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45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42" presetClass="path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-5.55556E-7 -2.34568E-6 L -5.55556E-7 0.07253 " pathEditMode="relative" rAng="0" ptsTypes="AA">
                                          <p:cBhvr>
                                            <p:cTn id="16" dur="4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61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7" presetID="8" presetClass="emph" presetSubtype="0" decel="100000" autoRev="1" fill="hold" nodeType="withEffect">
                                      <p:stCondLst>
                                        <p:cond delay="10"/>
                                      </p:stCondLst>
                                      <p:childTnLst>
                                        <p:animRot by="-1800000">
                                          <p:cBhvr>
                                            <p:cTn id="18" dur="37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9" presetID="1" presetClass="mediacall" presetSubtype="0" fill="hold" nodeType="withEffect">
                                      <p:stCondLst>
                                        <p:cond delay="43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20" dur="1044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21" presetID="22" presetClass="entr" presetSubtype="8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3" dur="15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22" presetClass="entr" presetSubtype="8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6" dur="15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22" presetClass="exit" presetSubtype="8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Effect transition="out" filter="wipe(left)">
                                          <p:cBhvr>
                                            <p:cTn id="28" dur="15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149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0" presetID="22" presetClass="exit" presetSubtype="8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Effect transition="out" filter="wipe(left)">
                                          <p:cBhvr>
                                            <p:cTn id="31" dur="15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149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>
                    <p:cTn id="33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2"/>
                    </p:tgtEl>
                  </p:cMediaNode>
                </p:audio>
              </p:childTnLst>
            </p:cTn>
          </p:par>
        </p:tnLst>
        <p:bldLst>
          <p:bldP spid="4" grpId="0" animBg="1"/>
          <p:bldP spid="4" grpId="1" animBg="1"/>
          <p:bldP spid="62" grpId="0" animBg="1"/>
          <p:bldP spid="62" grpId="1" animBg="1"/>
        </p:bldLst>
      </p:timing>
    </mc:Fallback>
  </mc:AlternateContent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4">
            <a:extLst>
              <a:ext uri="{FF2B5EF4-FFF2-40B4-BE49-F238E27FC236}">
                <a16:creationId xmlns:a16="http://schemas.microsoft.com/office/drawing/2014/main" id="{433A1C8E-0971-4868-B8BB-200F786645F9}"/>
              </a:ext>
            </a:extLst>
          </p:cNvPr>
          <p:cNvSpPr txBox="1">
            <a:spLocks/>
          </p:cNvSpPr>
          <p:nvPr/>
        </p:nvSpPr>
        <p:spPr>
          <a:xfrm>
            <a:off x="457200" y="202332"/>
            <a:ext cx="3942544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12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面向对象  （此总结来自我学姐）  </a:t>
            </a:r>
            <a:endParaRPr lang="zh-CN" altLang="en-US" sz="1600" b="1">
              <a:solidFill>
                <a:schemeClr val="accent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AAABEC5-0E46-4FBD-A1E1-A7BAC90E7FE8}"/>
              </a:ext>
            </a:extLst>
          </p:cNvPr>
          <p:cNvSpPr/>
          <p:nvPr/>
        </p:nvSpPr>
        <p:spPr>
          <a:xfrm>
            <a:off x="1871268" y="843558"/>
            <a:ext cx="1114408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1400" b="1" cap="none" spc="5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大象放冰箱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595D5CD-B68C-4A15-95BF-57B11EB3A7A1}"/>
              </a:ext>
            </a:extLst>
          </p:cNvPr>
          <p:cNvSpPr/>
          <p:nvPr/>
        </p:nvSpPr>
        <p:spPr>
          <a:xfrm>
            <a:off x="2163932" y="1203598"/>
            <a:ext cx="556563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1400" b="1" cap="none" spc="50">
                <a:ln w="0"/>
                <a:solidFill>
                  <a:srgbClr val="FFFF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开门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A9A783A-0900-441E-AE32-8A112E1C86AF}"/>
              </a:ext>
            </a:extLst>
          </p:cNvPr>
          <p:cNvSpPr/>
          <p:nvPr/>
        </p:nvSpPr>
        <p:spPr>
          <a:xfrm>
            <a:off x="2162329" y="1635646"/>
            <a:ext cx="559770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1400" b="1" cap="none" spc="50">
                <a:ln w="0"/>
                <a:solidFill>
                  <a:srgbClr val="FFFF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放入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7F12862-5E61-4882-8B76-AAAC7B91B5E2}"/>
              </a:ext>
            </a:extLst>
          </p:cNvPr>
          <p:cNvSpPr/>
          <p:nvPr/>
        </p:nvSpPr>
        <p:spPr>
          <a:xfrm>
            <a:off x="2163932" y="2126630"/>
            <a:ext cx="556563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1400" b="1" cap="none" spc="50">
                <a:ln w="0"/>
                <a:solidFill>
                  <a:srgbClr val="FFFF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关门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178A1BFA-FEBB-477A-947C-8B3211C49197}"/>
              </a:ext>
            </a:extLst>
          </p:cNvPr>
          <p:cNvSpPr/>
          <p:nvPr/>
        </p:nvSpPr>
        <p:spPr>
          <a:xfrm>
            <a:off x="3296823" y="843558"/>
            <a:ext cx="928459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1400" b="1" spc="5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蛇</a:t>
            </a:r>
            <a:r>
              <a:rPr lang="zh-CN" altLang="en-US" sz="1400" b="1" cap="none" spc="5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放冰箱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B93BCB8-E7B8-4986-8FA5-C2AA500F4607}"/>
              </a:ext>
            </a:extLst>
          </p:cNvPr>
          <p:cNvSpPr/>
          <p:nvPr/>
        </p:nvSpPr>
        <p:spPr>
          <a:xfrm>
            <a:off x="4499993" y="855266"/>
            <a:ext cx="1114408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1400" b="1" spc="5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老虎</a:t>
            </a:r>
            <a:r>
              <a:rPr lang="zh-CN" altLang="en-US" sz="1400" b="1" cap="none" spc="5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放冰箱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D0EC29D8-3806-4E15-9197-984A5C027A92}"/>
              </a:ext>
            </a:extLst>
          </p:cNvPr>
          <p:cNvSpPr/>
          <p:nvPr/>
        </p:nvSpPr>
        <p:spPr>
          <a:xfrm>
            <a:off x="3482770" y="1203598"/>
            <a:ext cx="556563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1400" b="1" cap="none" spc="50">
                <a:ln w="0"/>
                <a:solidFill>
                  <a:srgbClr val="FFFF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开门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BAA24625-A22B-4233-818F-3ED80FF19483}"/>
              </a:ext>
            </a:extLst>
          </p:cNvPr>
          <p:cNvSpPr/>
          <p:nvPr/>
        </p:nvSpPr>
        <p:spPr>
          <a:xfrm>
            <a:off x="3482770" y="1635645"/>
            <a:ext cx="559770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1400" b="1" cap="none" spc="50">
                <a:ln w="0"/>
                <a:solidFill>
                  <a:srgbClr val="FFFF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放入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4E828E25-087D-4A3E-B61F-5A4C3620F055}"/>
              </a:ext>
            </a:extLst>
          </p:cNvPr>
          <p:cNvSpPr/>
          <p:nvPr/>
        </p:nvSpPr>
        <p:spPr>
          <a:xfrm>
            <a:off x="3482770" y="2126630"/>
            <a:ext cx="556563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1400" b="1" cap="none" spc="50">
                <a:ln w="0"/>
                <a:solidFill>
                  <a:srgbClr val="FFFF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关门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5B741A8E-83F8-45CD-8560-D49E3C18CD2C}"/>
              </a:ext>
            </a:extLst>
          </p:cNvPr>
          <p:cNvSpPr/>
          <p:nvPr/>
        </p:nvSpPr>
        <p:spPr>
          <a:xfrm>
            <a:off x="4716016" y="1203598"/>
            <a:ext cx="556563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1400" b="1" cap="none" spc="50">
                <a:ln w="0"/>
                <a:solidFill>
                  <a:srgbClr val="FFFF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开门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7FCFF328-E67C-4AFA-8852-585D9CD85AB6}"/>
              </a:ext>
            </a:extLst>
          </p:cNvPr>
          <p:cNvSpPr/>
          <p:nvPr/>
        </p:nvSpPr>
        <p:spPr>
          <a:xfrm>
            <a:off x="4712809" y="1707654"/>
            <a:ext cx="559770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1400" b="1" cap="none" spc="50">
                <a:ln w="0"/>
                <a:solidFill>
                  <a:srgbClr val="FFFF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放入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F6B8F70D-6FF2-48E6-8E1B-AF122F27A6B7}"/>
              </a:ext>
            </a:extLst>
          </p:cNvPr>
          <p:cNvSpPr/>
          <p:nvPr/>
        </p:nvSpPr>
        <p:spPr>
          <a:xfrm>
            <a:off x="4716016" y="2126629"/>
            <a:ext cx="556563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1400" b="1" cap="none" spc="50">
                <a:ln w="0"/>
                <a:solidFill>
                  <a:srgbClr val="FFFF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关门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BF222369-6278-4258-B6DE-CEF749556BFC}"/>
              </a:ext>
            </a:extLst>
          </p:cNvPr>
          <p:cNvSpPr/>
          <p:nvPr/>
        </p:nvSpPr>
        <p:spPr>
          <a:xfrm>
            <a:off x="880210" y="838312"/>
            <a:ext cx="556563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1400" b="1" cap="none" spc="5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函数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4F6D67A7-AB8B-445E-941A-EE442A830F71}"/>
              </a:ext>
            </a:extLst>
          </p:cNvPr>
          <p:cNvSpPr/>
          <p:nvPr/>
        </p:nvSpPr>
        <p:spPr>
          <a:xfrm>
            <a:off x="747161" y="1203597"/>
            <a:ext cx="822661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1400" b="1" spc="50">
                <a:ln w="0"/>
                <a:solidFill>
                  <a:srgbClr val="FFFF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开门</a:t>
            </a:r>
            <a:r>
              <a:rPr lang="en-US" altLang="zh-CN" sz="1400" b="1" spc="50">
                <a:ln w="0"/>
                <a:solidFill>
                  <a:srgbClr val="FFFF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(x)</a:t>
            </a:r>
            <a:endParaRPr lang="zh-CN" altLang="en-US" sz="1400" b="1" cap="none" spc="50">
              <a:ln w="0"/>
              <a:solidFill>
                <a:srgbClr val="FFFF00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D9C445C0-30D1-4D91-9797-F68107358B4E}"/>
              </a:ext>
            </a:extLst>
          </p:cNvPr>
          <p:cNvSpPr/>
          <p:nvPr/>
        </p:nvSpPr>
        <p:spPr>
          <a:xfrm>
            <a:off x="754041" y="1707728"/>
            <a:ext cx="825867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1400" b="1" spc="50">
                <a:ln w="0"/>
                <a:solidFill>
                  <a:srgbClr val="FFFF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放入</a:t>
            </a:r>
            <a:r>
              <a:rPr lang="en-US" altLang="zh-CN" sz="1400" b="1" spc="50">
                <a:ln w="0"/>
                <a:solidFill>
                  <a:srgbClr val="FFFF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(x)</a:t>
            </a:r>
            <a:endParaRPr lang="zh-CN" altLang="en-US" sz="1400" b="1" cap="none" spc="50">
              <a:ln w="0"/>
              <a:solidFill>
                <a:srgbClr val="FFFF00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AF1E40E9-3190-4876-81C9-C36D25E16F77}"/>
              </a:ext>
            </a:extLst>
          </p:cNvPr>
          <p:cNvSpPr/>
          <p:nvPr/>
        </p:nvSpPr>
        <p:spPr>
          <a:xfrm>
            <a:off x="755645" y="2126628"/>
            <a:ext cx="822661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1400" b="1" spc="50">
                <a:ln w="0"/>
                <a:solidFill>
                  <a:srgbClr val="FFFF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关门</a:t>
            </a:r>
            <a:r>
              <a:rPr lang="en-US" altLang="zh-CN" sz="1400" b="1" spc="50">
                <a:ln w="0"/>
                <a:solidFill>
                  <a:srgbClr val="FFFF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(x)</a:t>
            </a:r>
            <a:endParaRPr lang="zh-CN" altLang="en-US" sz="1400" b="1" cap="none" spc="50">
              <a:ln w="0"/>
              <a:solidFill>
                <a:srgbClr val="FFFF00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25" name="箭头: V 形 24">
            <a:extLst>
              <a:ext uri="{FF2B5EF4-FFF2-40B4-BE49-F238E27FC236}">
                <a16:creationId xmlns:a16="http://schemas.microsoft.com/office/drawing/2014/main" id="{49C4129B-B4B1-4201-B8A2-9D5A88CBEF71}"/>
              </a:ext>
            </a:extLst>
          </p:cNvPr>
          <p:cNvSpPr/>
          <p:nvPr/>
        </p:nvSpPr>
        <p:spPr>
          <a:xfrm>
            <a:off x="179512" y="2434405"/>
            <a:ext cx="6243995" cy="111123"/>
          </a:xfrm>
          <a:prstGeom prst="chevron">
            <a:avLst/>
          </a:prstGeom>
          <a:solidFill>
            <a:schemeClr val="accent6">
              <a:lumMod val="20000"/>
              <a:lumOff val="80000"/>
            </a:schemeClr>
          </a:solidFill>
          <a:ln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CA8AFF09-3DDC-49CE-881B-6821AFB977AE}"/>
              </a:ext>
            </a:extLst>
          </p:cNvPr>
          <p:cNvSpPr/>
          <p:nvPr/>
        </p:nvSpPr>
        <p:spPr>
          <a:xfrm>
            <a:off x="1306932" y="2794444"/>
            <a:ext cx="1082348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1400" b="1" spc="50">
                <a:ln w="0"/>
                <a:solidFill>
                  <a:srgbClr val="FFFF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开门</a:t>
            </a:r>
            <a:r>
              <a:rPr lang="en-US" altLang="zh-CN" sz="1400" b="1" spc="50">
                <a:ln w="0"/>
                <a:solidFill>
                  <a:srgbClr val="FFFF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(</a:t>
            </a:r>
            <a:r>
              <a:rPr lang="zh-CN" altLang="en-US" sz="1400" b="1" spc="50">
                <a:ln w="0"/>
                <a:solidFill>
                  <a:srgbClr val="FFFF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大象</a:t>
            </a:r>
            <a:r>
              <a:rPr lang="en-US" altLang="zh-CN" sz="1400" b="1" spc="50">
                <a:ln w="0"/>
                <a:solidFill>
                  <a:srgbClr val="FFFF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)</a:t>
            </a:r>
            <a:endParaRPr lang="zh-CN" altLang="en-US" sz="1400" b="1" cap="none" spc="50">
              <a:ln w="0"/>
              <a:solidFill>
                <a:srgbClr val="FFFF00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0DAD8E0C-0237-4CDB-8298-045DAC25620D}"/>
              </a:ext>
            </a:extLst>
          </p:cNvPr>
          <p:cNvSpPr/>
          <p:nvPr/>
        </p:nvSpPr>
        <p:spPr>
          <a:xfrm>
            <a:off x="1296936" y="3251004"/>
            <a:ext cx="1082348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1400" b="1" spc="50">
                <a:ln w="0"/>
                <a:solidFill>
                  <a:srgbClr val="FFFF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放入</a:t>
            </a:r>
            <a:r>
              <a:rPr lang="en-US" altLang="zh-CN" sz="1400" b="1" spc="50">
                <a:ln w="0"/>
                <a:solidFill>
                  <a:srgbClr val="FFFF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(</a:t>
            </a:r>
            <a:r>
              <a:rPr lang="zh-CN" altLang="en-US" sz="1400" b="1" spc="50">
                <a:ln w="0"/>
                <a:solidFill>
                  <a:srgbClr val="FFFF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大象</a:t>
            </a:r>
            <a:r>
              <a:rPr lang="en-US" altLang="zh-CN" sz="1400" b="1" spc="50">
                <a:ln w="0"/>
                <a:solidFill>
                  <a:srgbClr val="FFFF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)</a:t>
            </a:r>
            <a:endParaRPr lang="zh-CN" altLang="en-US" sz="1400" b="1" cap="none" spc="50">
              <a:ln w="0"/>
              <a:solidFill>
                <a:srgbClr val="FFFF00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145D96CD-ADC7-4C45-806A-40E2D22EAED4}"/>
              </a:ext>
            </a:extLst>
          </p:cNvPr>
          <p:cNvSpPr/>
          <p:nvPr/>
        </p:nvSpPr>
        <p:spPr>
          <a:xfrm>
            <a:off x="1296933" y="3705767"/>
            <a:ext cx="1082348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1400" b="1" spc="50">
                <a:ln w="0"/>
                <a:solidFill>
                  <a:srgbClr val="FFFF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关门</a:t>
            </a:r>
            <a:r>
              <a:rPr lang="en-US" altLang="zh-CN" sz="1400" b="1" spc="50">
                <a:ln w="0"/>
                <a:solidFill>
                  <a:srgbClr val="FFFF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(</a:t>
            </a:r>
            <a:r>
              <a:rPr lang="zh-CN" altLang="en-US" sz="1400" b="1" spc="50">
                <a:ln w="0"/>
                <a:solidFill>
                  <a:srgbClr val="FFFF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大象</a:t>
            </a:r>
            <a:r>
              <a:rPr lang="en-US" altLang="zh-CN" sz="1400" b="1" spc="50">
                <a:ln w="0"/>
                <a:solidFill>
                  <a:srgbClr val="FFFF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)</a:t>
            </a:r>
            <a:endParaRPr lang="zh-CN" altLang="en-US" sz="1400" b="1" cap="none" spc="50">
              <a:ln w="0"/>
              <a:solidFill>
                <a:srgbClr val="FFFF00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47014D0A-C54E-43CA-9D6A-C87EDC6FB5BA}"/>
              </a:ext>
            </a:extLst>
          </p:cNvPr>
          <p:cNvSpPr/>
          <p:nvPr/>
        </p:nvSpPr>
        <p:spPr>
          <a:xfrm>
            <a:off x="2648750" y="2790523"/>
            <a:ext cx="896399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1400" b="1" spc="50">
                <a:ln w="0"/>
                <a:solidFill>
                  <a:srgbClr val="FFFF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开门</a:t>
            </a:r>
            <a:r>
              <a:rPr lang="en-US" altLang="zh-CN" sz="1400" b="1" spc="50">
                <a:ln w="0"/>
                <a:solidFill>
                  <a:srgbClr val="FFFF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(</a:t>
            </a:r>
            <a:r>
              <a:rPr lang="zh-CN" altLang="en-US" sz="1400" b="1" spc="50">
                <a:ln w="0"/>
                <a:solidFill>
                  <a:srgbClr val="FFFF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蛇</a:t>
            </a:r>
            <a:r>
              <a:rPr lang="en-US" altLang="zh-CN" sz="1400" b="1" spc="50">
                <a:ln w="0"/>
                <a:solidFill>
                  <a:srgbClr val="FFFF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)</a:t>
            </a:r>
            <a:endParaRPr lang="zh-CN" altLang="en-US" sz="1400" b="1" cap="none" spc="50">
              <a:ln w="0"/>
              <a:solidFill>
                <a:srgbClr val="FFFF00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F4892F18-A3FE-489A-9311-FAFC50B8560E}"/>
              </a:ext>
            </a:extLst>
          </p:cNvPr>
          <p:cNvSpPr/>
          <p:nvPr/>
        </p:nvSpPr>
        <p:spPr>
          <a:xfrm>
            <a:off x="2648750" y="3251004"/>
            <a:ext cx="896399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1400" b="1" spc="50">
                <a:ln w="0"/>
                <a:solidFill>
                  <a:srgbClr val="FFFF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放入</a:t>
            </a:r>
            <a:r>
              <a:rPr lang="en-US" altLang="zh-CN" sz="1400" b="1" spc="50">
                <a:ln w="0"/>
                <a:solidFill>
                  <a:srgbClr val="FFFF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(</a:t>
            </a:r>
            <a:r>
              <a:rPr lang="zh-CN" altLang="en-US" sz="1400" b="1" spc="50">
                <a:ln w="0"/>
                <a:solidFill>
                  <a:srgbClr val="FFFF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蛇</a:t>
            </a:r>
            <a:r>
              <a:rPr lang="en-US" altLang="zh-CN" sz="1400" b="1" spc="50">
                <a:ln w="0"/>
                <a:solidFill>
                  <a:srgbClr val="FFFF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)</a:t>
            </a:r>
            <a:endParaRPr lang="zh-CN" altLang="en-US" sz="1400" b="1" cap="none" spc="50">
              <a:ln w="0"/>
              <a:solidFill>
                <a:srgbClr val="FFFF00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FD14E1D8-4EA3-444A-A47E-B030A37D2D8A}"/>
              </a:ext>
            </a:extLst>
          </p:cNvPr>
          <p:cNvSpPr/>
          <p:nvPr/>
        </p:nvSpPr>
        <p:spPr>
          <a:xfrm>
            <a:off x="2648750" y="3702142"/>
            <a:ext cx="896399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1400" b="1" spc="50">
                <a:ln w="0"/>
                <a:solidFill>
                  <a:srgbClr val="FFFF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关门</a:t>
            </a:r>
            <a:r>
              <a:rPr lang="en-US" altLang="zh-CN" sz="1400" b="1" spc="50">
                <a:ln w="0"/>
                <a:solidFill>
                  <a:srgbClr val="FFFF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(</a:t>
            </a:r>
            <a:r>
              <a:rPr lang="zh-CN" altLang="en-US" sz="1400" b="1" spc="50">
                <a:ln w="0"/>
                <a:solidFill>
                  <a:srgbClr val="FFFF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蛇</a:t>
            </a:r>
            <a:r>
              <a:rPr lang="en-US" altLang="zh-CN" sz="1400" b="1" spc="50">
                <a:ln w="0"/>
                <a:solidFill>
                  <a:srgbClr val="FFFF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)</a:t>
            </a:r>
            <a:endParaRPr lang="zh-CN" altLang="en-US" sz="1400" b="1" cap="none" spc="50">
              <a:ln w="0"/>
              <a:solidFill>
                <a:srgbClr val="FFFF00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7C8B9539-4870-45FA-B1A6-5CD125C64C6C}"/>
              </a:ext>
            </a:extLst>
          </p:cNvPr>
          <p:cNvSpPr/>
          <p:nvPr/>
        </p:nvSpPr>
        <p:spPr>
          <a:xfrm>
            <a:off x="3758946" y="2784572"/>
            <a:ext cx="1082348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1400" b="1" spc="50">
                <a:ln w="0"/>
                <a:solidFill>
                  <a:srgbClr val="FFFF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开门</a:t>
            </a:r>
            <a:r>
              <a:rPr lang="en-US" altLang="zh-CN" sz="1400" b="1" spc="50">
                <a:ln w="0"/>
                <a:solidFill>
                  <a:srgbClr val="FFFF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(</a:t>
            </a:r>
            <a:r>
              <a:rPr lang="zh-CN" altLang="en-US" sz="1400" b="1" spc="50">
                <a:ln w="0"/>
                <a:solidFill>
                  <a:srgbClr val="FFFF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老虎</a:t>
            </a:r>
            <a:r>
              <a:rPr lang="en-US" altLang="zh-CN" sz="1400" b="1" spc="50">
                <a:ln w="0"/>
                <a:solidFill>
                  <a:srgbClr val="FFFF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)</a:t>
            </a:r>
            <a:endParaRPr lang="zh-CN" altLang="en-US" sz="1400" b="1" cap="none" spc="50">
              <a:ln w="0"/>
              <a:solidFill>
                <a:srgbClr val="FFFF00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AC18F6FA-607D-486F-B5B7-40DFC1F76577}"/>
              </a:ext>
            </a:extLst>
          </p:cNvPr>
          <p:cNvSpPr/>
          <p:nvPr/>
        </p:nvSpPr>
        <p:spPr>
          <a:xfrm>
            <a:off x="3772818" y="3251004"/>
            <a:ext cx="1082349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1400" b="1" spc="50">
                <a:ln w="0"/>
                <a:solidFill>
                  <a:srgbClr val="FFFF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放入</a:t>
            </a:r>
            <a:r>
              <a:rPr lang="en-US" altLang="zh-CN" sz="1400" b="1" spc="50">
                <a:ln w="0"/>
                <a:solidFill>
                  <a:srgbClr val="FFFF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(</a:t>
            </a:r>
            <a:r>
              <a:rPr lang="zh-CN" altLang="en-US" sz="1400" b="1" spc="50">
                <a:ln w="0"/>
                <a:solidFill>
                  <a:srgbClr val="FFFF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老虎</a:t>
            </a:r>
            <a:r>
              <a:rPr lang="en-US" altLang="zh-CN" sz="1400" b="1" spc="50">
                <a:ln w="0"/>
                <a:solidFill>
                  <a:srgbClr val="FFFF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)</a:t>
            </a:r>
            <a:endParaRPr lang="zh-CN" altLang="en-US" sz="1400" b="1" cap="none" spc="50">
              <a:ln w="0"/>
              <a:solidFill>
                <a:srgbClr val="FFFF00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A893D614-EB5C-438C-8607-0DAFC9C68AEE}"/>
              </a:ext>
            </a:extLst>
          </p:cNvPr>
          <p:cNvSpPr/>
          <p:nvPr/>
        </p:nvSpPr>
        <p:spPr>
          <a:xfrm>
            <a:off x="3772818" y="3717436"/>
            <a:ext cx="1082349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1400" b="1" spc="50">
                <a:ln w="0"/>
                <a:solidFill>
                  <a:srgbClr val="FFFF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关门</a:t>
            </a:r>
            <a:r>
              <a:rPr lang="en-US" altLang="zh-CN" sz="1400" b="1" spc="50">
                <a:ln w="0"/>
                <a:solidFill>
                  <a:srgbClr val="FFFF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(</a:t>
            </a:r>
            <a:r>
              <a:rPr lang="zh-CN" altLang="en-US" sz="1400" b="1" spc="50">
                <a:ln w="0"/>
                <a:solidFill>
                  <a:srgbClr val="FFFF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老虎</a:t>
            </a:r>
            <a:r>
              <a:rPr lang="en-US" altLang="zh-CN" sz="1400" b="1" spc="50">
                <a:ln w="0"/>
                <a:solidFill>
                  <a:srgbClr val="FFFF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)</a:t>
            </a:r>
            <a:endParaRPr lang="zh-CN" altLang="en-US" sz="1400" b="1" cap="none" spc="50">
              <a:ln w="0"/>
              <a:solidFill>
                <a:srgbClr val="FFFF00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36" name="标注: 右箭头 35">
            <a:extLst>
              <a:ext uri="{FF2B5EF4-FFF2-40B4-BE49-F238E27FC236}">
                <a16:creationId xmlns:a16="http://schemas.microsoft.com/office/drawing/2014/main" id="{10DC3730-E765-46DE-AC08-977354209F3A}"/>
              </a:ext>
            </a:extLst>
          </p:cNvPr>
          <p:cNvSpPr/>
          <p:nvPr/>
        </p:nvSpPr>
        <p:spPr>
          <a:xfrm>
            <a:off x="5148064" y="2859782"/>
            <a:ext cx="360040" cy="1150137"/>
          </a:xfrm>
          <a:prstGeom prst="rightArrowCallout">
            <a:avLst/>
          </a:prstGeom>
          <a:solidFill>
            <a:schemeClr val="bg1"/>
          </a:solidFill>
          <a:ln cap="rnd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524E1A73-41B7-4FAB-9B03-908F171A0445}"/>
              </a:ext>
            </a:extLst>
          </p:cNvPr>
          <p:cNvSpPr/>
          <p:nvPr/>
        </p:nvSpPr>
        <p:spPr>
          <a:xfrm>
            <a:off x="5657914" y="2882621"/>
            <a:ext cx="1531188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zh-CN" altLang="en-US" sz="1400" b="1" spc="5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定义类</a:t>
            </a:r>
            <a:endParaRPr lang="en-US" altLang="zh-CN" sz="1400" b="1" spc="50">
              <a:ln w="0"/>
              <a:solidFill>
                <a:schemeClr val="bg1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  <a:p>
            <a:r>
              <a:rPr lang="en-US" altLang="zh-CN" sz="1400" b="1" spc="50">
                <a:ln w="0"/>
                <a:solidFill>
                  <a:srgbClr val="FFFF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class </a:t>
            </a:r>
            <a:r>
              <a:rPr lang="zh-CN" altLang="en-US" sz="1400" b="1" spc="50">
                <a:ln w="0"/>
                <a:solidFill>
                  <a:srgbClr val="FFFF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装冰箱</a:t>
            </a:r>
            <a:r>
              <a:rPr lang="en-US" altLang="zh-CN" sz="1400" b="1" spc="50">
                <a:ln w="0"/>
                <a:solidFill>
                  <a:srgbClr val="FFFF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( ):</a:t>
            </a: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11B23DAB-C844-4045-857D-58F30FC8AEBD}"/>
              </a:ext>
            </a:extLst>
          </p:cNvPr>
          <p:cNvSpPr/>
          <p:nvPr/>
        </p:nvSpPr>
        <p:spPr>
          <a:xfrm>
            <a:off x="5692488" y="3455826"/>
            <a:ext cx="2061398" cy="116955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zh-CN" sz="1400" b="1" spc="50">
                <a:ln w="0"/>
                <a:solidFill>
                  <a:srgbClr val="FF00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       def </a:t>
            </a:r>
            <a:r>
              <a:rPr lang="zh-CN" altLang="en-US" sz="1400" b="1" spc="50">
                <a:ln w="0"/>
                <a:solidFill>
                  <a:srgbClr val="FFFF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开门</a:t>
            </a:r>
            <a:r>
              <a:rPr lang="en-US" altLang="zh-CN" sz="1400" b="1" spc="50">
                <a:ln w="0"/>
                <a:solidFill>
                  <a:srgbClr val="FFFF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(self,x)</a:t>
            </a:r>
          </a:p>
          <a:p>
            <a:endParaRPr lang="en-US" altLang="zh-CN" sz="1400" b="1" spc="50">
              <a:ln w="0"/>
              <a:solidFill>
                <a:srgbClr val="FFFF00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  <a:p>
            <a:r>
              <a:rPr lang="en-US" altLang="zh-CN" sz="1400" b="1" spc="50">
                <a:ln w="0"/>
                <a:solidFill>
                  <a:srgbClr val="FF00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       def </a:t>
            </a:r>
            <a:r>
              <a:rPr lang="zh-CN" altLang="en-US" sz="1400" b="1" spc="50">
                <a:ln w="0"/>
                <a:solidFill>
                  <a:srgbClr val="FFFF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放入</a:t>
            </a:r>
            <a:r>
              <a:rPr lang="en-US" altLang="zh-CN" sz="1400" b="1" spc="50">
                <a:ln w="0"/>
                <a:solidFill>
                  <a:srgbClr val="FFFF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(self,x)</a:t>
            </a:r>
          </a:p>
          <a:p>
            <a:endParaRPr lang="en-US" altLang="zh-CN" sz="1400" b="1" spc="50">
              <a:ln w="0"/>
              <a:solidFill>
                <a:srgbClr val="FF0000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  <a:p>
            <a:r>
              <a:rPr lang="en-US" altLang="zh-CN" sz="1400" b="1" spc="50">
                <a:ln w="0"/>
                <a:solidFill>
                  <a:srgbClr val="FF00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       def </a:t>
            </a:r>
            <a:r>
              <a:rPr lang="zh-CN" altLang="en-US" sz="1400" b="1" spc="50">
                <a:ln w="0"/>
                <a:solidFill>
                  <a:srgbClr val="FFFF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关门</a:t>
            </a:r>
            <a:r>
              <a:rPr lang="en-US" altLang="zh-CN" sz="1400" b="1" spc="50">
                <a:ln w="0"/>
                <a:solidFill>
                  <a:srgbClr val="FFFF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(self,x)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122D3754-7D98-4880-8BAE-E09EB60CA4C6}"/>
              </a:ext>
            </a:extLst>
          </p:cNvPr>
          <p:cNvSpPr txBox="1"/>
          <p:nvPr/>
        </p:nvSpPr>
        <p:spPr>
          <a:xfrm>
            <a:off x="7938270" y="3728162"/>
            <a:ext cx="10982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b="1">
                <a:solidFill>
                  <a:schemeClr val="bg1"/>
                </a:solidFill>
              </a:rPr>
              <a:t>这</a:t>
            </a:r>
            <a:r>
              <a:rPr lang="en-US" altLang="zh-CN" sz="1200" b="1">
                <a:solidFill>
                  <a:schemeClr val="bg1"/>
                </a:solidFill>
              </a:rPr>
              <a:t>3</a:t>
            </a:r>
            <a:r>
              <a:rPr lang="zh-CN" altLang="en-US" sz="1200" b="1">
                <a:solidFill>
                  <a:schemeClr val="bg1"/>
                </a:solidFill>
              </a:rPr>
              <a:t>个函数又叫实例对象</a:t>
            </a:r>
            <a:endParaRPr lang="zh-CN" altLang="en-US" sz="1200" b="1" dirty="0">
              <a:solidFill>
                <a:schemeClr val="bg1"/>
              </a:solidFill>
            </a:endParaRPr>
          </a:p>
        </p:txBody>
      </p:sp>
      <p:sp>
        <p:nvSpPr>
          <p:cNvPr id="42" name="右大括号 41">
            <a:extLst>
              <a:ext uri="{FF2B5EF4-FFF2-40B4-BE49-F238E27FC236}">
                <a16:creationId xmlns:a16="http://schemas.microsoft.com/office/drawing/2014/main" id="{53D49A2D-945B-4624-949D-EAB72974E741}"/>
              </a:ext>
            </a:extLst>
          </p:cNvPr>
          <p:cNvSpPr/>
          <p:nvPr/>
        </p:nvSpPr>
        <p:spPr>
          <a:xfrm>
            <a:off x="7753886" y="3558781"/>
            <a:ext cx="274498" cy="88517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4681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5" grpId="0" animBg="1"/>
      <p:bldP spid="26" grpId="0"/>
      <p:bldP spid="27" grpId="0"/>
      <p:bldP spid="28" grpId="0"/>
      <p:bldP spid="29" grpId="0"/>
      <p:bldP spid="30" grpId="0"/>
      <p:bldP spid="31" grpId="0"/>
      <p:bldP spid="32" grpId="0"/>
      <p:bldP spid="33" grpId="0"/>
      <p:bldP spid="34" grpId="0"/>
      <p:bldP spid="36" grpId="0" animBg="1"/>
      <p:bldP spid="38" grpId="0"/>
      <p:bldP spid="39" grpId="0"/>
      <p:bldP spid="40" grpId="0"/>
      <p:bldP spid="42" grpId="0" animBg="1"/>
    </p:bld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4">
            <a:extLst>
              <a:ext uri="{FF2B5EF4-FFF2-40B4-BE49-F238E27FC236}">
                <a16:creationId xmlns:a16="http://schemas.microsoft.com/office/drawing/2014/main" id="{6757EAA7-B592-4A82-ACA5-32C0BC8F8B6C}"/>
              </a:ext>
            </a:extLst>
          </p:cNvPr>
          <p:cNvSpPr txBox="1">
            <a:spLocks/>
          </p:cNvSpPr>
          <p:nvPr/>
        </p:nvSpPr>
        <p:spPr>
          <a:xfrm>
            <a:off x="457200" y="202332"/>
            <a:ext cx="3942544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12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面向对象 （此总结来自我学姐）  </a:t>
            </a:r>
            <a:endParaRPr lang="zh-CN" altLang="en-US" sz="1600" b="1">
              <a:solidFill>
                <a:schemeClr val="accent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BD45874B-84C6-4A00-8C9E-B580EF4279F1}"/>
              </a:ext>
            </a:extLst>
          </p:cNvPr>
          <p:cNvSpPr/>
          <p:nvPr/>
        </p:nvSpPr>
        <p:spPr>
          <a:xfrm>
            <a:off x="323528" y="627534"/>
            <a:ext cx="1531188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zh-CN" altLang="en-US" sz="1400" b="1" spc="5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定义类</a:t>
            </a:r>
            <a:endParaRPr lang="en-US" altLang="zh-CN" sz="1400" b="1" spc="50">
              <a:ln w="0"/>
              <a:solidFill>
                <a:schemeClr val="bg1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  <a:p>
            <a:r>
              <a:rPr lang="en-US" altLang="zh-CN" sz="1400" b="1" spc="50">
                <a:ln w="0"/>
                <a:solidFill>
                  <a:srgbClr val="FFFF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class </a:t>
            </a:r>
            <a:r>
              <a:rPr lang="zh-CN" altLang="en-US" sz="1400" b="1" spc="50">
                <a:ln w="0"/>
                <a:solidFill>
                  <a:srgbClr val="FFFF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装冰箱</a:t>
            </a:r>
            <a:r>
              <a:rPr lang="en-US" altLang="zh-CN" sz="1400" b="1" spc="50">
                <a:ln w="0"/>
                <a:solidFill>
                  <a:srgbClr val="FFFF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( ):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16966495-DEF8-415E-80C4-EA43BB37006C}"/>
              </a:ext>
            </a:extLst>
          </p:cNvPr>
          <p:cNvSpPr/>
          <p:nvPr/>
        </p:nvSpPr>
        <p:spPr>
          <a:xfrm>
            <a:off x="358102" y="1200739"/>
            <a:ext cx="2061398" cy="116955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zh-CN" sz="1400" b="1" spc="50">
                <a:ln w="0"/>
                <a:solidFill>
                  <a:srgbClr val="FF00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       def </a:t>
            </a:r>
            <a:r>
              <a:rPr lang="zh-CN" altLang="en-US" sz="1400" b="1" spc="50">
                <a:ln w="0"/>
                <a:solidFill>
                  <a:srgbClr val="FFFF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开门</a:t>
            </a:r>
            <a:r>
              <a:rPr lang="en-US" altLang="zh-CN" sz="1400" b="1" spc="50">
                <a:ln w="0"/>
                <a:solidFill>
                  <a:srgbClr val="FFFF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(self,x)</a:t>
            </a:r>
          </a:p>
          <a:p>
            <a:endParaRPr lang="en-US" altLang="zh-CN" sz="1400" b="1" spc="50">
              <a:ln w="0"/>
              <a:solidFill>
                <a:srgbClr val="FFFF00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  <a:p>
            <a:r>
              <a:rPr lang="en-US" altLang="zh-CN" sz="1400" b="1" spc="50">
                <a:ln w="0"/>
                <a:solidFill>
                  <a:srgbClr val="FF00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       def </a:t>
            </a:r>
            <a:r>
              <a:rPr lang="zh-CN" altLang="en-US" sz="1400" b="1" spc="50">
                <a:ln w="0"/>
                <a:solidFill>
                  <a:srgbClr val="FFFF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放入</a:t>
            </a:r>
            <a:r>
              <a:rPr lang="en-US" altLang="zh-CN" sz="1400" b="1" spc="50">
                <a:ln w="0"/>
                <a:solidFill>
                  <a:srgbClr val="FFFF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(self,x)</a:t>
            </a:r>
          </a:p>
          <a:p>
            <a:endParaRPr lang="en-US" altLang="zh-CN" sz="1400" b="1" spc="50">
              <a:ln w="0"/>
              <a:solidFill>
                <a:srgbClr val="FF0000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  <a:p>
            <a:r>
              <a:rPr lang="en-US" altLang="zh-CN" sz="1400" b="1" spc="50">
                <a:ln w="0"/>
                <a:solidFill>
                  <a:srgbClr val="FF00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       def </a:t>
            </a:r>
            <a:r>
              <a:rPr lang="zh-CN" altLang="en-US" sz="1400" b="1" spc="50">
                <a:ln w="0"/>
                <a:solidFill>
                  <a:srgbClr val="FFFF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关门</a:t>
            </a:r>
            <a:r>
              <a:rPr lang="en-US" altLang="zh-CN" sz="1400" b="1" spc="50">
                <a:ln w="0"/>
                <a:solidFill>
                  <a:srgbClr val="FFFF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(self,x)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16301D1-F039-42F0-8970-8D2B19560295}"/>
              </a:ext>
            </a:extLst>
          </p:cNvPr>
          <p:cNvSpPr txBox="1"/>
          <p:nvPr/>
        </p:nvSpPr>
        <p:spPr>
          <a:xfrm>
            <a:off x="2603884" y="1473075"/>
            <a:ext cx="10982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b="1">
                <a:solidFill>
                  <a:schemeClr val="bg1"/>
                </a:solidFill>
              </a:rPr>
              <a:t>这</a:t>
            </a:r>
            <a:r>
              <a:rPr lang="en-US" altLang="zh-CN" sz="1200" b="1">
                <a:solidFill>
                  <a:schemeClr val="bg1"/>
                </a:solidFill>
              </a:rPr>
              <a:t>3</a:t>
            </a:r>
            <a:r>
              <a:rPr lang="zh-CN" altLang="en-US" sz="1200" b="1">
                <a:solidFill>
                  <a:schemeClr val="bg1"/>
                </a:solidFill>
              </a:rPr>
              <a:t>个函数又叫实例方法</a:t>
            </a:r>
            <a:endParaRPr lang="zh-CN" altLang="en-US" sz="1200" b="1" dirty="0">
              <a:solidFill>
                <a:schemeClr val="bg1"/>
              </a:solidFill>
            </a:endParaRPr>
          </a:p>
        </p:txBody>
      </p:sp>
      <p:sp>
        <p:nvSpPr>
          <p:cNvPr id="6" name="右大括号 5">
            <a:extLst>
              <a:ext uri="{FF2B5EF4-FFF2-40B4-BE49-F238E27FC236}">
                <a16:creationId xmlns:a16="http://schemas.microsoft.com/office/drawing/2014/main" id="{58C06454-F4BE-45E9-9405-4AF67DB9CCC9}"/>
              </a:ext>
            </a:extLst>
          </p:cNvPr>
          <p:cNvSpPr/>
          <p:nvPr/>
        </p:nvSpPr>
        <p:spPr>
          <a:xfrm>
            <a:off x="2419500" y="1303694"/>
            <a:ext cx="274498" cy="88517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箭头: 下 6">
            <a:extLst>
              <a:ext uri="{FF2B5EF4-FFF2-40B4-BE49-F238E27FC236}">
                <a16:creationId xmlns:a16="http://schemas.microsoft.com/office/drawing/2014/main" id="{0BF1CB22-B797-4377-9065-CE722F28561E}"/>
              </a:ext>
            </a:extLst>
          </p:cNvPr>
          <p:cNvSpPr/>
          <p:nvPr/>
        </p:nvSpPr>
        <p:spPr>
          <a:xfrm>
            <a:off x="852995" y="2499742"/>
            <a:ext cx="360040" cy="273469"/>
          </a:xfrm>
          <a:prstGeom prst="downArrow">
            <a:avLst/>
          </a:prstGeom>
          <a:solidFill>
            <a:srgbClr val="00B050"/>
          </a:solidFill>
          <a:ln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43B8F2D-9BB1-4E5E-A62C-D2C892803C57}"/>
              </a:ext>
            </a:extLst>
          </p:cNvPr>
          <p:cNvSpPr txBox="1"/>
          <p:nvPr/>
        </p:nvSpPr>
        <p:spPr>
          <a:xfrm>
            <a:off x="213570" y="3046772"/>
            <a:ext cx="206139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>
                <a:solidFill>
                  <a:schemeClr val="bg1"/>
                </a:solidFill>
              </a:rPr>
              <a:t>对象</a:t>
            </a:r>
            <a:r>
              <a:rPr lang="en-US" altLang="zh-CN" sz="1600" b="1">
                <a:solidFill>
                  <a:schemeClr val="bg1"/>
                </a:solidFill>
              </a:rPr>
              <a:t>1 = </a:t>
            </a:r>
            <a:r>
              <a:rPr lang="zh-CN" altLang="en-US" sz="1600" b="1">
                <a:solidFill>
                  <a:schemeClr val="bg1"/>
                </a:solidFill>
              </a:rPr>
              <a:t>类名</a:t>
            </a:r>
            <a:r>
              <a:rPr lang="en-US" altLang="zh-CN" sz="1600" b="1">
                <a:solidFill>
                  <a:schemeClr val="bg1"/>
                </a:solidFill>
              </a:rPr>
              <a:t>(</a:t>
            </a:r>
            <a:r>
              <a:rPr lang="zh-CN" altLang="en-US" sz="1600" b="1">
                <a:solidFill>
                  <a:schemeClr val="bg1"/>
                </a:solidFill>
              </a:rPr>
              <a:t>大象</a:t>
            </a:r>
            <a:r>
              <a:rPr lang="en-US" altLang="zh-CN" sz="1600" b="1">
                <a:solidFill>
                  <a:schemeClr val="bg1"/>
                </a:solidFill>
              </a:rPr>
              <a:t>)</a:t>
            </a:r>
          </a:p>
          <a:p>
            <a:r>
              <a:rPr lang="zh-CN" altLang="en-US" sz="1600" b="1">
                <a:solidFill>
                  <a:schemeClr val="bg1"/>
                </a:solidFill>
              </a:rPr>
              <a:t>对象</a:t>
            </a:r>
            <a:r>
              <a:rPr lang="en-US" altLang="zh-CN" sz="1600" b="1">
                <a:solidFill>
                  <a:schemeClr val="bg1"/>
                </a:solidFill>
              </a:rPr>
              <a:t>2 = </a:t>
            </a:r>
            <a:r>
              <a:rPr lang="zh-CN" altLang="en-US" sz="1600" b="1">
                <a:solidFill>
                  <a:schemeClr val="bg1"/>
                </a:solidFill>
              </a:rPr>
              <a:t>类名</a:t>
            </a:r>
            <a:r>
              <a:rPr lang="en-US" altLang="zh-CN" sz="1600" b="1">
                <a:solidFill>
                  <a:schemeClr val="bg1"/>
                </a:solidFill>
              </a:rPr>
              <a:t>(</a:t>
            </a:r>
            <a:r>
              <a:rPr lang="zh-CN" altLang="en-US" sz="1600" b="1">
                <a:solidFill>
                  <a:schemeClr val="bg1"/>
                </a:solidFill>
              </a:rPr>
              <a:t>蛇</a:t>
            </a:r>
            <a:r>
              <a:rPr lang="en-US" altLang="zh-CN" sz="1600" b="1">
                <a:solidFill>
                  <a:schemeClr val="bg1"/>
                </a:solidFill>
              </a:rPr>
              <a:t>)</a:t>
            </a:r>
          </a:p>
          <a:p>
            <a:r>
              <a:rPr lang="zh-CN" altLang="en-US" sz="1600" b="1">
                <a:solidFill>
                  <a:schemeClr val="bg1"/>
                </a:solidFill>
              </a:rPr>
              <a:t>对象</a:t>
            </a:r>
            <a:r>
              <a:rPr lang="en-US" altLang="zh-CN" sz="1600" b="1">
                <a:solidFill>
                  <a:schemeClr val="bg1"/>
                </a:solidFill>
              </a:rPr>
              <a:t>3 = </a:t>
            </a:r>
            <a:r>
              <a:rPr lang="zh-CN" altLang="en-US" sz="1600" b="1">
                <a:solidFill>
                  <a:schemeClr val="bg1"/>
                </a:solidFill>
              </a:rPr>
              <a:t>类名</a:t>
            </a:r>
            <a:r>
              <a:rPr lang="en-US" altLang="zh-CN" sz="1600" b="1">
                <a:solidFill>
                  <a:schemeClr val="bg1"/>
                </a:solidFill>
              </a:rPr>
              <a:t>(</a:t>
            </a:r>
            <a:r>
              <a:rPr lang="zh-CN" altLang="en-US" sz="1600" b="1">
                <a:solidFill>
                  <a:schemeClr val="bg1"/>
                </a:solidFill>
              </a:rPr>
              <a:t>老虎</a:t>
            </a:r>
            <a:r>
              <a:rPr lang="en-US" altLang="zh-CN" sz="1600" b="1">
                <a:solidFill>
                  <a:schemeClr val="bg1"/>
                </a:solidFill>
              </a:rPr>
              <a:t>)</a:t>
            </a:r>
          </a:p>
          <a:p>
            <a:endParaRPr lang="en-US" altLang="zh-CN" sz="1600" b="1">
              <a:solidFill>
                <a:schemeClr val="bg1"/>
              </a:solidFill>
            </a:endParaRPr>
          </a:p>
          <a:p>
            <a:r>
              <a:rPr lang="zh-CN" altLang="en-US" sz="1600" b="1">
                <a:solidFill>
                  <a:srgbClr val="FFFF00"/>
                </a:solidFill>
              </a:rPr>
              <a:t>这叫创建对象</a:t>
            </a:r>
            <a:endParaRPr lang="zh-CN" altLang="en-US" sz="1600" b="1" dirty="0">
              <a:solidFill>
                <a:srgbClr val="FFFF00"/>
              </a:solidFill>
            </a:endParaRPr>
          </a:p>
        </p:txBody>
      </p:sp>
      <p:sp>
        <p:nvSpPr>
          <p:cNvPr id="10" name="箭头: 燕尾形 9">
            <a:extLst>
              <a:ext uri="{FF2B5EF4-FFF2-40B4-BE49-F238E27FC236}">
                <a16:creationId xmlns:a16="http://schemas.microsoft.com/office/drawing/2014/main" id="{CB750464-BE30-4037-BA42-89A70F6C454D}"/>
              </a:ext>
            </a:extLst>
          </p:cNvPr>
          <p:cNvSpPr/>
          <p:nvPr/>
        </p:nvSpPr>
        <p:spPr>
          <a:xfrm>
            <a:off x="2177535" y="3379192"/>
            <a:ext cx="432048" cy="288032"/>
          </a:xfrm>
          <a:prstGeom prst="notchedRightArrow">
            <a:avLst/>
          </a:prstGeom>
          <a:solidFill>
            <a:srgbClr val="FF0000"/>
          </a:solidFill>
          <a:ln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6B5DED6-B002-4A74-ACF5-3ABAEE1ABCD5}"/>
              </a:ext>
            </a:extLst>
          </p:cNvPr>
          <p:cNvSpPr txBox="1"/>
          <p:nvPr/>
        </p:nvSpPr>
        <p:spPr>
          <a:xfrm>
            <a:off x="2610482" y="2980862"/>
            <a:ext cx="206139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>
                <a:solidFill>
                  <a:schemeClr val="bg1"/>
                </a:solidFill>
              </a:rPr>
              <a:t>对象</a:t>
            </a:r>
            <a:r>
              <a:rPr lang="en-US" altLang="zh-CN" sz="1600" b="1">
                <a:solidFill>
                  <a:schemeClr val="bg1"/>
                </a:solidFill>
              </a:rPr>
              <a:t>1.</a:t>
            </a:r>
            <a:r>
              <a:rPr lang="zh-CN" altLang="en-US" sz="1600" b="1">
                <a:solidFill>
                  <a:schemeClr val="bg1"/>
                </a:solidFill>
              </a:rPr>
              <a:t>开门</a:t>
            </a:r>
            <a:r>
              <a:rPr lang="en-US" altLang="zh-CN" sz="1600" b="1">
                <a:solidFill>
                  <a:schemeClr val="bg1"/>
                </a:solidFill>
              </a:rPr>
              <a:t>(</a:t>
            </a:r>
            <a:r>
              <a:rPr lang="zh-CN" altLang="en-US" sz="1600" b="1">
                <a:solidFill>
                  <a:schemeClr val="bg1"/>
                </a:solidFill>
              </a:rPr>
              <a:t>大象</a:t>
            </a:r>
            <a:r>
              <a:rPr lang="en-US" altLang="zh-CN" sz="1600" b="1">
                <a:solidFill>
                  <a:schemeClr val="bg1"/>
                </a:solidFill>
              </a:rPr>
              <a:t>)</a:t>
            </a:r>
          </a:p>
          <a:p>
            <a:r>
              <a:rPr lang="zh-CN" altLang="en-US" sz="1600" b="1">
                <a:solidFill>
                  <a:schemeClr val="bg1"/>
                </a:solidFill>
              </a:rPr>
              <a:t>对象</a:t>
            </a:r>
            <a:r>
              <a:rPr lang="en-US" altLang="zh-CN" sz="1600" b="1">
                <a:solidFill>
                  <a:schemeClr val="bg1"/>
                </a:solidFill>
              </a:rPr>
              <a:t>1.</a:t>
            </a:r>
            <a:r>
              <a:rPr lang="zh-CN" altLang="en-US" sz="1600" b="1">
                <a:solidFill>
                  <a:schemeClr val="bg1"/>
                </a:solidFill>
              </a:rPr>
              <a:t>放入</a:t>
            </a:r>
            <a:r>
              <a:rPr lang="en-US" altLang="zh-CN" sz="1600" b="1">
                <a:solidFill>
                  <a:schemeClr val="bg1"/>
                </a:solidFill>
              </a:rPr>
              <a:t>(</a:t>
            </a:r>
            <a:r>
              <a:rPr lang="zh-CN" altLang="en-US" sz="1600" b="1">
                <a:solidFill>
                  <a:schemeClr val="bg1"/>
                </a:solidFill>
              </a:rPr>
              <a:t>大象</a:t>
            </a:r>
            <a:r>
              <a:rPr lang="en-US" altLang="zh-CN" sz="1600" b="1">
                <a:solidFill>
                  <a:schemeClr val="bg1"/>
                </a:solidFill>
              </a:rPr>
              <a:t>)</a:t>
            </a:r>
            <a:endParaRPr lang="zh-CN" altLang="en-US" sz="1600" b="1">
              <a:solidFill>
                <a:srgbClr val="FFFF00"/>
              </a:solidFill>
            </a:endParaRPr>
          </a:p>
          <a:p>
            <a:r>
              <a:rPr lang="zh-CN" altLang="en-US" sz="1600" b="1">
                <a:solidFill>
                  <a:schemeClr val="bg1"/>
                </a:solidFill>
              </a:rPr>
              <a:t>对象</a:t>
            </a:r>
            <a:r>
              <a:rPr lang="en-US" altLang="zh-CN" sz="1600" b="1">
                <a:solidFill>
                  <a:schemeClr val="bg1"/>
                </a:solidFill>
              </a:rPr>
              <a:t>1.</a:t>
            </a:r>
            <a:r>
              <a:rPr lang="zh-CN" altLang="en-US" sz="1600" b="1">
                <a:solidFill>
                  <a:schemeClr val="bg1"/>
                </a:solidFill>
              </a:rPr>
              <a:t>关门</a:t>
            </a:r>
            <a:r>
              <a:rPr lang="en-US" altLang="zh-CN" sz="1600" b="1">
                <a:solidFill>
                  <a:schemeClr val="bg1"/>
                </a:solidFill>
              </a:rPr>
              <a:t>(</a:t>
            </a:r>
            <a:r>
              <a:rPr lang="zh-CN" altLang="en-US" sz="1600" b="1">
                <a:solidFill>
                  <a:schemeClr val="bg1"/>
                </a:solidFill>
              </a:rPr>
              <a:t>大象</a:t>
            </a:r>
            <a:r>
              <a:rPr lang="en-US" altLang="zh-CN" sz="1600" b="1">
                <a:solidFill>
                  <a:schemeClr val="bg1"/>
                </a:solidFill>
              </a:rPr>
              <a:t>)</a:t>
            </a:r>
          </a:p>
          <a:p>
            <a:endParaRPr lang="en-US" altLang="zh-CN" sz="1600" b="1">
              <a:solidFill>
                <a:schemeClr val="bg1"/>
              </a:solidFill>
            </a:endParaRPr>
          </a:p>
          <a:p>
            <a:r>
              <a:rPr lang="zh-CN" altLang="en-US" sz="1600" b="1">
                <a:solidFill>
                  <a:schemeClr val="bg1"/>
                </a:solidFill>
              </a:rPr>
              <a:t>这叫实例化</a:t>
            </a:r>
            <a:endParaRPr lang="en-US" altLang="zh-CN" sz="1600" b="1">
              <a:solidFill>
                <a:schemeClr val="bg1"/>
              </a:solidFill>
            </a:endParaRPr>
          </a:p>
          <a:p>
            <a:r>
              <a:rPr lang="zh-CN" altLang="en-US" sz="1600" b="1">
                <a:solidFill>
                  <a:schemeClr val="bg1"/>
                </a:solidFill>
              </a:rPr>
              <a:t>写大象太麻烦了</a:t>
            </a:r>
            <a:endParaRPr lang="zh-CN" altLang="en-US" sz="1600" b="1">
              <a:solidFill>
                <a:srgbClr val="FFFF00"/>
              </a:solidFill>
            </a:endParaRPr>
          </a:p>
        </p:txBody>
      </p:sp>
      <p:sp>
        <p:nvSpPr>
          <p:cNvPr id="12" name="箭头: 燕尾形 11">
            <a:extLst>
              <a:ext uri="{FF2B5EF4-FFF2-40B4-BE49-F238E27FC236}">
                <a16:creationId xmlns:a16="http://schemas.microsoft.com/office/drawing/2014/main" id="{9ABF4CB0-CACA-4411-9321-60F20F2C8154}"/>
              </a:ext>
            </a:extLst>
          </p:cNvPr>
          <p:cNvSpPr/>
          <p:nvPr/>
        </p:nvSpPr>
        <p:spPr>
          <a:xfrm>
            <a:off x="4338337" y="2980862"/>
            <a:ext cx="432048" cy="288032"/>
          </a:xfrm>
          <a:prstGeom prst="notchedRightArrow">
            <a:avLst/>
          </a:prstGeom>
          <a:solidFill>
            <a:srgbClr val="FF0000"/>
          </a:solidFill>
          <a:ln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ED148273-C088-4178-91AF-9E4F525489E3}"/>
              </a:ext>
            </a:extLst>
          </p:cNvPr>
          <p:cNvSpPr txBox="1"/>
          <p:nvPr/>
        </p:nvSpPr>
        <p:spPr>
          <a:xfrm>
            <a:off x="4780972" y="2919014"/>
            <a:ext cx="6792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>
                <a:solidFill>
                  <a:srgbClr val="00B050"/>
                </a:solidFill>
              </a:rPr>
              <a:t>self</a:t>
            </a:r>
            <a:endParaRPr lang="zh-CN" altLang="en-US" sz="1600" b="1" dirty="0">
              <a:solidFill>
                <a:srgbClr val="00B050"/>
              </a:solidFill>
            </a:endParaRPr>
          </a:p>
        </p:txBody>
      </p:sp>
      <p:sp>
        <p:nvSpPr>
          <p:cNvPr id="14" name="箭头: 燕尾形 13">
            <a:extLst>
              <a:ext uri="{FF2B5EF4-FFF2-40B4-BE49-F238E27FC236}">
                <a16:creationId xmlns:a16="http://schemas.microsoft.com/office/drawing/2014/main" id="{10400A50-7F75-441C-9EE6-15C2B36BC808}"/>
              </a:ext>
            </a:extLst>
          </p:cNvPr>
          <p:cNvSpPr/>
          <p:nvPr/>
        </p:nvSpPr>
        <p:spPr>
          <a:xfrm rot="5400000">
            <a:off x="4920732" y="3405652"/>
            <a:ext cx="432048" cy="288032"/>
          </a:xfrm>
          <a:prstGeom prst="notchedRightArrow">
            <a:avLst/>
          </a:prstGeom>
          <a:solidFill>
            <a:srgbClr val="FF0000"/>
          </a:solidFill>
          <a:ln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A1ADAE19-F1C3-4613-AF93-DC651D485470}"/>
              </a:ext>
            </a:extLst>
          </p:cNvPr>
          <p:cNvSpPr txBox="1"/>
          <p:nvPr/>
        </p:nvSpPr>
        <p:spPr>
          <a:xfrm>
            <a:off x="5664820" y="3046772"/>
            <a:ext cx="10081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>
                <a:solidFill>
                  <a:srgbClr val="FFFF00"/>
                </a:solidFill>
              </a:rPr>
              <a:t>self.x=x</a:t>
            </a:r>
            <a:endParaRPr lang="zh-CN" altLang="en-US" sz="1600" b="1" dirty="0">
              <a:solidFill>
                <a:srgbClr val="FFFF00"/>
              </a:solidFill>
            </a:endParaRPr>
          </a:p>
        </p:txBody>
      </p:sp>
      <p:cxnSp>
        <p:nvCxnSpPr>
          <p:cNvPr id="17" name="连接符: 曲线 16">
            <a:extLst>
              <a:ext uri="{FF2B5EF4-FFF2-40B4-BE49-F238E27FC236}">
                <a16:creationId xmlns:a16="http://schemas.microsoft.com/office/drawing/2014/main" id="{D71FFC63-ADD5-4474-8F97-86BD670898FA}"/>
              </a:ext>
            </a:extLst>
          </p:cNvPr>
          <p:cNvCxnSpPr>
            <a:cxnSpLocks/>
          </p:cNvCxnSpPr>
          <p:nvPr/>
        </p:nvCxnSpPr>
        <p:spPr>
          <a:xfrm rot="16200000" flipV="1">
            <a:off x="5247404" y="2108534"/>
            <a:ext cx="1463031" cy="576064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8777EFD9-7D96-4CF8-9EE0-B163F8195D02}"/>
              </a:ext>
            </a:extLst>
          </p:cNvPr>
          <p:cNvSpPr txBox="1"/>
          <p:nvPr/>
        </p:nvSpPr>
        <p:spPr>
          <a:xfrm>
            <a:off x="4780972" y="578097"/>
            <a:ext cx="206139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>
                <a:solidFill>
                  <a:schemeClr val="bg1"/>
                </a:solidFill>
              </a:rPr>
              <a:t>对象</a:t>
            </a:r>
            <a:r>
              <a:rPr lang="en-US" altLang="zh-CN" sz="1600" b="1">
                <a:solidFill>
                  <a:schemeClr val="bg1"/>
                </a:solidFill>
              </a:rPr>
              <a:t>1 = </a:t>
            </a:r>
            <a:r>
              <a:rPr lang="zh-CN" altLang="en-US" sz="1600" b="1">
                <a:solidFill>
                  <a:schemeClr val="bg1"/>
                </a:solidFill>
              </a:rPr>
              <a:t>类名</a:t>
            </a:r>
            <a:r>
              <a:rPr lang="en-US" altLang="zh-CN" sz="1600" b="1">
                <a:solidFill>
                  <a:schemeClr val="bg1"/>
                </a:solidFill>
              </a:rPr>
              <a:t>(</a:t>
            </a:r>
            <a:r>
              <a:rPr lang="zh-CN" altLang="en-US" sz="1600" b="1">
                <a:solidFill>
                  <a:schemeClr val="bg1"/>
                </a:solidFill>
              </a:rPr>
              <a:t>大象</a:t>
            </a:r>
            <a:r>
              <a:rPr lang="en-US" altLang="zh-CN" sz="1600" b="1">
                <a:solidFill>
                  <a:schemeClr val="bg1"/>
                </a:solidFill>
              </a:rPr>
              <a:t>)</a:t>
            </a:r>
          </a:p>
          <a:p>
            <a:r>
              <a:rPr lang="zh-CN" altLang="en-US" sz="1600" b="1">
                <a:solidFill>
                  <a:schemeClr val="bg1"/>
                </a:solidFill>
              </a:rPr>
              <a:t>对象</a:t>
            </a:r>
            <a:r>
              <a:rPr lang="en-US" altLang="zh-CN" sz="1600" b="1">
                <a:solidFill>
                  <a:schemeClr val="bg1"/>
                </a:solidFill>
              </a:rPr>
              <a:t>1.</a:t>
            </a:r>
            <a:r>
              <a:rPr lang="zh-CN" altLang="en-US" sz="1600" b="1">
                <a:solidFill>
                  <a:schemeClr val="bg1"/>
                </a:solidFill>
              </a:rPr>
              <a:t>开门</a:t>
            </a:r>
            <a:r>
              <a:rPr lang="en-US" altLang="zh-CN" sz="1600" b="1">
                <a:solidFill>
                  <a:schemeClr val="bg1"/>
                </a:solidFill>
              </a:rPr>
              <a:t>( )</a:t>
            </a:r>
          </a:p>
          <a:p>
            <a:r>
              <a:rPr lang="zh-CN" altLang="en-US" sz="1600" b="1">
                <a:solidFill>
                  <a:schemeClr val="bg1"/>
                </a:solidFill>
              </a:rPr>
              <a:t>对象</a:t>
            </a:r>
            <a:r>
              <a:rPr lang="en-US" altLang="zh-CN" sz="1600" b="1">
                <a:solidFill>
                  <a:schemeClr val="bg1"/>
                </a:solidFill>
              </a:rPr>
              <a:t>2.</a:t>
            </a:r>
            <a:r>
              <a:rPr lang="zh-CN" altLang="en-US" sz="1600" b="1">
                <a:solidFill>
                  <a:schemeClr val="bg1"/>
                </a:solidFill>
              </a:rPr>
              <a:t>放入</a:t>
            </a:r>
            <a:r>
              <a:rPr lang="en-US" altLang="zh-CN" sz="1600" b="1">
                <a:solidFill>
                  <a:schemeClr val="bg1"/>
                </a:solidFill>
              </a:rPr>
              <a:t>( )</a:t>
            </a:r>
          </a:p>
          <a:p>
            <a:r>
              <a:rPr lang="zh-CN" altLang="en-US" sz="1600" b="1">
                <a:solidFill>
                  <a:schemeClr val="bg1"/>
                </a:solidFill>
              </a:rPr>
              <a:t>对象</a:t>
            </a:r>
            <a:r>
              <a:rPr lang="en-US" altLang="zh-CN" sz="1600" b="1">
                <a:solidFill>
                  <a:schemeClr val="bg1"/>
                </a:solidFill>
              </a:rPr>
              <a:t>3.</a:t>
            </a:r>
            <a:r>
              <a:rPr lang="zh-CN" altLang="en-US" sz="1600" b="1">
                <a:solidFill>
                  <a:schemeClr val="bg1"/>
                </a:solidFill>
              </a:rPr>
              <a:t>关门</a:t>
            </a:r>
            <a:r>
              <a:rPr lang="en-US" altLang="zh-CN" sz="1600" b="1">
                <a:solidFill>
                  <a:schemeClr val="bg1"/>
                </a:solidFill>
              </a:rPr>
              <a:t>( )</a:t>
            </a:r>
          </a:p>
          <a:p>
            <a:endParaRPr lang="en-US" altLang="zh-CN" sz="1600" b="1">
              <a:solidFill>
                <a:schemeClr val="bg1"/>
              </a:solidFill>
            </a:endParaRPr>
          </a:p>
          <a:p>
            <a:r>
              <a:rPr lang="zh-CN" altLang="en-US" sz="1600" b="1">
                <a:solidFill>
                  <a:srgbClr val="FFFF00"/>
                </a:solidFill>
              </a:rPr>
              <a:t>实例化这样写</a:t>
            </a:r>
            <a:endParaRPr lang="en-US" altLang="zh-CN" sz="1600" b="1">
              <a:solidFill>
                <a:srgbClr val="FFFF00"/>
              </a:solidFill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C6682363-CB81-4AFB-8753-2BA687B4BC53}"/>
              </a:ext>
            </a:extLst>
          </p:cNvPr>
          <p:cNvSpPr txBox="1"/>
          <p:nvPr/>
        </p:nvSpPr>
        <p:spPr>
          <a:xfrm>
            <a:off x="4212163" y="3895720"/>
            <a:ext cx="312897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b="1">
                <a:solidFill>
                  <a:schemeClr val="bg1"/>
                </a:solidFill>
              </a:rPr>
              <a:t>def __init__(self,</a:t>
            </a:r>
            <a:r>
              <a:rPr lang="zh-CN" altLang="en-US" sz="1100" b="1">
                <a:solidFill>
                  <a:schemeClr val="bg1"/>
                </a:solidFill>
              </a:rPr>
              <a:t>姓名</a:t>
            </a:r>
            <a:r>
              <a:rPr lang="en-US" altLang="zh-CN" sz="1100" b="1">
                <a:solidFill>
                  <a:schemeClr val="bg1"/>
                </a:solidFill>
              </a:rPr>
              <a:t>,</a:t>
            </a:r>
            <a:r>
              <a:rPr lang="zh-CN" altLang="en-US" sz="1100" b="1">
                <a:solidFill>
                  <a:schemeClr val="bg1"/>
                </a:solidFill>
              </a:rPr>
              <a:t>年龄</a:t>
            </a:r>
            <a:r>
              <a:rPr lang="en-US" altLang="zh-CN" sz="1100" b="1">
                <a:solidFill>
                  <a:schemeClr val="bg1"/>
                </a:solidFill>
              </a:rPr>
              <a:t>)</a:t>
            </a:r>
          </a:p>
          <a:p>
            <a:r>
              <a:rPr lang="en-US" altLang="zh-CN" sz="1100" b="1">
                <a:solidFill>
                  <a:schemeClr val="bg1"/>
                </a:solidFill>
              </a:rPr>
              <a:t>        self.</a:t>
            </a:r>
            <a:r>
              <a:rPr lang="zh-CN" altLang="en-US" sz="1100" b="1">
                <a:solidFill>
                  <a:schemeClr val="bg1"/>
                </a:solidFill>
              </a:rPr>
              <a:t>姓名</a:t>
            </a:r>
            <a:r>
              <a:rPr lang="en-US" altLang="zh-CN" sz="1100" b="1">
                <a:solidFill>
                  <a:schemeClr val="bg1"/>
                </a:solidFill>
              </a:rPr>
              <a:t> = </a:t>
            </a:r>
            <a:r>
              <a:rPr lang="zh-CN" altLang="en-US" sz="1100" b="1">
                <a:solidFill>
                  <a:schemeClr val="bg1"/>
                </a:solidFill>
              </a:rPr>
              <a:t>姓名</a:t>
            </a:r>
            <a:endParaRPr lang="en-US" altLang="zh-CN" sz="1100" b="1">
              <a:solidFill>
                <a:schemeClr val="bg1"/>
              </a:solidFill>
            </a:endParaRPr>
          </a:p>
          <a:p>
            <a:r>
              <a:rPr lang="en-US" altLang="zh-CN" sz="1100" b="1">
                <a:solidFill>
                  <a:schemeClr val="bg1"/>
                </a:solidFill>
              </a:rPr>
              <a:t>        self.</a:t>
            </a:r>
            <a:r>
              <a:rPr lang="zh-CN" altLang="en-US" sz="1100" b="1">
                <a:solidFill>
                  <a:schemeClr val="bg1"/>
                </a:solidFill>
              </a:rPr>
              <a:t>年龄</a:t>
            </a:r>
            <a:r>
              <a:rPr lang="en-US" altLang="zh-CN" sz="1100" b="1">
                <a:solidFill>
                  <a:schemeClr val="bg1"/>
                </a:solidFill>
              </a:rPr>
              <a:t> = </a:t>
            </a:r>
            <a:r>
              <a:rPr lang="zh-CN" altLang="en-US" sz="1100" b="1">
                <a:solidFill>
                  <a:schemeClr val="bg1"/>
                </a:solidFill>
              </a:rPr>
              <a:t>年龄</a:t>
            </a:r>
            <a:endParaRPr lang="en-US" altLang="zh-CN" sz="1100" b="1">
              <a:solidFill>
                <a:schemeClr val="bg1"/>
              </a:solidFill>
            </a:endParaRPr>
          </a:p>
          <a:p>
            <a:r>
              <a:rPr lang="zh-CN" altLang="en-US" sz="1100" b="1">
                <a:solidFill>
                  <a:schemeClr val="bg1"/>
                </a:solidFill>
              </a:rPr>
              <a:t>这叫魔法方法，初始化对象，添加实例属性</a:t>
            </a:r>
            <a:endParaRPr lang="zh-CN" altLang="en-US" sz="1100" b="1" dirty="0">
              <a:solidFill>
                <a:schemeClr val="bg1"/>
              </a:solidFill>
            </a:endParaRPr>
          </a:p>
        </p:txBody>
      </p:sp>
      <p:cxnSp>
        <p:nvCxnSpPr>
          <p:cNvPr id="23" name="连接符: 曲线 22">
            <a:extLst>
              <a:ext uri="{FF2B5EF4-FFF2-40B4-BE49-F238E27FC236}">
                <a16:creationId xmlns:a16="http://schemas.microsoft.com/office/drawing/2014/main" id="{16D67EB9-29F2-4593-878B-80777DF74C66}"/>
              </a:ext>
            </a:extLst>
          </p:cNvPr>
          <p:cNvCxnSpPr/>
          <p:nvPr/>
        </p:nvCxnSpPr>
        <p:spPr>
          <a:xfrm rot="5400000" flipH="1" flipV="1">
            <a:off x="5755845" y="3824356"/>
            <a:ext cx="813362" cy="12700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椭圆 23">
            <a:extLst>
              <a:ext uri="{FF2B5EF4-FFF2-40B4-BE49-F238E27FC236}">
                <a16:creationId xmlns:a16="http://schemas.microsoft.com/office/drawing/2014/main" id="{F398745F-4062-4165-B8D7-7E3F59D0DE97}"/>
              </a:ext>
            </a:extLst>
          </p:cNvPr>
          <p:cNvSpPr/>
          <p:nvPr/>
        </p:nvSpPr>
        <p:spPr>
          <a:xfrm>
            <a:off x="4680462" y="93291"/>
            <a:ext cx="2104487" cy="2054466"/>
          </a:xfrm>
          <a:prstGeom prst="ellipse">
            <a:avLst/>
          </a:prstGeom>
          <a:noFill/>
          <a:ln cap="rnd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7297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 animBg="1"/>
      <p:bldP spid="7" grpId="0" animBg="1"/>
      <p:bldP spid="9" grpId="0"/>
      <p:bldP spid="10" grpId="0" animBg="1"/>
      <p:bldP spid="11" grpId="0"/>
      <p:bldP spid="12" grpId="0" animBg="1"/>
      <p:bldP spid="13" grpId="0"/>
      <p:bldP spid="14" grpId="0" animBg="1"/>
      <p:bldP spid="15" grpId="0"/>
      <p:bldP spid="18" grpId="0"/>
      <p:bldP spid="21" grpId="0"/>
      <p:bldP spid="24" grpId="0" animBg="1"/>
    </p:bld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4">
            <a:extLst>
              <a:ext uri="{FF2B5EF4-FFF2-40B4-BE49-F238E27FC236}">
                <a16:creationId xmlns:a16="http://schemas.microsoft.com/office/drawing/2014/main" id="{2DD4A6B1-29E2-4813-836B-777DFF16AAC1}"/>
              </a:ext>
            </a:extLst>
          </p:cNvPr>
          <p:cNvSpPr txBox="1">
            <a:spLocks/>
          </p:cNvSpPr>
          <p:nvPr/>
        </p:nvSpPr>
        <p:spPr>
          <a:xfrm>
            <a:off x="457200" y="202332"/>
            <a:ext cx="3942544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12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面向对象  </a:t>
            </a:r>
            <a:r>
              <a:rPr lang="zh-CN" altLang="en-US" sz="1600" b="1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（定义类及方法调用）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10E2F4E-2A28-43C0-B68B-85915ED30628}"/>
              </a:ext>
            </a:extLst>
          </p:cNvPr>
          <p:cNvSpPr txBox="1"/>
          <p:nvPr/>
        </p:nvSpPr>
        <p:spPr>
          <a:xfrm>
            <a:off x="472335" y="627534"/>
            <a:ext cx="4457564" cy="15866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>
                <a:solidFill>
                  <a:schemeClr val="bg1"/>
                </a:solidFill>
              </a:rPr>
              <a:t>定义类：</a:t>
            </a:r>
            <a:r>
              <a:rPr lang="zh-CN" altLang="en-US" sz="1200" b="1">
                <a:solidFill>
                  <a:schemeClr val="accent3">
                    <a:lumMod val="60000"/>
                    <a:lumOff val="40000"/>
                  </a:schemeClr>
                </a:solidFill>
              </a:rPr>
              <a:t>类最基本作用就是</a:t>
            </a:r>
            <a:r>
              <a:rPr lang="zh-CN" altLang="en-US" sz="1200" b="1">
                <a:solidFill>
                  <a:srgbClr val="00B050"/>
                </a:solidFill>
              </a:rPr>
              <a:t>封装代码</a:t>
            </a:r>
            <a:r>
              <a:rPr lang="zh-CN" altLang="en-US" sz="1200" b="1">
                <a:solidFill>
                  <a:schemeClr val="bg1"/>
                </a:solidFill>
              </a:rPr>
              <a:t>。</a:t>
            </a:r>
            <a:endParaRPr lang="en-US" altLang="zh-CN" sz="1200" b="1">
              <a:solidFill>
                <a:schemeClr val="bg1"/>
              </a:solidFill>
            </a:endParaRP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r>
              <a:rPr lang="en-US" altLang="zh-CN" sz="1200" b="1">
                <a:solidFill>
                  <a:srgbClr val="FFFF00"/>
                </a:solidFill>
              </a:rPr>
              <a:t>class </a:t>
            </a:r>
            <a:r>
              <a:rPr lang="zh-CN" altLang="zh-CN" sz="1200" b="1">
                <a:solidFill>
                  <a:srgbClr val="FFFF00"/>
                </a:solidFill>
              </a:rPr>
              <a:t>类名</a:t>
            </a:r>
            <a:r>
              <a:rPr lang="en-US" altLang="zh-CN" sz="1200" b="1">
                <a:solidFill>
                  <a:srgbClr val="FFFF00"/>
                </a:solidFill>
              </a:rPr>
              <a:t>( ):</a:t>
            </a:r>
            <a:endParaRPr lang="zh-CN" altLang="zh-CN" sz="1200" b="1">
              <a:solidFill>
                <a:srgbClr val="FFFF00"/>
              </a:solidFill>
            </a:endParaRPr>
          </a:p>
          <a:p>
            <a:r>
              <a:rPr lang="en-US" altLang="zh-CN" sz="1200" b="1">
                <a:solidFill>
                  <a:srgbClr val="FFFF00"/>
                </a:solidFill>
              </a:rPr>
              <a:t>        </a:t>
            </a:r>
            <a:r>
              <a:rPr lang="zh-CN" altLang="zh-CN" sz="1200" b="1">
                <a:solidFill>
                  <a:srgbClr val="FFFF00"/>
                </a:solidFill>
              </a:rPr>
              <a:t>代码</a:t>
            </a:r>
          </a:p>
          <a:p>
            <a:r>
              <a:rPr lang="en-US" altLang="zh-CN" sz="1200" b="1">
                <a:solidFill>
                  <a:srgbClr val="FFFF00"/>
                </a:solidFill>
              </a:rPr>
              <a:t>        ……..</a:t>
            </a:r>
          </a:p>
          <a:p>
            <a:endParaRPr lang="en-US" altLang="zh-CN" sz="1200" b="1">
              <a:solidFill>
                <a:srgbClr val="FFFF00"/>
              </a:solidFill>
            </a:endParaRPr>
          </a:p>
          <a:p>
            <a:r>
              <a:rPr lang="zh-CN" altLang="zh-CN" sz="1200" b="1">
                <a:solidFill>
                  <a:schemeClr val="bg1"/>
                </a:solidFill>
              </a:rPr>
              <a:t>注意：类名要</a:t>
            </a:r>
            <a:r>
              <a:rPr lang="zh-CN" altLang="en-US" sz="1200" b="1">
                <a:solidFill>
                  <a:schemeClr val="bg1"/>
                </a:solidFill>
              </a:rPr>
              <a:t>符合</a:t>
            </a:r>
            <a:r>
              <a:rPr lang="zh-CN" altLang="zh-CN" sz="1200" b="1">
                <a:solidFill>
                  <a:schemeClr val="bg1"/>
                </a:solidFill>
              </a:rPr>
              <a:t>标识符命名规则，同时遵循大驼峰命名习惯</a:t>
            </a:r>
            <a:endParaRPr lang="en-US" altLang="zh-CN" sz="1200" b="1">
              <a:solidFill>
                <a:schemeClr val="bg1"/>
              </a:solidFill>
            </a:endParaRPr>
          </a:p>
          <a:p>
            <a:r>
              <a:rPr lang="zh-CN" altLang="zh-CN" sz="1200" b="1">
                <a:solidFill>
                  <a:schemeClr val="bg1"/>
                </a:solidFill>
              </a:rPr>
              <a:t>一般类名用大写字母开头，函数名用小写字母开头，用于区分</a:t>
            </a:r>
            <a:endParaRPr lang="zh-CN" altLang="zh-CN" sz="1200">
              <a:solidFill>
                <a:schemeClr val="bg1"/>
              </a:solidFill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9C6BBFFC-EB99-4487-988D-288858C02DE6}"/>
              </a:ext>
            </a:extLst>
          </p:cNvPr>
          <p:cNvSpPr/>
          <p:nvPr/>
        </p:nvSpPr>
        <p:spPr>
          <a:xfrm>
            <a:off x="457200" y="2787774"/>
            <a:ext cx="341632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800" b="1" cap="none" spc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类的定义及方法调用</a:t>
            </a:r>
          </a:p>
        </p:txBody>
      </p:sp>
      <p:sp>
        <p:nvSpPr>
          <p:cNvPr id="5" name="箭头: 虚尾 4">
            <a:extLst>
              <a:ext uri="{FF2B5EF4-FFF2-40B4-BE49-F238E27FC236}">
                <a16:creationId xmlns:a16="http://schemas.microsoft.com/office/drawing/2014/main" id="{679D8C12-0E64-48CE-940E-DFAE54A5B507}"/>
              </a:ext>
            </a:extLst>
          </p:cNvPr>
          <p:cNvSpPr/>
          <p:nvPr/>
        </p:nvSpPr>
        <p:spPr>
          <a:xfrm>
            <a:off x="4211960" y="2787774"/>
            <a:ext cx="360040" cy="432048"/>
          </a:xfrm>
          <a:prstGeom prst="stripedRightArrow">
            <a:avLst/>
          </a:prstGeom>
          <a:solidFill>
            <a:srgbClr val="FF0000"/>
          </a:solidFill>
          <a:ln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FFA29AB-B905-4067-A9A8-77393B32EB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6056" y="1478086"/>
            <a:ext cx="3914775" cy="261937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DE5F4E10-C74B-4A82-A2F5-BB235028240E}"/>
              </a:ext>
            </a:extLst>
          </p:cNvPr>
          <p:cNvSpPr txBox="1"/>
          <p:nvPr/>
        </p:nvSpPr>
        <p:spPr>
          <a:xfrm>
            <a:off x="372087" y="3579861"/>
            <a:ext cx="40276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b="1">
                <a:solidFill>
                  <a:schemeClr val="bg1"/>
                </a:solidFill>
              </a:rPr>
              <a:t>先有</a:t>
            </a:r>
            <a:r>
              <a:rPr lang="zh-CN" altLang="en-US" sz="1200" b="1">
                <a:solidFill>
                  <a:srgbClr val="FFFF00"/>
                </a:solidFill>
              </a:rPr>
              <a:t>类</a:t>
            </a:r>
            <a:r>
              <a:rPr lang="zh-CN" altLang="en-US" sz="1200" b="1">
                <a:solidFill>
                  <a:schemeClr val="bg1"/>
                </a:solidFill>
              </a:rPr>
              <a:t>，再有</a:t>
            </a:r>
            <a:r>
              <a:rPr lang="zh-CN" altLang="en-US" sz="1200" b="1">
                <a:solidFill>
                  <a:srgbClr val="FFFF00"/>
                </a:solidFill>
              </a:rPr>
              <a:t>对象</a:t>
            </a:r>
            <a:r>
              <a:rPr lang="zh-CN" altLang="en-US" sz="1200" b="1">
                <a:solidFill>
                  <a:schemeClr val="bg1"/>
                </a:solidFill>
              </a:rPr>
              <a:t>，用</a:t>
            </a:r>
            <a:r>
              <a:rPr lang="zh-CN" altLang="en-US" sz="1200" b="1">
                <a:solidFill>
                  <a:srgbClr val="FFFF00"/>
                </a:solidFill>
              </a:rPr>
              <a:t>类</a:t>
            </a:r>
            <a:r>
              <a:rPr lang="zh-CN" altLang="en-US" sz="1200" b="1">
                <a:solidFill>
                  <a:schemeClr val="bg1"/>
                </a:solidFill>
              </a:rPr>
              <a:t>去</a:t>
            </a:r>
            <a:r>
              <a:rPr lang="zh-CN" altLang="en-US" sz="1200" b="1">
                <a:solidFill>
                  <a:srgbClr val="FF0000"/>
                </a:solidFill>
              </a:rPr>
              <a:t>实例化</a:t>
            </a:r>
            <a:r>
              <a:rPr lang="zh-CN" altLang="en-US" sz="1200" b="1">
                <a:solidFill>
                  <a:schemeClr val="bg1"/>
                </a:solidFill>
              </a:rPr>
              <a:t>一个</a:t>
            </a:r>
            <a:r>
              <a:rPr lang="zh-CN" altLang="en-US" sz="1200" b="1">
                <a:solidFill>
                  <a:srgbClr val="FFFF00"/>
                </a:solidFill>
              </a:rPr>
              <a:t>对象</a:t>
            </a:r>
            <a:endParaRPr lang="zh-CN" altLang="en-US" sz="12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60877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885245B1-C52B-4EBA-9C13-9C6CC277C379}"/>
              </a:ext>
            </a:extLst>
          </p:cNvPr>
          <p:cNvSpPr txBox="1"/>
          <p:nvPr/>
        </p:nvSpPr>
        <p:spPr>
          <a:xfrm>
            <a:off x="539552" y="267494"/>
            <a:ext cx="30963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字符串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71DCC1B-0E16-4922-A93B-14C133D54DCF}"/>
              </a:ext>
            </a:extLst>
          </p:cNvPr>
          <p:cNvSpPr txBox="1"/>
          <p:nvPr/>
        </p:nvSpPr>
        <p:spPr>
          <a:xfrm>
            <a:off x="1187624" y="771550"/>
            <a:ext cx="6912768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>
                <a:solidFill>
                  <a:schemeClr val="bg1"/>
                </a:solidFill>
              </a:rPr>
              <a:t>字符串是</a:t>
            </a:r>
            <a:r>
              <a:rPr lang="en-US" altLang="zh-CN" sz="1200" b="1">
                <a:solidFill>
                  <a:schemeClr val="bg1"/>
                </a:solidFill>
              </a:rPr>
              <a:t>Python</a:t>
            </a:r>
            <a:r>
              <a:rPr lang="zh-CN" altLang="en-US" sz="1200" b="1">
                <a:solidFill>
                  <a:schemeClr val="bg1"/>
                </a:solidFill>
              </a:rPr>
              <a:t>中最常用的数据类型，使用引号来创建字符串，</a:t>
            </a:r>
            <a:r>
              <a:rPr lang="zh-CN" altLang="en-US" sz="1200" b="1">
                <a:solidFill>
                  <a:srgbClr val="FF0000"/>
                </a:solidFill>
              </a:rPr>
              <a:t>单引</a:t>
            </a:r>
            <a:r>
              <a:rPr lang="zh-CN" altLang="en-US" sz="1200" b="1">
                <a:solidFill>
                  <a:schemeClr val="bg1"/>
                </a:solidFill>
              </a:rPr>
              <a:t>、</a:t>
            </a:r>
            <a:r>
              <a:rPr lang="zh-CN" altLang="en-US" sz="1200" b="1">
                <a:solidFill>
                  <a:srgbClr val="FF0000"/>
                </a:solidFill>
              </a:rPr>
              <a:t>双引</a:t>
            </a:r>
            <a:r>
              <a:rPr lang="zh-CN" altLang="en-US" sz="1200" b="1">
                <a:solidFill>
                  <a:schemeClr val="bg1"/>
                </a:solidFill>
              </a:rPr>
              <a:t>、</a:t>
            </a:r>
            <a:r>
              <a:rPr lang="zh-CN" altLang="en-US" sz="1200" b="1">
                <a:solidFill>
                  <a:srgbClr val="FF0000"/>
                </a:solidFill>
              </a:rPr>
              <a:t>三引号</a:t>
            </a:r>
            <a:r>
              <a:rPr lang="zh-CN" altLang="en-US" sz="1200" b="1">
                <a:solidFill>
                  <a:schemeClr val="bg1"/>
                </a:solidFill>
              </a:rPr>
              <a:t>都可以</a:t>
            </a:r>
            <a:endParaRPr lang="en-US" altLang="zh-CN" sz="1200" b="1">
              <a:solidFill>
                <a:schemeClr val="bg1"/>
              </a:solidFill>
            </a:endParaRP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r>
              <a:rPr lang="zh-CN" altLang="en-US" sz="1200" b="1">
                <a:solidFill>
                  <a:schemeClr val="bg1"/>
                </a:solidFill>
              </a:rPr>
              <a:t>单引和双引号在单独使用上没有区别，区别在于配合使用。例如：变量</a:t>
            </a:r>
            <a:r>
              <a:rPr lang="en-US" altLang="zh-CN" sz="1200" b="1">
                <a:solidFill>
                  <a:schemeClr val="bg1"/>
                </a:solidFill>
              </a:rPr>
              <a:t>a = </a:t>
            </a:r>
            <a:r>
              <a:rPr lang="en-US" altLang="zh-CN" sz="1200" b="1">
                <a:solidFill>
                  <a:srgbClr val="FFFF00"/>
                </a:solidFill>
              </a:rPr>
              <a:t>'</a:t>
            </a:r>
            <a:r>
              <a:rPr lang="en-US" altLang="zh-CN" sz="1200" b="1">
                <a:solidFill>
                  <a:schemeClr val="bg1"/>
                </a:solidFill>
              </a:rPr>
              <a:t>I </a:t>
            </a:r>
            <a:r>
              <a:rPr lang="en-US" altLang="zh-CN" sz="1200" b="1">
                <a:solidFill>
                  <a:srgbClr val="FF0000"/>
                </a:solidFill>
              </a:rPr>
              <a:t>"</a:t>
            </a:r>
            <a:r>
              <a:rPr lang="en-US" altLang="zh-CN" sz="1200" b="1">
                <a:solidFill>
                  <a:schemeClr val="bg1"/>
                </a:solidFill>
              </a:rPr>
              <a:t>love</a:t>
            </a:r>
            <a:r>
              <a:rPr lang="en-US" altLang="zh-CN" sz="1200" b="1">
                <a:solidFill>
                  <a:srgbClr val="FF0000"/>
                </a:solidFill>
              </a:rPr>
              <a:t>"</a:t>
            </a:r>
            <a:r>
              <a:rPr lang="en-US" altLang="zh-CN" sz="1200" b="1">
                <a:solidFill>
                  <a:schemeClr val="bg1"/>
                </a:solidFill>
              </a:rPr>
              <a:t> you</a:t>
            </a:r>
            <a:r>
              <a:rPr lang="en-US" altLang="zh-CN" sz="1200" b="1">
                <a:solidFill>
                  <a:srgbClr val="FFFF00"/>
                </a:solidFill>
              </a:rPr>
              <a:t>'</a:t>
            </a: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r>
              <a:rPr lang="zh-CN" altLang="en-US" sz="1200" b="1">
                <a:solidFill>
                  <a:schemeClr val="bg1"/>
                </a:solidFill>
              </a:rPr>
              <a:t>三引号字符串支持换行，例如：变量</a:t>
            </a:r>
            <a:r>
              <a:rPr lang="en-US" altLang="zh-CN" sz="1200" b="1">
                <a:solidFill>
                  <a:schemeClr val="bg1"/>
                </a:solidFill>
              </a:rPr>
              <a:t>b=</a:t>
            </a:r>
            <a:r>
              <a:rPr lang="en-US" altLang="zh-CN" sz="1200" b="1">
                <a:solidFill>
                  <a:srgbClr val="FFFF00"/>
                </a:solidFill>
              </a:rPr>
              <a:t>"""</a:t>
            </a:r>
            <a:r>
              <a:rPr lang="en-US" altLang="zh-CN" sz="1200" b="1">
                <a:solidFill>
                  <a:schemeClr val="bg1"/>
                </a:solidFill>
              </a:rPr>
              <a:t> I love you</a:t>
            </a:r>
          </a:p>
          <a:p>
            <a:r>
              <a:rPr lang="en-US" altLang="zh-CN" sz="1200" b="1">
                <a:solidFill>
                  <a:schemeClr val="bg1"/>
                </a:solidFill>
              </a:rPr>
              <a:t>			li ying zhao</a:t>
            </a:r>
            <a:r>
              <a:rPr lang="en-US" altLang="zh-CN" sz="1200" b="1">
                <a:solidFill>
                  <a:srgbClr val="FFFF00"/>
                </a:solidFill>
              </a:rPr>
              <a:t> """</a:t>
            </a: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r>
              <a:rPr lang="zh-CN" altLang="en-US" sz="1200" b="1">
                <a:solidFill>
                  <a:schemeClr val="bg1"/>
                </a:solidFill>
              </a:rPr>
              <a:t>想一想：如何创建一个字符串 </a:t>
            </a:r>
            <a:r>
              <a:rPr lang="en-US" altLang="zh-CN" sz="1200" b="1">
                <a:solidFill>
                  <a:schemeClr val="bg1"/>
                </a:solidFill>
              </a:rPr>
              <a:t>'I'm bigtom'</a:t>
            </a: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r>
              <a:rPr lang="zh-CN" altLang="en-US" sz="1200" b="1">
                <a:solidFill>
                  <a:schemeClr val="bg1"/>
                </a:solidFill>
              </a:rPr>
              <a:t>字符串输出：</a:t>
            </a:r>
            <a:r>
              <a:rPr lang="en-US" altLang="zh-CN" sz="1200" b="1">
                <a:solidFill>
                  <a:schemeClr val="bg1"/>
                </a:solidFill>
              </a:rPr>
              <a:t>f'{</a:t>
            </a:r>
            <a:r>
              <a:rPr lang="zh-CN" altLang="en-US" sz="1200" b="1">
                <a:solidFill>
                  <a:schemeClr val="bg1"/>
                </a:solidFill>
              </a:rPr>
              <a:t>表达式</a:t>
            </a:r>
            <a:r>
              <a:rPr lang="en-US" altLang="zh-CN" sz="1200" b="1">
                <a:solidFill>
                  <a:schemeClr val="bg1"/>
                </a:solidFill>
              </a:rPr>
              <a:t>}</a:t>
            </a: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r>
              <a:rPr lang="zh-CN" altLang="en-US" sz="1200" b="1">
                <a:solidFill>
                  <a:schemeClr val="bg1"/>
                </a:solidFill>
              </a:rPr>
              <a:t>字符串输入：</a:t>
            </a:r>
            <a:r>
              <a:rPr lang="en-US" altLang="zh-CN" sz="1200" b="1">
                <a:solidFill>
                  <a:schemeClr val="bg1"/>
                </a:solidFill>
              </a:rPr>
              <a:t>input()</a:t>
            </a:r>
          </a:p>
          <a:p>
            <a:endParaRPr lang="zh-CN" altLang="en-US" sz="1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1722057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4">
            <a:extLst>
              <a:ext uri="{FF2B5EF4-FFF2-40B4-BE49-F238E27FC236}">
                <a16:creationId xmlns:a16="http://schemas.microsoft.com/office/drawing/2014/main" id="{D2C9CF2A-7CAE-4E0B-A616-8F034D05A66C}"/>
              </a:ext>
            </a:extLst>
          </p:cNvPr>
          <p:cNvSpPr txBox="1">
            <a:spLocks/>
          </p:cNvSpPr>
          <p:nvPr/>
        </p:nvSpPr>
        <p:spPr>
          <a:xfrm>
            <a:off x="457200" y="202332"/>
            <a:ext cx="3009350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12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面向对象（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类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和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对象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）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6E5AFA0-360F-4387-A457-D8C124CFEE43}"/>
              </a:ext>
            </a:extLst>
          </p:cNvPr>
          <p:cNvSpPr txBox="1"/>
          <p:nvPr/>
        </p:nvSpPr>
        <p:spPr>
          <a:xfrm>
            <a:off x="457200" y="699542"/>
            <a:ext cx="505090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>
                <a:solidFill>
                  <a:schemeClr val="bg1"/>
                </a:solidFill>
              </a:rPr>
              <a:t>类和对象的关系：是通过实例化关联在一起的。</a:t>
            </a:r>
            <a:endParaRPr lang="en-US" altLang="zh-CN" sz="1400" b="1">
              <a:solidFill>
                <a:schemeClr val="bg1"/>
              </a:solidFill>
            </a:endParaRPr>
          </a:p>
          <a:p>
            <a:endParaRPr lang="en-US" altLang="zh-CN" sz="1400" b="1">
              <a:solidFill>
                <a:schemeClr val="bg1"/>
              </a:solidFill>
            </a:endParaRPr>
          </a:p>
          <a:p>
            <a:r>
              <a:rPr lang="zh-CN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类：</a:t>
            </a:r>
            <a:r>
              <a:rPr lang="zh-CN" altLang="zh-CN" sz="14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特征</a:t>
            </a:r>
            <a:r>
              <a:rPr lang="zh-CN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即</a:t>
            </a:r>
            <a:r>
              <a:rPr lang="zh-CN" altLang="zh-CN" sz="14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属性</a:t>
            </a:r>
            <a:r>
              <a:rPr lang="zh-CN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就是</a:t>
            </a:r>
            <a:r>
              <a:rPr lang="zh-CN" altLang="zh-CN" sz="14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变量</a:t>
            </a:r>
            <a:r>
              <a:rPr lang="zh-CN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，</a:t>
            </a:r>
            <a:r>
              <a:rPr lang="zh-CN" altLang="zh-CN" sz="14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行为</a:t>
            </a:r>
            <a:r>
              <a:rPr lang="zh-CN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即</a:t>
            </a:r>
            <a:r>
              <a:rPr lang="zh-CN" altLang="zh-CN" sz="14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方法</a:t>
            </a:r>
            <a:r>
              <a:rPr lang="zh-CN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就是</a:t>
            </a:r>
            <a:r>
              <a:rPr lang="zh-CN" altLang="zh-CN" sz="14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函数</a:t>
            </a:r>
            <a:r>
              <a:rPr lang="zh-CN" altLang="en-US" sz="14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。</a:t>
            </a:r>
            <a:endParaRPr lang="en-US" altLang="zh-CN" sz="1400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400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3DF371B-E8E4-4774-A3EA-1A09AA68E5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4008" y="1824583"/>
            <a:ext cx="3914775" cy="2619375"/>
          </a:xfrm>
          <a:prstGeom prst="rect">
            <a:avLst/>
          </a:prstGeom>
        </p:spPr>
      </p:pic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5055B32C-8FDB-4863-AB9C-CEB75DEB04DD}"/>
              </a:ext>
            </a:extLst>
          </p:cNvPr>
          <p:cNvCxnSpPr/>
          <p:nvPr/>
        </p:nvCxnSpPr>
        <p:spPr>
          <a:xfrm flipH="1">
            <a:off x="3203848" y="2283718"/>
            <a:ext cx="17281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4E568B4B-60ED-4178-A8E3-0FC99FB97040}"/>
              </a:ext>
            </a:extLst>
          </p:cNvPr>
          <p:cNvSpPr txBox="1"/>
          <p:nvPr/>
        </p:nvSpPr>
        <p:spPr>
          <a:xfrm>
            <a:off x="1553108" y="2120723"/>
            <a:ext cx="15841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>
                <a:solidFill>
                  <a:schemeClr val="bg1"/>
                </a:solidFill>
              </a:rPr>
              <a:t>特征</a:t>
            </a:r>
            <a:endParaRPr lang="zh-CN" altLang="en-US" sz="1400" b="1" dirty="0">
              <a:solidFill>
                <a:schemeClr val="bg1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EBFFDD3-CBE9-4A37-8BEB-AE355DFF8050}"/>
              </a:ext>
            </a:extLst>
          </p:cNvPr>
          <p:cNvSpPr txBox="1"/>
          <p:nvPr/>
        </p:nvSpPr>
        <p:spPr>
          <a:xfrm>
            <a:off x="1578805" y="3002637"/>
            <a:ext cx="15841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>
                <a:solidFill>
                  <a:schemeClr val="bg1"/>
                </a:solidFill>
              </a:rPr>
              <a:t>行为</a:t>
            </a:r>
            <a:endParaRPr lang="zh-CN" altLang="en-US" sz="1400" b="1" dirty="0">
              <a:solidFill>
                <a:schemeClr val="bg1"/>
              </a:solidFill>
            </a:endParaRPr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2499825B-88AB-4B99-8C79-F0796721AB16}"/>
              </a:ext>
            </a:extLst>
          </p:cNvPr>
          <p:cNvCxnSpPr/>
          <p:nvPr/>
        </p:nvCxnSpPr>
        <p:spPr>
          <a:xfrm flipH="1">
            <a:off x="3275856" y="3075806"/>
            <a:ext cx="17281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B5347650-80AF-40E0-B1FE-42F8C0D96CA7}"/>
              </a:ext>
            </a:extLst>
          </p:cNvPr>
          <p:cNvSpPr txBox="1"/>
          <p:nvPr/>
        </p:nvSpPr>
        <p:spPr>
          <a:xfrm>
            <a:off x="323528" y="2571750"/>
            <a:ext cx="13681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>
                <a:solidFill>
                  <a:schemeClr val="bg1"/>
                </a:solidFill>
              </a:rPr>
              <a:t>这就是‘类’</a:t>
            </a:r>
            <a:endParaRPr lang="zh-CN" altLang="en-US" sz="1400" b="1" dirty="0">
              <a:solidFill>
                <a:schemeClr val="bg1"/>
              </a:solidFill>
            </a:endParaRPr>
          </a:p>
        </p:txBody>
      </p:sp>
      <p:sp>
        <p:nvSpPr>
          <p:cNvPr id="11" name="半闭框 10">
            <a:extLst>
              <a:ext uri="{FF2B5EF4-FFF2-40B4-BE49-F238E27FC236}">
                <a16:creationId xmlns:a16="http://schemas.microsoft.com/office/drawing/2014/main" id="{18EC9D7F-6238-4E38-9413-25C0681A7F32}"/>
              </a:ext>
            </a:extLst>
          </p:cNvPr>
          <p:cNvSpPr/>
          <p:nvPr/>
        </p:nvSpPr>
        <p:spPr>
          <a:xfrm rot="18997475">
            <a:off x="1681959" y="2441020"/>
            <a:ext cx="493168" cy="523801"/>
          </a:xfrm>
          <a:prstGeom prst="halfFrame">
            <a:avLst/>
          </a:prstGeom>
          <a:solidFill>
            <a:srgbClr val="FF0000"/>
          </a:solidFill>
          <a:ln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E016CB49-C79D-4C4B-BF77-F159D30F6FAD}"/>
              </a:ext>
            </a:extLst>
          </p:cNvPr>
          <p:cNvSpPr txBox="1"/>
          <p:nvPr/>
        </p:nvSpPr>
        <p:spPr>
          <a:xfrm>
            <a:off x="4644008" y="4563002"/>
            <a:ext cx="42844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>
                <a:solidFill>
                  <a:srgbClr val="FFFF00"/>
                </a:solidFill>
              </a:rPr>
              <a:t>类就好比是模版，通过这个模版可以产生很多个不同对象</a:t>
            </a:r>
            <a:endParaRPr lang="zh-CN" altLang="en-US" sz="12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142116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4">
            <a:extLst>
              <a:ext uri="{FF2B5EF4-FFF2-40B4-BE49-F238E27FC236}">
                <a16:creationId xmlns:a16="http://schemas.microsoft.com/office/drawing/2014/main" id="{FA509158-827B-4E15-9C0F-32FEC020BBB3}"/>
              </a:ext>
            </a:extLst>
          </p:cNvPr>
          <p:cNvSpPr txBox="1">
            <a:spLocks/>
          </p:cNvSpPr>
          <p:nvPr/>
        </p:nvSpPr>
        <p:spPr>
          <a:xfrm>
            <a:off x="457200" y="202332"/>
            <a:ext cx="4618856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12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面向对象 （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魔法方法，又名构造函数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）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259FDE9-124E-46E1-B4C2-92281AFFF2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0032" y="771550"/>
            <a:ext cx="3962400" cy="37719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CEAFEDC0-9454-4167-AA36-AB61721C8AFF}"/>
              </a:ext>
            </a:extLst>
          </p:cNvPr>
          <p:cNvSpPr txBox="1"/>
          <p:nvPr/>
        </p:nvSpPr>
        <p:spPr>
          <a:xfrm>
            <a:off x="395536" y="1707654"/>
            <a:ext cx="424847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一、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_</a:t>
            </a:r>
            <a:r>
              <a:rPr lang="en-US" altLang="zh-CN" sz="14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_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init</a:t>
            </a:r>
            <a:r>
              <a:rPr lang="en-US" altLang="zh-CN" sz="14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_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_( )</a:t>
            </a:r>
            <a:r>
              <a:rPr lang="zh-CN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方法的作用：初始化对象</a:t>
            </a:r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r>
              <a:rPr lang="zh-CN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、在创建一个对象时默认被调用，不需要手动调用</a:t>
            </a:r>
          </a:p>
          <a:p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zh-CN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、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_init_(self )</a:t>
            </a:r>
            <a:r>
              <a:rPr lang="zh-CN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参数，不需要开发者传递，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Python</a:t>
            </a:r>
            <a:r>
              <a:rPr lang="zh-CN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解释器会自动把当前的对象引用传递过去</a:t>
            </a:r>
          </a:p>
          <a:p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、</a:t>
            </a:r>
            <a:r>
              <a:rPr lang="zh-CN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一个类可创建多个对象，对不同的对象设置不同的初始化属性需要传参数</a:t>
            </a:r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【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self = </a:t>
            </a:r>
            <a:r>
              <a:rPr lang="zh-CN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对象名】</a:t>
            </a:r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zh-CN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zh-CN" altLang="en-US" sz="1400" b="1" dirty="0">
              <a:solidFill>
                <a:schemeClr val="bg1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A30CF34-B3AD-4A78-82FA-44A45BCFE1E9}"/>
              </a:ext>
            </a:extLst>
          </p:cNvPr>
          <p:cNvSpPr txBox="1"/>
          <p:nvPr/>
        </p:nvSpPr>
        <p:spPr>
          <a:xfrm>
            <a:off x="457200" y="915566"/>
            <a:ext cx="4114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在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Python</a:t>
            </a:r>
            <a:r>
              <a:rPr lang="zh-CN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中，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_xx_( )</a:t>
            </a:r>
            <a:r>
              <a:rPr lang="zh-CN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的函数叫做魔法方法，指的是具有特殊功能的函数。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7" name="连接符: 曲线 6">
            <a:extLst>
              <a:ext uri="{FF2B5EF4-FFF2-40B4-BE49-F238E27FC236}">
                <a16:creationId xmlns:a16="http://schemas.microsoft.com/office/drawing/2014/main" id="{55D9FB82-54E4-48F4-97C8-459F53451094}"/>
              </a:ext>
            </a:extLst>
          </p:cNvPr>
          <p:cNvCxnSpPr>
            <a:cxnSpLocks/>
          </p:cNvCxnSpPr>
          <p:nvPr/>
        </p:nvCxnSpPr>
        <p:spPr>
          <a:xfrm rot="10800000">
            <a:off x="6012160" y="771550"/>
            <a:ext cx="1584176" cy="144016"/>
          </a:xfrm>
          <a:prstGeom prst="curvedConnector3">
            <a:avLst>
              <a:gd name="adj1" fmla="val -1949"/>
            </a:avLst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0083485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4">
            <a:extLst>
              <a:ext uri="{FF2B5EF4-FFF2-40B4-BE49-F238E27FC236}">
                <a16:creationId xmlns:a16="http://schemas.microsoft.com/office/drawing/2014/main" id="{9CBF285C-3059-465E-9AD1-61ACFD585A4B}"/>
              </a:ext>
            </a:extLst>
          </p:cNvPr>
          <p:cNvSpPr txBox="1">
            <a:spLocks/>
          </p:cNvSpPr>
          <p:nvPr/>
        </p:nvSpPr>
        <p:spPr>
          <a:xfrm>
            <a:off x="457200" y="202332"/>
            <a:ext cx="3610744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12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面向对象 （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实例化对象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）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732F58A-AF39-463A-BBF5-8E9BFB451442}"/>
              </a:ext>
            </a:extLst>
          </p:cNvPr>
          <p:cNvSpPr txBox="1"/>
          <p:nvPr/>
        </p:nvSpPr>
        <p:spPr>
          <a:xfrm>
            <a:off x="447146" y="771550"/>
            <a:ext cx="8589349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self</a:t>
            </a:r>
            <a:r>
              <a:rPr lang="zh-CN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指的是调用该函数的对象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</a:t>
            </a:r>
            <a:r>
              <a:rPr lang="zh-CN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【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self = </a:t>
            </a:r>
            <a:r>
              <a:rPr lang="zh-CN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对象名】</a:t>
            </a:r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2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由于打印对象名和打印</a:t>
            </a:r>
            <a:r>
              <a:rPr lang="en-US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self</a:t>
            </a:r>
            <a:r>
              <a:rPr lang="zh-CN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得到的内存地址相同，所以</a:t>
            </a:r>
            <a:r>
              <a:rPr lang="en-US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self</a:t>
            </a:r>
            <a:r>
              <a:rPr lang="zh-CN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指的是调用该函数的对象</a:t>
            </a:r>
            <a:endParaRPr lang="en-US" altLang="zh-CN" sz="12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2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2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一个类可以创建多个对象，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但是</a:t>
            </a:r>
            <a:r>
              <a:rPr lang="zh-CN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，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self</a:t>
            </a:r>
            <a:r>
              <a:rPr lang="zh-CN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地址不相同，因为不同的对象存储的地址不一样</a:t>
            </a:r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对象名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 = </a:t>
            </a:r>
            <a:r>
              <a:rPr lang="zh-CN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类名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 )</a:t>
            </a:r>
            <a:endParaRPr lang="zh-CN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对象名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 = </a:t>
            </a:r>
            <a:r>
              <a:rPr lang="zh-CN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类名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 )</a:t>
            </a:r>
            <a:endParaRPr lang="zh-CN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49722946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F417465-2BD3-4A63-8D2F-92C3CE2826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8866" y="267494"/>
            <a:ext cx="4086225" cy="4429125"/>
          </a:xfrm>
          <a:prstGeom prst="rect">
            <a:avLst/>
          </a:prstGeom>
        </p:spPr>
      </p:pic>
      <p:sp>
        <p:nvSpPr>
          <p:cNvPr id="3" name="标题 4">
            <a:extLst>
              <a:ext uri="{FF2B5EF4-FFF2-40B4-BE49-F238E27FC236}">
                <a16:creationId xmlns:a16="http://schemas.microsoft.com/office/drawing/2014/main" id="{CC7A8FE7-7A65-4489-AF40-F3A8D8A98956}"/>
              </a:ext>
            </a:extLst>
          </p:cNvPr>
          <p:cNvSpPr txBox="1">
            <a:spLocks/>
          </p:cNvSpPr>
          <p:nvPr/>
        </p:nvSpPr>
        <p:spPr>
          <a:xfrm>
            <a:off x="457200" y="202332"/>
            <a:ext cx="4618856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12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面向对象 （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魔法方法，又名构造函数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）</a:t>
            </a:r>
          </a:p>
        </p:txBody>
      </p: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36A20187-8146-4D3C-941E-F6E48719177C}"/>
              </a:ext>
            </a:extLst>
          </p:cNvPr>
          <p:cNvCxnSpPr/>
          <p:nvPr/>
        </p:nvCxnSpPr>
        <p:spPr>
          <a:xfrm flipH="1">
            <a:off x="3779912" y="843558"/>
            <a:ext cx="18002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5DCE99AF-3FB4-4ACB-9E2F-19B6343D9438}"/>
              </a:ext>
            </a:extLst>
          </p:cNvPr>
          <p:cNvCxnSpPr/>
          <p:nvPr/>
        </p:nvCxnSpPr>
        <p:spPr>
          <a:xfrm flipH="1">
            <a:off x="3923928" y="1851670"/>
            <a:ext cx="19442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CFFA62FE-DBB1-47E7-80A6-4905AD293148}"/>
              </a:ext>
            </a:extLst>
          </p:cNvPr>
          <p:cNvSpPr txBox="1"/>
          <p:nvPr/>
        </p:nvSpPr>
        <p:spPr>
          <a:xfrm>
            <a:off x="683568" y="771550"/>
            <a:ext cx="28803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>
                <a:solidFill>
                  <a:schemeClr val="bg1"/>
                </a:solidFill>
              </a:rPr>
              <a:t>和类关联在一起的变量叫</a:t>
            </a:r>
            <a:r>
              <a:rPr lang="zh-CN" altLang="en-US" sz="1400" b="1">
                <a:solidFill>
                  <a:srgbClr val="FFFF00"/>
                </a:solidFill>
              </a:rPr>
              <a:t>类变量</a:t>
            </a:r>
            <a:endParaRPr lang="zh-CN" altLang="en-US" sz="1400" b="1" dirty="0">
              <a:solidFill>
                <a:srgbClr val="FFFF00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A2CA340-1E4F-4E30-8EF4-8A50A8EAB961}"/>
              </a:ext>
            </a:extLst>
          </p:cNvPr>
          <p:cNvSpPr txBox="1"/>
          <p:nvPr/>
        </p:nvSpPr>
        <p:spPr>
          <a:xfrm>
            <a:off x="575556" y="1655391"/>
            <a:ext cx="32403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>
                <a:solidFill>
                  <a:schemeClr val="bg1"/>
                </a:solidFill>
              </a:rPr>
              <a:t>和对象关系在一起的变量叫</a:t>
            </a:r>
            <a:r>
              <a:rPr lang="zh-CN" altLang="en-US" sz="1400" b="1">
                <a:solidFill>
                  <a:srgbClr val="FFFF00"/>
                </a:solidFill>
              </a:rPr>
              <a:t>实例变量</a:t>
            </a:r>
            <a:endParaRPr lang="en-US" altLang="zh-CN" sz="1400" b="1">
              <a:solidFill>
                <a:srgbClr val="FFFF00"/>
              </a:solidFill>
            </a:endParaRPr>
          </a:p>
          <a:p>
            <a:pPr algn="ctr"/>
            <a:r>
              <a:rPr lang="zh-CN" altLang="en-US" sz="1400" b="1">
                <a:solidFill>
                  <a:srgbClr val="FFFF00"/>
                </a:solidFill>
              </a:rPr>
              <a:t>语法： </a:t>
            </a:r>
            <a:r>
              <a:rPr lang="en-US" altLang="zh-CN" sz="1400" b="1">
                <a:solidFill>
                  <a:srgbClr val="FFFF00"/>
                </a:solidFill>
              </a:rPr>
              <a:t>self.</a:t>
            </a:r>
            <a:r>
              <a:rPr lang="zh-CN" altLang="en-US" sz="1400" b="1">
                <a:solidFill>
                  <a:srgbClr val="FFFF00"/>
                </a:solidFill>
              </a:rPr>
              <a:t>变量名</a:t>
            </a:r>
            <a:endParaRPr lang="en-US" altLang="zh-CN" sz="1400" b="1">
              <a:solidFill>
                <a:srgbClr val="FFFF00"/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EC9BCF2-C2EF-4DDD-A5E8-C6EDACCBA67D}"/>
              </a:ext>
            </a:extLst>
          </p:cNvPr>
          <p:cNvSpPr txBox="1"/>
          <p:nvPr/>
        </p:nvSpPr>
        <p:spPr>
          <a:xfrm>
            <a:off x="575556" y="2859782"/>
            <a:ext cx="435648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>
                <a:solidFill>
                  <a:srgbClr val="92D050"/>
                </a:solidFill>
              </a:rPr>
              <a:t>先设一个姓名的类变量。</a:t>
            </a:r>
            <a:r>
              <a:rPr lang="zh-CN" altLang="en-US" sz="1400" b="1">
                <a:solidFill>
                  <a:schemeClr val="bg1"/>
                </a:solidFill>
              </a:rPr>
              <a:t>测试</a:t>
            </a:r>
            <a:r>
              <a:rPr lang="zh-CN" altLang="en-US" sz="1400" b="1">
                <a:solidFill>
                  <a:srgbClr val="FFFF00"/>
                </a:solidFill>
              </a:rPr>
              <a:t>类变量</a:t>
            </a:r>
            <a:r>
              <a:rPr lang="zh-CN" altLang="en-US" sz="1400" b="1">
                <a:solidFill>
                  <a:schemeClr val="bg1"/>
                </a:solidFill>
              </a:rPr>
              <a:t>与</a:t>
            </a:r>
            <a:r>
              <a:rPr lang="zh-CN" altLang="en-US" sz="1400" b="1">
                <a:solidFill>
                  <a:srgbClr val="FFFF00"/>
                </a:solidFill>
              </a:rPr>
              <a:t>实例变量</a:t>
            </a:r>
            <a:endParaRPr lang="en-US" altLang="zh-CN" sz="1400" b="1">
              <a:solidFill>
                <a:srgbClr val="FFFF00"/>
              </a:solidFill>
            </a:endParaRPr>
          </a:p>
          <a:p>
            <a:r>
              <a:rPr lang="en-US" altLang="zh-CN" sz="1400" b="1">
                <a:solidFill>
                  <a:schemeClr val="bg1"/>
                </a:solidFill>
              </a:rPr>
              <a:t>print(</a:t>
            </a:r>
            <a:r>
              <a:rPr lang="zh-CN" altLang="en-US" sz="1400" b="1">
                <a:solidFill>
                  <a:schemeClr val="bg1"/>
                </a:solidFill>
              </a:rPr>
              <a:t>对象</a:t>
            </a:r>
            <a:r>
              <a:rPr lang="en-US" altLang="zh-CN" sz="1400" b="1">
                <a:solidFill>
                  <a:schemeClr val="bg1"/>
                </a:solidFill>
              </a:rPr>
              <a:t>1.</a:t>
            </a:r>
            <a:r>
              <a:rPr lang="zh-CN" altLang="en-US" sz="1400" b="1">
                <a:solidFill>
                  <a:schemeClr val="bg1"/>
                </a:solidFill>
              </a:rPr>
              <a:t>姓名</a:t>
            </a:r>
            <a:r>
              <a:rPr lang="en-US" altLang="zh-CN" sz="1400" b="1">
                <a:solidFill>
                  <a:schemeClr val="bg1"/>
                </a:solidFill>
              </a:rPr>
              <a:t>)</a:t>
            </a:r>
          </a:p>
          <a:p>
            <a:r>
              <a:rPr lang="en-US" altLang="zh-CN" sz="1400" b="1">
                <a:solidFill>
                  <a:schemeClr val="bg1"/>
                </a:solidFill>
              </a:rPr>
              <a:t>print(</a:t>
            </a:r>
            <a:r>
              <a:rPr lang="zh-CN" altLang="en-US" sz="1400" b="1">
                <a:solidFill>
                  <a:schemeClr val="bg1"/>
                </a:solidFill>
              </a:rPr>
              <a:t>对象</a:t>
            </a:r>
            <a:r>
              <a:rPr lang="en-US" altLang="zh-CN" sz="1400" b="1">
                <a:solidFill>
                  <a:schemeClr val="bg1"/>
                </a:solidFill>
              </a:rPr>
              <a:t>2.</a:t>
            </a:r>
            <a:r>
              <a:rPr lang="zh-CN" altLang="en-US" sz="1400" b="1">
                <a:solidFill>
                  <a:schemeClr val="bg1"/>
                </a:solidFill>
              </a:rPr>
              <a:t>姓名</a:t>
            </a:r>
            <a:r>
              <a:rPr lang="en-US" altLang="zh-CN" sz="1400" b="1">
                <a:solidFill>
                  <a:schemeClr val="bg1"/>
                </a:solidFill>
              </a:rPr>
              <a:t>)</a:t>
            </a:r>
          </a:p>
          <a:p>
            <a:r>
              <a:rPr lang="en-US" altLang="zh-CN" sz="1400" b="1">
                <a:solidFill>
                  <a:schemeClr val="bg1"/>
                </a:solidFill>
              </a:rPr>
              <a:t>print(</a:t>
            </a:r>
            <a:r>
              <a:rPr lang="zh-CN" altLang="en-US" sz="1400" b="1">
                <a:solidFill>
                  <a:schemeClr val="bg1"/>
                </a:solidFill>
              </a:rPr>
              <a:t>对象</a:t>
            </a:r>
            <a:r>
              <a:rPr lang="en-US" altLang="zh-CN" sz="1400" b="1">
                <a:solidFill>
                  <a:schemeClr val="bg1"/>
                </a:solidFill>
              </a:rPr>
              <a:t>3.</a:t>
            </a:r>
            <a:r>
              <a:rPr lang="zh-CN" altLang="en-US" sz="1400" b="1">
                <a:solidFill>
                  <a:schemeClr val="bg1"/>
                </a:solidFill>
              </a:rPr>
              <a:t>姓名</a:t>
            </a:r>
            <a:r>
              <a:rPr lang="en-US" altLang="zh-CN" sz="1400" b="1">
                <a:solidFill>
                  <a:schemeClr val="bg1"/>
                </a:solidFill>
              </a:rPr>
              <a:t>)</a:t>
            </a:r>
          </a:p>
          <a:p>
            <a:r>
              <a:rPr lang="en-US" altLang="zh-CN" sz="1400" b="1">
                <a:solidFill>
                  <a:schemeClr val="bg1"/>
                </a:solidFill>
              </a:rPr>
              <a:t>print(</a:t>
            </a:r>
            <a:r>
              <a:rPr lang="zh-CN" altLang="en-US" sz="1400" b="1">
                <a:solidFill>
                  <a:schemeClr val="bg1"/>
                </a:solidFill>
              </a:rPr>
              <a:t>类名</a:t>
            </a:r>
            <a:r>
              <a:rPr lang="en-US" altLang="zh-CN" sz="1400" b="1">
                <a:solidFill>
                  <a:schemeClr val="bg1"/>
                </a:solidFill>
              </a:rPr>
              <a:t>.</a:t>
            </a:r>
            <a:r>
              <a:rPr lang="zh-CN" altLang="en-US" sz="1400" b="1">
                <a:solidFill>
                  <a:schemeClr val="bg1"/>
                </a:solidFill>
              </a:rPr>
              <a:t>姓名</a:t>
            </a:r>
            <a:r>
              <a:rPr lang="en-US" altLang="zh-CN" sz="1400" b="1">
                <a:solidFill>
                  <a:schemeClr val="bg1"/>
                </a:solidFill>
              </a:rPr>
              <a:t>)</a:t>
            </a:r>
            <a:endParaRPr lang="zh-CN" altLang="en-US" sz="1400" b="1" dirty="0">
              <a:solidFill>
                <a:schemeClr val="bg1"/>
              </a:solidFill>
            </a:endParaRPr>
          </a:p>
        </p:txBody>
      </p:sp>
      <p:cxnSp>
        <p:nvCxnSpPr>
          <p:cNvPr id="13" name="连接符: 曲线 12">
            <a:extLst>
              <a:ext uri="{FF2B5EF4-FFF2-40B4-BE49-F238E27FC236}">
                <a16:creationId xmlns:a16="http://schemas.microsoft.com/office/drawing/2014/main" id="{84E351A4-B3A1-47DA-BF12-E8F4402F1D60}"/>
              </a:ext>
            </a:extLst>
          </p:cNvPr>
          <p:cNvCxnSpPr>
            <a:cxnSpLocks/>
          </p:cNvCxnSpPr>
          <p:nvPr/>
        </p:nvCxnSpPr>
        <p:spPr>
          <a:xfrm rot="5400000">
            <a:off x="1925525" y="2187212"/>
            <a:ext cx="1527556" cy="987134"/>
          </a:xfrm>
          <a:prstGeom prst="curved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右大括号 14">
            <a:extLst>
              <a:ext uri="{FF2B5EF4-FFF2-40B4-BE49-F238E27FC236}">
                <a16:creationId xmlns:a16="http://schemas.microsoft.com/office/drawing/2014/main" id="{6C557951-43C2-4746-86A1-B1191316FF3B}"/>
              </a:ext>
            </a:extLst>
          </p:cNvPr>
          <p:cNvSpPr/>
          <p:nvPr/>
        </p:nvSpPr>
        <p:spPr>
          <a:xfrm>
            <a:off x="2051720" y="3147814"/>
            <a:ext cx="144016" cy="52322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7131538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4">
            <a:extLst>
              <a:ext uri="{FF2B5EF4-FFF2-40B4-BE49-F238E27FC236}">
                <a16:creationId xmlns:a16="http://schemas.microsoft.com/office/drawing/2014/main" id="{D54B2468-20F2-422A-8A43-3A226A4B87AD}"/>
              </a:ext>
            </a:extLst>
          </p:cNvPr>
          <p:cNvSpPr txBox="1">
            <a:spLocks/>
          </p:cNvSpPr>
          <p:nvPr/>
        </p:nvSpPr>
        <p:spPr>
          <a:xfrm>
            <a:off x="457200" y="202332"/>
            <a:ext cx="5122912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12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面向对象 （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理论联系实际，理解类和对象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）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7E95A11-98CE-4FE6-B4BB-49FAD904CC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2140" y="540886"/>
            <a:ext cx="4361859" cy="4333657"/>
          </a:xfrm>
          <a:prstGeom prst="rect">
            <a:avLst/>
          </a:prstGeom>
        </p:spPr>
      </p:pic>
      <p:sp>
        <p:nvSpPr>
          <p:cNvPr id="4" name="椭圆 3">
            <a:extLst>
              <a:ext uri="{FF2B5EF4-FFF2-40B4-BE49-F238E27FC236}">
                <a16:creationId xmlns:a16="http://schemas.microsoft.com/office/drawing/2014/main" id="{F30587D7-C078-42C1-878F-906A748EB1A9}"/>
              </a:ext>
            </a:extLst>
          </p:cNvPr>
          <p:cNvSpPr/>
          <p:nvPr/>
        </p:nvSpPr>
        <p:spPr>
          <a:xfrm>
            <a:off x="4644008" y="476076"/>
            <a:ext cx="1656184" cy="806728"/>
          </a:xfrm>
          <a:prstGeom prst="ellipse">
            <a:avLst/>
          </a:prstGeom>
          <a:noFill/>
          <a:ln cap="rnd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9BF97615-479B-4998-ACA4-3DBAFE5DBE7B}"/>
              </a:ext>
            </a:extLst>
          </p:cNvPr>
          <p:cNvCxnSpPr/>
          <p:nvPr/>
        </p:nvCxnSpPr>
        <p:spPr>
          <a:xfrm flipH="1">
            <a:off x="2699792" y="879440"/>
            <a:ext cx="2232248" cy="1801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AECF1024-6136-45B6-A05C-9B5EAEA83407}"/>
              </a:ext>
            </a:extLst>
          </p:cNvPr>
          <p:cNvSpPr txBox="1"/>
          <p:nvPr/>
        </p:nvSpPr>
        <p:spPr>
          <a:xfrm>
            <a:off x="323528" y="1059582"/>
            <a:ext cx="396044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>
                <a:solidFill>
                  <a:schemeClr val="bg1"/>
                </a:solidFill>
              </a:rPr>
              <a:t>将来我们会定义很多类，每个类名下面的内容要放的是一类事物，否则失去了面向对象的意义。</a:t>
            </a:r>
            <a:endParaRPr lang="en-US" altLang="zh-CN" sz="1200" b="1">
              <a:solidFill>
                <a:schemeClr val="bg1"/>
              </a:solidFill>
            </a:endParaRP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r>
              <a:rPr lang="zh-CN" altLang="en-US" sz="1200" b="1">
                <a:solidFill>
                  <a:schemeClr val="bg1"/>
                </a:solidFill>
              </a:rPr>
              <a:t>类好比是一个模具，一张图纸，用类创造对象</a:t>
            </a:r>
            <a:endParaRPr lang="en-US" altLang="zh-CN" sz="1200" b="1">
              <a:solidFill>
                <a:schemeClr val="bg1"/>
              </a:solidFill>
            </a:endParaRP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r>
              <a:rPr lang="zh-CN" altLang="en-US" sz="12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类：</a:t>
            </a:r>
            <a:r>
              <a:rPr lang="zh-CN" altLang="zh-CN" sz="12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特征</a:t>
            </a:r>
            <a:r>
              <a:rPr lang="zh-CN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即</a:t>
            </a:r>
            <a:r>
              <a:rPr lang="zh-CN" altLang="zh-CN" sz="12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属性</a:t>
            </a:r>
            <a:r>
              <a:rPr lang="zh-CN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就是</a:t>
            </a:r>
            <a:r>
              <a:rPr lang="zh-CN" altLang="zh-CN" sz="12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变量</a:t>
            </a:r>
            <a:r>
              <a:rPr lang="zh-CN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，</a:t>
            </a:r>
            <a:r>
              <a:rPr lang="zh-CN" altLang="zh-CN" sz="12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行为</a:t>
            </a:r>
            <a:r>
              <a:rPr lang="zh-CN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即</a:t>
            </a:r>
            <a:r>
              <a:rPr lang="zh-CN" altLang="zh-CN" sz="12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方法</a:t>
            </a:r>
            <a:r>
              <a:rPr lang="zh-CN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就是</a:t>
            </a:r>
            <a:r>
              <a:rPr lang="zh-CN" altLang="zh-CN" sz="12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函数</a:t>
            </a:r>
            <a:endParaRPr lang="en-US" altLang="zh-CN" sz="1200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200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sz="12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而变量又分</a:t>
            </a:r>
            <a:r>
              <a:rPr lang="zh-CN" altLang="en-US" sz="1200" b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类变量</a:t>
            </a:r>
            <a:r>
              <a:rPr lang="zh-CN" altLang="en-US" sz="12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和</a:t>
            </a:r>
            <a:r>
              <a:rPr lang="zh-CN" altLang="en-US" sz="1200" b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实例变量</a:t>
            </a:r>
            <a:endParaRPr lang="en-US" altLang="zh-CN" sz="1200" b="1">
              <a:solidFill>
                <a:srgbClr val="92D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200" b="1">
              <a:solidFill>
                <a:srgbClr val="92D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200" b="1">
              <a:solidFill>
                <a:srgbClr val="92D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sz="1200" b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例如：装冰箱是一个类，那么跟大象玩就是另一个类</a:t>
            </a:r>
            <a:endParaRPr lang="zh-CN" altLang="en-US" sz="1200" b="1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2485467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4">
            <a:extLst>
              <a:ext uri="{FF2B5EF4-FFF2-40B4-BE49-F238E27FC236}">
                <a16:creationId xmlns:a16="http://schemas.microsoft.com/office/drawing/2014/main" id="{94D76FF1-6AA9-4A82-813A-E1E2FD25C162}"/>
              </a:ext>
            </a:extLst>
          </p:cNvPr>
          <p:cNvSpPr txBox="1">
            <a:spLocks/>
          </p:cNvSpPr>
          <p:nvPr/>
        </p:nvSpPr>
        <p:spPr>
          <a:xfrm>
            <a:off x="457200" y="202332"/>
            <a:ext cx="4618856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12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面向对象 （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魔法方法，又名构造函数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）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DEBAE1F-BEF3-4606-A8DD-F2E70F55CB15}"/>
              </a:ext>
            </a:extLst>
          </p:cNvPr>
          <p:cNvSpPr txBox="1"/>
          <p:nvPr/>
        </p:nvSpPr>
        <p:spPr>
          <a:xfrm>
            <a:off x="503548" y="843558"/>
            <a:ext cx="81369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二、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__str__( ) </a:t>
            </a:r>
            <a:r>
              <a:rPr lang="zh-CN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当使用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print</a:t>
            </a:r>
            <a:r>
              <a:rPr lang="zh-CN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输出对象的时候，默认打印对象的内存地址。</a:t>
            </a:r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如果类定义了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__str__</a:t>
            </a:r>
            <a:r>
              <a:rPr lang="zh-CN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方法，那么就会打印在这个方法中的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return</a:t>
            </a:r>
            <a:r>
              <a:rPr lang="zh-CN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的数据。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FD8C00E-657B-4CE6-A380-06C773B7158F}"/>
              </a:ext>
            </a:extLst>
          </p:cNvPr>
          <p:cNvSpPr txBox="1"/>
          <p:nvPr/>
        </p:nvSpPr>
        <p:spPr>
          <a:xfrm>
            <a:off x="395536" y="1995686"/>
            <a:ext cx="806489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>
                <a:solidFill>
                  <a:schemeClr val="bg1"/>
                </a:solidFill>
              </a:rPr>
              <a:t>做月饼</a:t>
            </a:r>
            <a:endParaRPr lang="en-US" altLang="zh-CN" sz="1600" b="1">
              <a:solidFill>
                <a:schemeClr val="bg1"/>
              </a:solidFill>
            </a:endParaRPr>
          </a:p>
          <a:p>
            <a:r>
              <a:rPr lang="zh-CN" altLang="en-US" sz="1600" b="1">
                <a:solidFill>
                  <a:schemeClr val="bg1"/>
                </a:solidFill>
              </a:rPr>
              <a:t>（</a:t>
            </a:r>
            <a:r>
              <a:rPr lang="en-US" altLang="zh-CN" sz="1600" b="1">
                <a:solidFill>
                  <a:schemeClr val="bg1"/>
                </a:solidFill>
              </a:rPr>
              <a:t>1</a:t>
            </a:r>
            <a:r>
              <a:rPr lang="zh-CN" altLang="en-US" sz="1600" b="1">
                <a:solidFill>
                  <a:schemeClr val="bg1"/>
                </a:solidFill>
              </a:rPr>
              <a:t>）烤</a:t>
            </a:r>
            <a:r>
              <a:rPr lang="en-US" altLang="zh-CN" sz="1600" b="1">
                <a:solidFill>
                  <a:schemeClr val="bg1"/>
                </a:solidFill>
              </a:rPr>
              <a:t>3</a:t>
            </a:r>
            <a:r>
              <a:rPr lang="zh-CN" altLang="en-US" sz="1600" b="1">
                <a:solidFill>
                  <a:schemeClr val="bg1"/>
                </a:solidFill>
              </a:rPr>
              <a:t>分钟以下是生的，</a:t>
            </a:r>
            <a:r>
              <a:rPr lang="en-US" altLang="zh-CN" sz="1600" b="1">
                <a:solidFill>
                  <a:schemeClr val="bg1"/>
                </a:solidFill>
              </a:rPr>
              <a:t>3-5</a:t>
            </a:r>
            <a:r>
              <a:rPr lang="zh-CN" altLang="en-US" sz="1600" b="1">
                <a:solidFill>
                  <a:schemeClr val="bg1"/>
                </a:solidFill>
              </a:rPr>
              <a:t>分钟是半生不熟的，</a:t>
            </a:r>
            <a:r>
              <a:rPr lang="en-US" altLang="zh-CN" sz="1600" b="1">
                <a:solidFill>
                  <a:schemeClr val="bg1"/>
                </a:solidFill>
              </a:rPr>
              <a:t>5-8</a:t>
            </a:r>
            <a:r>
              <a:rPr lang="zh-CN" altLang="en-US" sz="1600" b="1">
                <a:solidFill>
                  <a:schemeClr val="bg1"/>
                </a:solidFill>
              </a:rPr>
              <a:t>分钟熟了，</a:t>
            </a:r>
            <a:r>
              <a:rPr lang="en-US" altLang="zh-CN" sz="1600" b="1">
                <a:solidFill>
                  <a:schemeClr val="bg1"/>
                </a:solidFill>
              </a:rPr>
              <a:t>8</a:t>
            </a:r>
            <a:r>
              <a:rPr lang="zh-CN" altLang="en-US" sz="1600" b="1">
                <a:solidFill>
                  <a:schemeClr val="bg1"/>
                </a:solidFill>
              </a:rPr>
              <a:t>分钟以上糊了</a:t>
            </a:r>
            <a:endParaRPr lang="en-US" altLang="zh-CN" sz="1600" b="1">
              <a:solidFill>
                <a:schemeClr val="bg1"/>
              </a:solidFill>
            </a:endParaRPr>
          </a:p>
          <a:p>
            <a:r>
              <a:rPr lang="zh-CN" altLang="en-US" sz="1600" b="1">
                <a:solidFill>
                  <a:schemeClr val="bg1"/>
                </a:solidFill>
              </a:rPr>
              <a:t>（</a:t>
            </a:r>
            <a:r>
              <a:rPr lang="en-US" altLang="zh-CN" sz="1600" b="1">
                <a:solidFill>
                  <a:schemeClr val="bg1"/>
                </a:solidFill>
              </a:rPr>
              <a:t>2</a:t>
            </a:r>
            <a:r>
              <a:rPr lang="zh-CN" altLang="en-US" sz="1600" b="1">
                <a:solidFill>
                  <a:schemeClr val="bg1"/>
                </a:solidFill>
              </a:rPr>
              <a:t>）制作过程中我们会添加调料</a:t>
            </a:r>
            <a:endParaRPr lang="en-US" altLang="zh-CN" sz="1600" b="1">
              <a:solidFill>
                <a:schemeClr val="bg1"/>
              </a:solidFill>
            </a:endParaRPr>
          </a:p>
          <a:p>
            <a:endParaRPr lang="en-US" altLang="zh-CN" sz="1600" b="1">
              <a:solidFill>
                <a:schemeClr val="bg1"/>
              </a:solidFill>
            </a:endParaRPr>
          </a:p>
          <a:p>
            <a:endParaRPr lang="en-US" altLang="zh-CN" sz="16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3749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7DA7C02-7748-4360-AAEE-B5D77BFCBB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57111"/>
            <a:ext cx="2728091" cy="2186389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8271F7F8-AD78-44E3-B493-D62F63F671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2728091" cy="2960518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2A62DB27-6999-402F-90CB-AD49C8480F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8091" y="0"/>
            <a:ext cx="3356077" cy="268973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E1D216F-0260-4231-AFAE-7CADEE2882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11533" y="2689736"/>
            <a:ext cx="3372636" cy="245376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CB79018-3964-48B2-960E-F5BEDCF342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84168" y="0"/>
            <a:ext cx="3059831" cy="268973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0DE585F-E4DC-42C9-BA89-CACDED1118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84167" y="2689735"/>
            <a:ext cx="3059831" cy="2453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146492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4">
            <a:extLst>
              <a:ext uri="{FF2B5EF4-FFF2-40B4-BE49-F238E27FC236}">
                <a16:creationId xmlns:a16="http://schemas.microsoft.com/office/drawing/2014/main" id="{65D1334F-D6AF-4FFA-A00F-953EC94ED7E6}"/>
              </a:ext>
            </a:extLst>
          </p:cNvPr>
          <p:cNvSpPr txBox="1">
            <a:spLocks/>
          </p:cNvSpPr>
          <p:nvPr/>
        </p:nvSpPr>
        <p:spPr>
          <a:xfrm>
            <a:off x="-108520" y="-21330"/>
            <a:ext cx="5122912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12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面向对象 （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月饼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）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10AC8FA-B786-4026-89D9-5846B7F7F3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6232"/>
            <a:ext cx="3705225" cy="196215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C2589ABC-F226-40A4-AECA-485EB6028F7C}"/>
              </a:ext>
            </a:extLst>
          </p:cNvPr>
          <p:cNvSpPr/>
          <p:nvPr/>
        </p:nvSpPr>
        <p:spPr>
          <a:xfrm>
            <a:off x="3699996" y="0"/>
            <a:ext cx="79916" cy="51435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cap="rnd"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1138285-788A-40A5-87C7-FDBC33876F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4848" y="1737422"/>
            <a:ext cx="5364088" cy="125119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5090BE8-8B4E-4B1F-BB83-1B3C90CA5C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9912" y="2988615"/>
            <a:ext cx="5373960" cy="214002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EAF0F7E-05DF-43B9-9A5B-D61DFFBF93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96754" y="14858"/>
            <a:ext cx="2555776" cy="170770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609A87D-3EF3-41F3-9ED2-3BF0F93387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69372" y="0"/>
            <a:ext cx="2774628" cy="171682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AD60D2D9-0825-4395-8868-00F07C51C6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" y="2297390"/>
            <a:ext cx="3705225" cy="2831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27556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PA-组合 91">
            <a:extLst>
              <a:ext uri="{FF2B5EF4-FFF2-40B4-BE49-F238E27FC236}">
                <a16:creationId xmlns:a16="http://schemas.microsoft.com/office/drawing/2014/main" id="{0DFFC35C-FBC9-4C15-97E5-E73A8D79A093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 rot="920319">
            <a:off x="2838533" y="1622855"/>
            <a:ext cx="3466935" cy="2205774"/>
            <a:chOff x="2731612" y="2070241"/>
            <a:chExt cx="3466935" cy="2205774"/>
          </a:xfrm>
        </p:grpSpPr>
        <p:sp>
          <p:nvSpPr>
            <p:cNvPr id="3" name="PA-ïşļídê">
              <a:extLst>
                <a:ext uri="{FF2B5EF4-FFF2-40B4-BE49-F238E27FC236}">
                  <a16:creationId xmlns:a16="http://schemas.microsoft.com/office/drawing/2014/main" id="{2C9F8A31-A8D5-4D22-B923-8F360897C7DC}"/>
                </a:ext>
              </a:extLst>
            </p:cNvPr>
            <p:cNvSpPr/>
            <p:nvPr>
              <p:custDataLst>
                <p:tags r:id="rId21"/>
              </p:custDataLst>
            </p:nvPr>
          </p:nvSpPr>
          <p:spPr bwMode="auto">
            <a:xfrm>
              <a:off x="2731612" y="2080345"/>
              <a:ext cx="3466935" cy="2195670"/>
            </a:xfrm>
            <a:custGeom>
              <a:avLst/>
              <a:gdLst>
                <a:gd name="T0" fmla="*/ 14 w 1741"/>
                <a:gd name="T1" fmla="*/ 1102 h 1102"/>
                <a:gd name="T2" fmla="*/ 1741 w 1741"/>
                <a:gd name="T3" fmla="*/ 1102 h 1102"/>
                <a:gd name="T4" fmla="*/ 1741 w 1741"/>
                <a:gd name="T5" fmla="*/ 0 h 1102"/>
                <a:gd name="T6" fmla="*/ 0 w 1741"/>
                <a:gd name="T7" fmla="*/ 0 h 1102"/>
                <a:gd name="T8" fmla="*/ 0 w 1741"/>
                <a:gd name="T9" fmla="*/ 1088 h 1102"/>
                <a:gd name="T10" fmla="*/ 14 w 1741"/>
                <a:gd name="T11" fmla="*/ 1102 h 1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41" h="1102">
                  <a:moveTo>
                    <a:pt x="14" y="1102"/>
                  </a:moveTo>
                  <a:cubicBezTo>
                    <a:pt x="1741" y="1102"/>
                    <a:pt x="1741" y="1102"/>
                    <a:pt x="1741" y="1102"/>
                  </a:cubicBezTo>
                  <a:cubicBezTo>
                    <a:pt x="1741" y="0"/>
                    <a:pt x="1741" y="0"/>
                    <a:pt x="174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088"/>
                    <a:pt x="0" y="1088"/>
                    <a:pt x="0" y="1088"/>
                  </a:cubicBezTo>
                  <a:cubicBezTo>
                    <a:pt x="0" y="1096"/>
                    <a:pt x="6" y="1102"/>
                    <a:pt x="14" y="1102"/>
                  </a:cubicBezTo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" name="PA-ïSľíḋe">
              <a:extLst>
                <a:ext uri="{FF2B5EF4-FFF2-40B4-BE49-F238E27FC236}">
                  <a16:creationId xmlns:a16="http://schemas.microsoft.com/office/drawing/2014/main" id="{04375CDE-E1D1-4267-929A-AA13A87E2072}"/>
                </a:ext>
              </a:extLst>
            </p:cNvPr>
            <p:cNvSpPr/>
            <p:nvPr>
              <p:custDataLst>
                <p:tags r:id="rId22"/>
              </p:custDataLst>
            </p:nvPr>
          </p:nvSpPr>
          <p:spPr bwMode="auto">
            <a:xfrm>
              <a:off x="3020383" y="4244022"/>
              <a:ext cx="3146172" cy="0"/>
            </a:xfrm>
            <a:custGeom>
              <a:avLst/>
              <a:gdLst>
                <a:gd name="T0" fmla="*/ 1580 w 1580"/>
                <a:gd name="T1" fmla="*/ 0 w 1580"/>
                <a:gd name="T2" fmla="*/ 1 w 1580"/>
                <a:gd name="T3" fmla="*/ 1580 w 1580"/>
                <a:gd name="T4" fmla="*/ 1580 w 158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580">
                  <a:moveTo>
                    <a:pt x="158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1580" y="0"/>
                    <a:pt x="1580" y="0"/>
                    <a:pt x="1580" y="0"/>
                  </a:cubicBezTo>
                  <a:cubicBezTo>
                    <a:pt x="1580" y="0"/>
                    <a:pt x="1580" y="0"/>
                    <a:pt x="1580" y="0"/>
                  </a:cubicBezTo>
                </a:path>
              </a:pathLst>
            </a:custGeom>
            <a:solidFill>
              <a:srgbClr val="5657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89" name="组合 88">
              <a:extLst>
                <a:ext uri="{FF2B5EF4-FFF2-40B4-BE49-F238E27FC236}">
                  <a16:creationId xmlns:a16="http://schemas.microsoft.com/office/drawing/2014/main" id="{6EA32E37-1307-4F67-90AF-E6C067A6ADA3}"/>
                </a:ext>
              </a:extLst>
            </p:cNvPr>
            <p:cNvGrpSpPr/>
            <p:nvPr/>
          </p:nvGrpSpPr>
          <p:grpSpPr>
            <a:xfrm>
              <a:off x="2731612" y="2070241"/>
              <a:ext cx="3466935" cy="472307"/>
              <a:chOff x="2731612" y="2070241"/>
              <a:chExt cx="3466935" cy="472307"/>
            </a:xfrm>
            <a:effectLst>
              <a:outerShdw blurRad="1905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88" name="PA-矩形 87">
                <a:extLst>
                  <a:ext uri="{FF2B5EF4-FFF2-40B4-BE49-F238E27FC236}">
                    <a16:creationId xmlns:a16="http://schemas.microsoft.com/office/drawing/2014/main" id="{178F119D-72B0-4A4D-B2C2-1920B2971AF9}"/>
                  </a:ext>
                </a:extLst>
              </p:cNvPr>
              <p:cNvSpPr/>
              <p:nvPr>
                <p:custDataLst>
                  <p:tags r:id="rId49"/>
                </p:custDataLst>
              </p:nvPr>
            </p:nvSpPr>
            <p:spPr>
              <a:xfrm>
                <a:off x="2731612" y="2070241"/>
                <a:ext cx="3466935" cy="472307"/>
              </a:xfrm>
              <a:prstGeom prst="rect">
                <a:avLst/>
              </a:prstGeom>
              <a:solidFill>
                <a:schemeClr val="tx1"/>
              </a:solidFill>
              <a:ln cap="rnd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PA-îSľiḋé">
                <a:extLst>
                  <a:ext uri="{FF2B5EF4-FFF2-40B4-BE49-F238E27FC236}">
                    <a16:creationId xmlns:a16="http://schemas.microsoft.com/office/drawing/2014/main" id="{62137727-3CB6-43EC-8DEA-392B95B952B6}"/>
                  </a:ext>
                </a:extLst>
              </p:cNvPr>
              <p:cNvSpPr/>
              <p:nvPr>
                <p:custDataLst>
                  <p:tags r:id="rId50"/>
                </p:custDataLst>
              </p:nvPr>
            </p:nvSpPr>
            <p:spPr bwMode="auto">
              <a:xfrm>
                <a:off x="2899150" y="2098867"/>
                <a:ext cx="748448" cy="420107"/>
              </a:xfrm>
              <a:custGeom>
                <a:avLst/>
                <a:gdLst>
                  <a:gd name="T0" fmla="*/ 487 w 889"/>
                  <a:gd name="T1" fmla="*/ 499 h 499"/>
                  <a:gd name="T2" fmla="*/ 0 w 889"/>
                  <a:gd name="T3" fmla="*/ 499 h 499"/>
                  <a:gd name="T4" fmla="*/ 402 w 889"/>
                  <a:gd name="T5" fmla="*/ 0 h 499"/>
                  <a:gd name="T6" fmla="*/ 889 w 889"/>
                  <a:gd name="T7" fmla="*/ 0 h 499"/>
                  <a:gd name="T8" fmla="*/ 487 w 889"/>
                  <a:gd name="T9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89" h="499">
                    <a:moveTo>
                      <a:pt x="487" y="499"/>
                    </a:moveTo>
                    <a:lnTo>
                      <a:pt x="0" y="499"/>
                    </a:lnTo>
                    <a:lnTo>
                      <a:pt x="402" y="0"/>
                    </a:lnTo>
                    <a:lnTo>
                      <a:pt x="889" y="0"/>
                    </a:lnTo>
                    <a:lnTo>
                      <a:pt x="487" y="49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" name="PA-íṩḷíḍè">
                <a:extLst>
                  <a:ext uri="{FF2B5EF4-FFF2-40B4-BE49-F238E27FC236}">
                    <a16:creationId xmlns:a16="http://schemas.microsoft.com/office/drawing/2014/main" id="{C9767666-64AD-413A-93AE-307FE59B2C5F}"/>
                  </a:ext>
                </a:extLst>
              </p:cNvPr>
              <p:cNvSpPr/>
              <p:nvPr>
                <p:custDataLst>
                  <p:tags r:id="rId51"/>
                </p:custDataLst>
              </p:nvPr>
            </p:nvSpPr>
            <p:spPr bwMode="auto">
              <a:xfrm>
                <a:off x="3695585" y="2098867"/>
                <a:ext cx="729083" cy="420107"/>
              </a:xfrm>
              <a:custGeom>
                <a:avLst/>
                <a:gdLst>
                  <a:gd name="T0" fmla="*/ 485 w 866"/>
                  <a:gd name="T1" fmla="*/ 499 h 499"/>
                  <a:gd name="T2" fmla="*/ 0 w 866"/>
                  <a:gd name="T3" fmla="*/ 499 h 499"/>
                  <a:gd name="T4" fmla="*/ 381 w 866"/>
                  <a:gd name="T5" fmla="*/ 0 h 499"/>
                  <a:gd name="T6" fmla="*/ 866 w 866"/>
                  <a:gd name="T7" fmla="*/ 0 h 499"/>
                  <a:gd name="T8" fmla="*/ 485 w 866"/>
                  <a:gd name="T9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66" h="499">
                    <a:moveTo>
                      <a:pt x="485" y="499"/>
                    </a:moveTo>
                    <a:lnTo>
                      <a:pt x="0" y="499"/>
                    </a:lnTo>
                    <a:lnTo>
                      <a:pt x="381" y="0"/>
                    </a:lnTo>
                    <a:lnTo>
                      <a:pt x="866" y="0"/>
                    </a:lnTo>
                    <a:lnTo>
                      <a:pt x="485" y="49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" name="PA-í$ľiḑe">
                <a:extLst>
                  <a:ext uri="{FF2B5EF4-FFF2-40B4-BE49-F238E27FC236}">
                    <a16:creationId xmlns:a16="http://schemas.microsoft.com/office/drawing/2014/main" id="{FC19DA81-E90B-4C5D-8B48-7FC3A16E13C4}"/>
                  </a:ext>
                </a:extLst>
              </p:cNvPr>
              <p:cNvSpPr/>
              <p:nvPr>
                <p:custDataLst>
                  <p:tags r:id="rId52"/>
                </p:custDataLst>
              </p:nvPr>
            </p:nvSpPr>
            <p:spPr bwMode="auto">
              <a:xfrm>
                <a:off x="4490336" y="2098867"/>
                <a:ext cx="712246" cy="420107"/>
              </a:xfrm>
              <a:custGeom>
                <a:avLst/>
                <a:gdLst>
                  <a:gd name="T0" fmla="*/ 487 w 846"/>
                  <a:gd name="T1" fmla="*/ 499 h 499"/>
                  <a:gd name="T2" fmla="*/ 0 w 846"/>
                  <a:gd name="T3" fmla="*/ 499 h 499"/>
                  <a:gd name="T4" fmla="*/ 359 w 846"/>
                  <a:gd name="T5" fmla="*/ 0 h 499"/>
                  <a:gd name="T6" fmla="*/ 846 w 846"/>
                  <a:gd name="T7" fmla="*/ 0 h 499"/>
                  <a:gd name="T8" fmla="*/ 487 w 846"/>
                  <a:gd name="T9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46" h="499">
                    <a:moveTo>
                      <a:pt x="487" y="499"/>
                    </a:moveTo>
                    <a:lnTo>
                      <a:pt x="0" y="499"/>
                    </a:lnTo>
                    <a:lnTo>
                      <a:pt x="359" y="0"/>
                    </a:lnTo>
                    <a:lnTo>
                      <a:pt x="846" y="0"/>
                    </a:lnTo>
                    <a:lnTo>
                      <a:pt x="487" y="49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" name="PA-ïšļiḍè">
                <a:extLst>
                  <a:ext uri="{FF2B5EF4-FFF2-40B4-BE49-F238E27FC236}">
                    <a16:creationId xmlns:a16="http://schemas.microsoft.com/office/drawing/2014/main" id="{B59986AB-7D05-4366-B6AC-87BF6AF356D8}"/>
                  </a:ext>
                </a:extLst>
              </p:cNvPr>
              <p:cNvSpPr/>
              <p:nvPr>
                <p:custDataLst>
                  <p:tags r:id="rId53"/>
                </p:custDataLst>
              </p:nvPr>
            </p:nvSpPr>
            <p:spPr bwMode="auto">
              <a:xfrm>
                <a:off x="5284246" y="2098867"/>
                <a:ext cx="697091" cy="420107"/>
              </a:xfrm>
              <a:custGeom>
                <a:avLst/>
                <a:gdLst>
                  <a:gd name="T0" fmla="*/ 488 w 828"/>
                  <a:gd name="T1" fmla="*/ 499 h 499"/>
                  <a:gd name="T2" fmla="*/ 0 w 828"/>
                  <a:gd name="T3" fmla="*/ 499 h 499"/>
                  <a:gd name="T4" fmla="*/ 341 w 828"/>
                  <a:gd name="T5" fmla="*/ 0 h 499"/>
                  <a:gd name="T6" fmla="*/ 828 w 828"/>
                  <a:gd name="T7" fmla="*/ 0 h 499"/>
                  <a:gd name="T8" fmla="*/ 488 w 828"/>
                  <a:gd name="T9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8" h="499">
                    <a:moveTo>
                      <a:pt x="488" y="499"/>
                    </a:moveTo>
                    <a:lnTo>
                      <a:pt x="0" y="499"/>
                    </a:lnTo>
                    <a:lnTo>
                      <a:pt x="341" y="0"/>
                    </a:lnTo>
                    <a:lnTo>
                      <a:pt x="828" y="0"/>
                    </a:lnTo>
                    <a:lnTo>
                      <a:pt x="488" y="49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32" name="PA-ï$ļïďé">
              <a:extLst>
                <a:ext uri="{FF2B5EF4-FFF2-40B4-BE49-F238E27FC236}">
                  <a16:creationId xmlns:a16="http://schemas.microsoft.com/office/drawing/2014/main" id="{E25C69D8-1FE6-48DE-B801-A206BE2DC62F}"/>
                </a:ext>
              </a:extLst>
            </p:cNvPr>
            <p:cNvSpPr/>
            <p:nvPr>
              <p:custDataLst>
                <p:tags r:id="rId23"/>
              </p:custDataLst>
            </p:nvPr>
          </p:nvSpPr>
          <p:spPr bwMode="auto">
            <a:xfrm>
              <a:off x="2731612" y="2504661"/>
              <a:ext cx="3466935" cy="0"/>
            </a:xfrm>
            <a:custGeom>
              <a:avLst/>
              <a:gdLst>
                <a:gd name="T0" fmla="*/ 0 w 4118"/>
                <a:gd name="T1" fmla="*/ 4118 w 4118"/>
                <a:gd name="T2" fmla="*/ 0 w 41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4118">
                  <a:moveTo>
                    <a:pt x="0" y="0"/>
                  </a:moveTo>
                  <a:lnTo>
                    <a:pt x="411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" name="PA-îşļïḋé">
              <a:extLst>
                <a:ext uri="{FF2B5EF4-FFF2-40B4-BE49-F238E27FC236}">
                  <a16:creationId xmlns:a16="http://schemas.microsoft.com/office/drawing/2014/main" id="{7A2A5717-1FEB-4BEB-9B28-FF0E4FD3C48E}"/>
                </a:ext>
              </a:extLst>
            </p:cNvPr>
            <p:cNvSpPr/>
            <p:nvPr>
              <p:custDataLst>
                <p:tags r:id="rId24"/>
              </p:custDataLst>
            </p:nvPr>
          </p:nvSpPr>
          <p:spPr bwMode="auto">
            <a:xfrm>
              <a:off x="2731612" y="2504661"/>
              <a:ext cx="3466935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" name="PA-îšľïḋè">
              <a:extLst>
                <a:ext uri="{FF2B5EF4-FFF2-40B4-BE49-F238E27FC236}">
                  <a16:creationId xmlns:a16="http://schemas.microsoft.com/office/drawing/2014/main" id="{D9BA1A78-1E40-4EB9-AAFA-FA750A865453}"/>
                </a:ext>
              </a:extLst>
            </p:cNvPr>
            <p:cNvSpPr/>
            <p:nvPr>
              <p:custDataLst>
                <p:tags r:id="rId25"/>
              </p:custDataLst>
            </p:nvPr>
          </p:nvSpPr>
          <p:spPr bwMode="auto">
            <a:xfrm>
              <a:off x="3008597" y="2939081"/>
              <a:ext cx="2781630" cy="8419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" name="PA-íśľíďè">
              <a:extLst>
                <a:ext uri="{FF2B5EF4-FFF2-40B4-BE49-F238E27FC236}">
                  <a16:creationId xmlns:a16="http://schemas.microsoft.com/office/drawing/2014/main" id="{99FE211B-B921-48AE-80C2-6348317A288E}"/>
                </a:ext>
              </a:extLst>
            </p:cNvPr>
            <p:cNvSpPr/>
            <p:nvPr>
              <p:custDataLst>
                <p:tags r:id="rId26"/>
              </p:custDataLst>
            </p:nvPr>
          </p:nvSpPr>
          <p:spPr bwMode="auto">
            <a:xfrm>
              <a:off x="3008597" y="2939081"/>
              <a:ext cx="2781630" cy="84190"/>
            </a:xfrm>
            <a:custGeom>
              <a:avLst/>
              <a:gdLst>
                <a:gd name="T0" fmla="*/ 0 w 3304"/>
                <a:gd name="T1" fmla="*/ 100 h 100"/>
                <a:gd name="T2" fmla="*/ 3304 w 3304"/>
                <a:gd name="T3" fmla="*/ 100 h 100"/>
                <a:gd name="T4" fmla="*/ 3304 w 3304"/>
                <a:gd name="T5" fmla="*/ 0 h 100"/>
                <a:gd name="T6" fmla="*/ 0 w 3304"/>
                <a:gd name="T7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04" h="100">
                  <a:moveTo>
                    <a:pt x="0" y="100"/>
                  </a:moveTo>
                  <a:lnTo>
                    <a:pt x="3304" y="100"/>
                  </a:lnTo>
                  <a:lnTo>
                    <a:pt x="3304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" name="PA-iS1idé">
              <a:extLst>
                <a:ext uri="{FF2B5EF4-FFF2-40B4-BE49-F238E27FC236}">
                  <a16:creationId xmlns:a16="http://schemas.microsoft.com/office/drawing/2014/main" id="{23A6C298-E377-4A16-A3CF-F737397D81B1}"/>
                </a:ext>
              </a:extLst>
            </p:cNvPr>
            <p:cNvSpPr/>
            <p:nvPr>
              <p:custDataLst>
                <p:tags r:id="rId27"/>
              </p:custDataLst>
            </p:nvPr>
          </p:nvSpPr>
          <p:spPr bwMode="auto">
            <a:xfrm>
              <a:off x="3008597" y="3351611"/>
              <a:ext cx="2781630" cy="8419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" name="PA-iṥḻiḋe">
              <a:extLst>
                <a:ext uri="{FF2B5EF4-FFF2-40B4-BE49-F238E27FC236}">
                  <a16:creationId xmlns:a16="http://schemas.microsoft.com/office/drawing/2014/main" id="{ECBBE917-598E-4E6A-8EE0-F070D761F901}"/>
                </a:ext>
              </a:extLst>
            </p:cNvPr>
            <p:cNvSpPr/>
            <p:nvPr>
              <p:custDataLst>
                <p:tags r:id="rId28"/>
              </p:custDataLst>
            </p:nvPr>
          </p:nvSpPr>
          <p:spPr bwMode="auto">
            <a:xfrm>
              <a:off x="3008597" y="3351611"/>
              <a:ext cx="2781630" cy="841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" name="PA-îšļîḋé">
              <a:extLst>
                <a:ext uri="{FF2B5EF4-FFF2-40B4-BE49-F238E27FC236}">
                  <a16:creationId xmlns:a16="http://schemas.microsoft.com/office/drawing/2014/main" id="{63586F0D-B2A0-4274-A4E2-00E9475A179C}"/>
                </a:ext>
              </a:extLst>
            </p:cNvPr>
            <p:cNvSpPr/>
            <p:nvPr>
              <p:custDataLst>
                <p:tags r:id="rId29"/>
              </p:custDataLst>
            </p:nvPr>
          </p:nvSpPr>
          <p:spPr bwMode="auto">
            <a:xfrm>
              <a:off x="3008597" y="3764141"/>
              <a:ext cx="2781630" cy="8334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" name="PA-iṧḻîḑè">
              <a:extLst>
                <a:ext uri="{FF2B5EF4-FFF2-40B4-BE49-F238E27FC236}">
                  <a16:creationId xmlns:a16="http://schemas.microsoft.com/office/drawing/2014/main" id="{CD9900E8-098C-4E59-8BCF-B3D97A2831F8}"/>
                </a:ext>
              </a:extLst>
            </p:cNvPr>
            <p:cNvSpPr/>
            <p:nvPr>
              <p:custDataLst>
                <p:tags r:id="rId30"/>
              </p:custDataLst>
            </p:nvPr>
          </p:nvSpPr>
          <p:spPr bwMode="auto">
            <a:xfrm>
              <a:off x="3008597" y="3764141"/>
              <a:ext cx="2781630" cy="833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8" name="PA-ïśḻiḋê">
              <a:extLst>
                <a:ext uri="{FF2B5EF4-FFF2-40B4-BE49-F238E27FC236}">
                  <a16:creationId xmlns:a16="http://schemas.microsoft.com/office/drawing/2014/main" id="{7E88255D-9A20-45E1-B07E-EC45433AEBCF}"/>
                </a:ext>
              </a:extLst>
            </p:cNvPr>
            <p:cNvSpPr/>
            <p:nvPr>
              <p:custDataLst>
                <p:tags r:id="rId31"/>
              </p:custDataLst>
            </p:nvPr>
          </p:nvSpPr>
          <p:spPr bwMode="auto">
            <a:xfrm>
              <a:off x="3008597" y="2699981"/>
              <a:ext cx="121233" cy="151541"/>
            </a:xfrm>
            <a:custGeom>
              <a:avLst/>
              <a:gdLst>
                <a:gd name="T0" fmla="*/ 144 w 144"/>
                <a:gd name="T1" fmla="*/ 0 h 180"/>
                <a:gd name="T2" fmla="*/ 144 w 144"/>
                <a:gd name="T3" fmla="*/ 29 h 180"/>
                <a:gd name="T4" fmla="*/ 92 w 144"/>
                <a:gd name="T5" fmla="*/ 29 h 180"/>
                <a:gd name="T6" fmla="*/ 92 w 144"/>
                <a:gd name="T7" fmla="*/ 180 h 180"/>
                <a:gd name="T8" fmla="*/ 54 w 144"/>
                <a:gd name="T9" fmla="*/ 180 h 180"/>
                <a:gd name="T10" fmla="*/ 54 w 144"/>
                <a:gd name="T11" fmla="*/ 29 h 180"/>
                <a:gd name="T12" fmla="*/ 0 w 144"/>
                <a:gd name="T13" fmla="*/ 29 h 180"/>
                <a:gd name="T14" fmla="*/ 0 w 144"/>
                <a:gd name="T15" fmla="*/ 0 h 180"/>
                <a:gd name="T16" fmla="*/ 144 w 144"/>
                <a:gd name="T17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4" h="180">
                  <a:moveTo>
                    <a:pt x="144" y="0"/>
                  </a:moveTo>
                  <a:lnTo>
                    <a:pt x="144" y="29"/>
                  </a:lnTo>
                  <a:lnTo>
                    <a:pt x="92" y="29"/>
                  </a:lnTo>
                  <a:lnTo>
                    <a:pt x="92" y="180"/>
                  </a:lnTo>
                  <a:lnTo>
                    <a:pt x="54" y="180"/>
                  </a:lnTo>
                  <a:lnTo>
                    <a:pt x="54" y="29"/>
                  </a:lnTo>
                  <a:lnTo>
                    <a:pt x="0" y="29"/>
                  </a:lnTo>
                  <a:lnTo>
                    <a:pt x="0" y="0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9" name="PA-işḻïde">
              <a:extLst>
                <a:ext uri="{FF2B5EF4-FFF2-40B4-BE49-F238E27FC236}">
                  <a16:creationId xmlns:a16="http://schemas.microsoft.com/office/drawing/2014/main" id="{B4592087-DCB2-46EA-9734-6FDE126691CF}"/>
                </a:ext>
              </a:extLst>
            </p:cNvPr>
            <p:cNvSpPr/>
            <p:nvPr>
              <p:custDataLst>
                <p:tags r:id="rId32"/>
              </p:custDataLst>
            </p:nvPr>
          </p:nvSpPr>
          <p:spPr bwMode="auto">
            <a:xfrm>
              <a:off x="3148352" y="2699981"/>
              <a:ext cx="31151" cy="15154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0" name="PA-ïṡļidè">
              <a:extLst>
                <a:ext uri="{FF2B5EF4-FFF2-40B4-BE49-F238E27FC236}">
                  <a16:creationId xmlns:a16="http://schemas.microsoft.com/office/drawing/2014/main" id="{3BC15ED1-2347-4100-99AE-1BBBB8774C05}"/>
                </a:ext>
              </a:extLst>
            </p:cNvPr>
            <p:cNvSpPr/>
            <p:nvPr>
              <p:custDataLst>
                <p:tags r:id="rId33"/>
              </p:custDataLst>
            </p:nvPr>
          </p:nvSpPr>
          <p:spPr bwMode="auto">
            <a:xfrm>
              <a:off x="3199707" y="2699981"/>
              <a:ext cx="121233" cy="151541"/>
            </a:xfrm>
            <a:custGeom>
              <a:avLst/>
              <a:gdLst>
                <a:gd name="T0" fmla="*/ 144 w 144"/>
                <a:gd name="T1" fmla="*/ 0 h 180"/>
                <a:gd name="T2" fmla="*/ 144 w 144"/>
                <a:gd name="T3" fmla="*/ 29 h 180"/>
                <a:gd name="T4" fmla="*/ 90 w 144"/>
                <a:gd name="T5" fmla="*/ 29 h 180"/>
                <a:gd name="T6" fmla="*/ 90 w 144"/>
                <a:gd name="T7" fmla="*/ 180 h 180"/>
                <a:gd name="T8" fmla="*/ 52 w 144"/>
                <a:gd name="T9" fmla="*/ 180 h 180"/>
                <a:gd name="T10" fmla="*/ 52 w 144"/>
                <a:gd name="T11" fmla="*/ 29 h 180"/>
                <a:gd name="T12" fmla="*/ 0 w 144"/>
                <a:gd name="T13" fmla="*/ 29 h 180"/>
                <a:gd name="T14" fmla="*/ 0 w 144"/>
                <a:gd name="T15" fmla="*/ 0 h 180"/>
                <a:gd name="T16" fmla="*/ 144 w 144"/>
                <a:gd name="T17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4" h="180">
                  <a:moveTo>
                    <a:pt x="144" y="0"/>
                  </a:moveTo>
                  <a:lnTo>
                    <a:pt x="144" y="29"/>
                  </a:lnTo>
                  <a:lnTo>
                    <a:pt x="90" y="29"/>
                  </a:lnTo>
                  <a:lnTo>
                    <a:pt x="90" y="180"/>
                  </a:lnTo>
                  <a:lnTo>
                    <a:pt x="52" y="180"/>
                  </a:lnTo>
                  <a:lnTo>
                    <a:pt x="52" y="29"/>
                  </a:lnTo>
                  <a:lnTo>
                    <a:pt x="0" y="29"/>
                  </a:lnTo>
                  <a:lnTo>
                    <a:pt x="0" y="0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1" name="PA-íṥḷiḑe">
              <a:extLst>
                <a:ext uri="{FF2B5EF4-FFF2-40B4-BE49-F238E27FC236}">
                  <a16:creationId xmlns:a16="http://schemas.microsoft.com/office/drawing/2014/main" id="{C701E818-F4D5-4A20-99E8-34D87EFFD904}"/>
                </a:ext>
              </a:extLst>
            </p:cNvPr>
            <p:cNvSpPr/>
            <p:nvPr>
              <p:custDataLst>
                <p:tags r:id="rId34"/>
              </p:custDataLst>
            </p:nvPr>
          </p:nvSpPr>
          <p:spPr bwMode="auto">
            <a:xfrm>
              <a:off x="3339462" y="2699981"/>
              <a:ext cx="90925" cy="151541"/>
            </a:xfrm>
            <a:custGeom>
              <a:avLst/>
              <a:gdLst>
                <a:gd name="T0" fmla="*/ 37 w 108"/>
                <a:gd name="T1" fmla="*/ 149 h 180"/>
                <a:gd name="T2" fmla="*/ 108 w 108"/>
                <a:gd name="T3" fmla="*/ 149 h 180"/>
                <a:gd name="T4" fmla="*/ 108 w 108"/>
                <a:gd name="T5" fmla="*/ 180 h 180"/>
                <a:gd name="T6" fmla="*/ 0 w 108"/>
                <a:gd name="T7" fmla="*/ 180 h 180"/>
                <a:gd name="T8" fmla="*/ 0 w 108"/>
                <a:gd name="T9" fmla="*/ 0 h 180"/>
                <a:gd name="T10" fmla="*/ 37 w 108"/>
                <a:gd name="T11" fmla="*/ 0 h 180"/>
                <a:gd name="T12" fmla="*/ 37 w 108"/>
                <a:gd name="T13" fmla="*/ 149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" h="180">
                  <a:moveTo>
                    <a:pt x="37" y="149"/>
                  </a:moveTo>
                  <a:lnTo>
                    <a:pt x="108" y="149"/>
                  </a:lnTo>
                  <a:lnTo>
                    <a:pt x="108" y="180"/>
                  </a:lnTo>
                  <a:lnTo>
                    <a:pt x="0" y="180"/>
                  </a:lnTo>
                  <a:lnTo>
                    <a:pt x="0" y="0"/>
                  </a:lnTo>
                  <a:lnTo>
                    <a:pt x="37" y="0"/>
                  </a:lnTo>
                  <a:lnTo>
                    <a:pt x="37" y="1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2" name="PA-ï$ḷídê">
              <a:extLst>
                <a:ext uri="{FF2B5EF4-FFF2-40B4-BE49-F238E27FC236}">
                  <a16:creationId xmlns:a16="http://schemas.microsoft.com/office/drawing/2014/main" id="{C327BDAA-640B-4BE7-82C9-FD84E6A0EAD6}"/>
                </a:ext>
              </a:extLst>
            </p:cNvPr>
            <p:cNvSpPr/>
            <p:nvPr>
              <p:custDataLst>
                <p:tags r:id="rId35"/>
              </p:custDataLst>
            </p:nvPr>
          </p:nvSpPr>
          <p:spPr bwMode="auto">
            <a:xfrm>
              <a:off x="3448909" y="2699981"/>
              <a:ext cx="97661" cy="151541"/>
            </a:xfrm>
            <a:custGeom>
              <a:avLst/>
              <a:gdLst>
                <a:gd name="T0" fmla="*/ 116 w 116"/>
                <a:gd name="T1" fmla="*/ 0 h 180"/>
                <a:gd name="T2" fmla="*/ 116 w 116"/>
                <a:gd name="T3" fmla="*/ 29 h 180"/>
                <a:gd name="T4" fmla="*/ 38 w 116"/>
                <a:gd name="T5" fmla="*/ 29 h 180"/>
                <a:gd name="T6" fmla="*/ 38 w 116"/>
                <a:gd name="T7" fmla="*/ 76 h 180"/>
                <a:gd name="T8" fmla="*/ 99 w 116"/>
                <a:gd name="T9" fmla="*/ 76 h 180"/>
                <a:gd name="T10" fmla="*/ 99 w 116"/>
                <a:gd name="T11" fmla="*/ 104 h 180"/>
                <a:gd name="T12" fmla="*/ 38 w 116"/>
                <a:gd name="T13" fmla="*/ 104 h 180"/>
                <a:gd name="T14" fmla="*/ 38 w 116"/>
                <a:gd name="T15" fmla="*/ 152 h 180"/>
                <a:gd name="T16" fmla="*/ 116 w 116"/>
                <a:gd name="T17" fmla="*/ 152 h 180"/>
                <a:gd name="T18" fmla="*/ 116 w 116"/>
                <a:gd name="T19" fmla="*/ 180 h 180"/>
                <a:gd name="T20" fmla="*/ 0 w 116"/>
                <a:gd name="T21" fmla="*/ 180 h 180"/>
                <a:gd name="T22" fmla="*/ 0 w 116"/>
                <a:gd name="T23" fmla="*/ 0 h 180"/>
                <a:gd name="T24" fmla="*/ 116 w 116"/>
                <a:gd name="T25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6" h="180">
                  <a:moveTo>
                    <a:pt x="116" y="0"/>
                  </a:moveTo>
                  <a:lnTo>
                    <a:pt x="116" y="29"/>
                  </a:lnTo>
                  <a:lnTo>
                    <a:pt x="38" y="29"/>
                  </a:lnTo>
                  <a:lnTo>
                    <a:pt x="38" y="76"/>
                  </a:lnTo>
                  <a:lnTo>
                    <a:pt x="99" y="76"/>
                  </a:lnTo>
                  <a:lnTo>
                    <a:pt x="99" y="104"/>
                  </a:lnTo>
                  <a:lnTo>
                    <a:pt x="38" y="104"/>
                  </a:lnTo>
                  <a:lnTo>
                    <a:pt x="38" y="152"/>
                  </a:lnTo>
                  <a:lnTo>
                    <a:pt x="116" y="152"/>
                  </a:lnTo>
                  <a:lnTo>
                    <a:pt x="116" y="180"/>
                  </a:lnTo>
                  <a:lnTo>
                    <a:pt x="0" y="180"/>
                  </a:lnTo>
                  <a:lnTo>
                    <a:pt x="0" y="0"/>
                  </a:lnTo>
                  <a:lnTo>
                    <a:pt x="1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3" name="PA-íSḻiďé">
              <a:extLst>
                <a:ext uri="{FF2B5EF4-FFF2-40B4-BE49-F238E27FC236}">
                  <a16:creationId xmlns:a16="http://schemas.microsoft.com/office/drawing/2014/main" id="{A2AD59A5-8DA8-4351-B923-8A1046BDA83E}"/>
                </a:ext>
              </a:extLst>
            </p:cNvPr>
            <p:cNvSpPr/>
            <p:nvPr>
              <p:custDataLst>
                <p:tags r:id="rId36"/>
              </p:custDataLst>
            </p:nvPr>
          </p:nvSpPr>
          <p:spPr bwMode="auto">
            <a:xfrm>
              <a:off x="3008597" y="3110828"/>
              <a:ext cx="137230" cy="153226"/>
            </a:xfrm>
            <a:custGeom>
              <a:avLst/>
              <a:gdLst>
                <a:gd name="T0" fmla="*/ 69 w 69"/>
                <a:gd name="T1" fmla="*/ 39 h 77"/>
                <a:gd name="T2" fmla="*/ 66 w 69"/>
                <a:gd name="T3" fmla="*/ 54 h 77"/>
                <a:gd name="T4" fmla="*/ 58 w 69"/>
                <a:gd name="T5" fmla="*/ 66 h 77"/>
                <a:gd name="T6" fmla="*/ 46 w 69"/>
                <a:gd name="T7" fmla="*/ 74 h 77"/>
                <a:gd name="T8" fmla="*/ 30 w 69"/>
                <a:gd name="T9" fmla="*/ 77 h 77"/>
                <a:gd name="T10" fmla="*/ 0 w 69"/>
                <a:gd name="T11" fmla="*/ 77 h 77"/>
                <a:gd name="T12" fmla="*/ 0 w 69"/>
                <a:gd name="T13" fmla="*/ 0 h 77"/>
                <a:gd name="T14" fmla="*/ 30 w 69"/>
                <a:gd name="T15" fmla="*/ 0 h 77"/>
                <a:gd name="T16" fmla="*/ 46 w 69"/>
                <a:gd name="T17" fmla="*/ 3 h 77"/>
                <a:gd name="T18" fmla="*/ 58 w 69"/>
                <a:gd name="T19" fmla="*/ 11 h 77"/>
                <a:gd name="T20" fmla="*/ 66 w 69"/>
                <a:gd name="T21" fmla="*/ 23 h 77"/>
                <a:gd name="T22" fmla="*/ 69 w 69"/>
                <a:gd name="T23" fmla="*/ 39 h 77"/>
                <a:gd name="T24" fmla="*/ 53 w 69"/>
                <a:gd name="T25" fmla="*/ 39 h 77"/>
                <a:gd name="T26" fmla="*/ 51 w 69"/>
                <a:gd name="T27" fmla="*/ 28 h 77"/>
                <a:gd name="T28" fmla="*/ 47 w 69"/>
                <a:gd name="T29" fmla="*/ 20 h 77"/>
                <a:gd name="T30" fmla="*/ 39 w 69"/>
                <a:gd name="T31" fmla="*/ 15 h 77"/>
                <a:gd name="T32" fmla="*/ 30 w 69"/>
                <a:gd name="T33" fmla="*/ 13 h 77"/>
                <a:gd name="T34" fmla="*/ 16 w 69"/>
                <a:gd name="T35" fmla="*/ 13 h 77"/>
                <a:gd name="T36" fmla="*/ 16 w 69"/>
                <a:gd name="T37" fmla="*/ 65 h 77"/>
                <a:gd name="T38" fmla="*/ 30 w 69"/>
                <a:gd name="T39" fmla="*/ 65 h 77"/>
                <a:gd name="T40" fmla="*/ 39 w 69"/>
                <a:gd name="T41" fmla="*/ 63 h 77"/>
                <a:gd name="T42" fmla="*/ 47 w 69"/>
                <a:gd name="T43" fmla="*/ 58 h 77"/>
                <a:gd name="T44" fmla="*/ 51 w 69"/>
                <a:gd name="T45" fmla="*/ 50 h 77"/>
                <a:gd name="T46" fmla="*/ 53 w 69"/>
                <a:gd name="T47" fmla="*/ 39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9" h="77">
                  <a:moveTo>
                    <a:pt x="69" y="39"/>
                  </a:moveTo>
                  <a:cubicBezTo>
                    <a:pt x="69" y="44"/>
                    <a:pt x="68" y="49"/>
                    <a:pt x="66" y="54"/>
                  </a:cubicBezTo>
                  <a:cubicBezTo>
                    <a:pt x="64" y="59"/>
                    <a:pt x="62" y="63"/>
                    <a:pt x="58" y="66"/>
                  </a:cubicBezTo>
                  <a:cubicBezTo>
                    <a:pt x="55" y="70"/>
                    <a:pt x="51" y="72"/>
                    <a:pt x="46" y="74"/>
                  </a:cubicBezTo>
                  <a:cubicBezTo>
                    <a:pt x="41" y="76"/>
                    <a:pt x="36" y="77"/>
                    <a:pt x="3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6" y="0"/>
                    <a:pt x="41" y="1"/>
                    <a:pt x="46" y="3"/>
                  </a:cubicBezTo>
                  <a:cubicBezTo>
                    <a:pt x="51" y="5"/>
                    <a:pt x="55" y="8"/>
                    <a:pt x="58" y="11"/>
                  </a:cubicBezTo>
                  <a:cubicBezTo>
                    <a:pt x="62" y="15"/>
                    <a:pt x="64" y="19"/>
                    <a:pt x="66" y="23"/>
                  </a:cubicBezTo>
                  <a:cubicBezTo>
                    <a:pt x="68" y="28"/>
                    <a:pt x="69" y="33"/>
                    <a:pt x="69" y="39"/>
                  </a:cubicBezTo>
                  <a:close/>
                  <a:moveTo>
                    <a:pt x="53" y="39"/>
                  </a:moveTo>
                  <a:cubicBezTo>
                    <a:pt x="53" y="35"/>
                    <a:pt x="52" y="31"/>
                    <a:pt x="51" y="28"/>
                  </a:cubicBezTo>
                  <a:cubicBezTo>
                    <a:pt x="50" y="25"/>
                    <a:pt x="49" y="22"/>
                    <a:pt x="47" y="20"/>
                  </a:cubicBezTo>
                  <a:cubicBezTo>
                    <a:pt x="45" y="18"/>
                    <a:pt x="42" y="16"/>
                    <a:pt x="39" y="15"/>
                  </a:cubicBezTo>
                  <a:cubicBezTo>
                    <a:pt x="37" y="13"/>
                    <a:pt x="33" y="13"/>
                    <a:pt x="30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6" y="65"/>
                    <a:pt x="16" y="65"/>
                    <a:pt x="16" y="65"/>
                  </a:cubicBezTo>
                  <a:cubicBezTo>
                    <a:pt x="30" y="65"/>
                    <a:pt x="30" y="65"/>
                    <a:pt x="30" y="65"/>
                  </a:cubicBezTo>
                  <a:cubicBezTo>
                    <a:pt x="33" y="65"/>
                    <a:pt x="37" y="64"/>
                    <a:pt x="39" y="63"/>
                  </a:cubicBezTo>
                  <a:cubicBezTo>
                    <a:pt x="42" y="62"/>
                    <a:pt x="45" y="60"/>
                    <a:pt x="47" y="58"/>
                  </a:cubicBezTo>
                  <a:cubicBezTo>
                    <a:pt x="49" y="55"/>
                    <a:pt x="50" y="53"/>
                    <a:pt x="51" y="50"/>
                  </a:cubicBezTo>
                  <a:cubicBezTo>
                    <a:pt x="52" y="46"/>
                    <a:pt x="53" y="43"/>
                    <a:pt x="53" y="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4" name="PA-íşlïḍê">
              <a:extLst>
                <a:ext uri="{FF2B5EF4-FFF2-40B4-BE49-F238E27FC236}">
                  <a16:creationId xmlns:a16="http://schemas.microsoft.com/office/drawing/2014/main" id="{D6359166-6C22-4ED8-9CF2-B313053EE170}"/>
                </a:ext>
              </a:extLst>
            </p:cNvPr>
            <p:cNvSpPr/>
            <p:nvPr>
              <p:custDataLst>
                <p:tags r:id="rId37"/>
              </p:custDataLst>
            </p:nvPr>
          </p:nvSpPr>
          <p:spPr bwMode="auto">
            <a:xfrm>
              <a:off x="3163505" y="3188283"/>
              <a:ext cx="56408" cy="244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5" name="PA-iṧlîḑè">
              <a:extLst>
                <a:ext uri="{FF2B5EF4-FFF2-40B4-BE49-F238E27FC236}">
                  <a16:creationId xmlns:a16="http://schemas.microsoft.com/office/drawing/2014/main" id="{422CE6B2-FB05-4F29-81B9-A83D7DF70437}"/>
                </a:ext>
              </a:extLst>
            </p:cNvPr>
            <p:cNvSpPr/>
            <p:nvPr>
              <p:custDataLst>
                <p:tags r:id="rId38"/>
              </p:custDataLst>
            </p:nvPr>
          </p:nvSpPr>
          <p:spPr bwMode="auto">
            <a:xfrm>
              <a:off x="3247695" y="3110828"/>
              <a:ext cx="137230" cy="153226"/>
            </a:xfrm>
            <a:custGeom>
              <a:avLst/>
              <a:gdLst>
                <a:gd name="T0" fmla="*/ 69 w 69"/>
                <a:gd name="T1" fmla="*/ 39 h 77"/>
                <a:gd name="T2" fmla="*/ 66 w 69"/>
                <a:gd name="T3" fmla="*/ 54 h 77"/>
                <a:gd name="T4" fmla="*/ 58 w 69"/>
                <a:gd name="T5" fmla="*/ 66 h 77"/>
                <a:gd name="T6" fmla="*/ 45 w 69"/>
                <a:gd name="T7" fmla="*/ 74 h 77"/>
                <a:gd name="T8" fmla="*/ 29 w 69"/>
                <a:gd name="T9" fmla="*/ 77 h 77"/>
                <a:gd name="T10" fmla="*/ 0 w 69"/>
                <a:gd name="T11" fmla="*/ 77 h 77"/>
                <a:gd name="T12" fmla="*/ 0 w 69"/>
                <a:gd name="T13" fmla="*/ 0 h 77"/>
                <a:gd name="T14" fmla="*/ 29 w 69"/>
                <a:gd name="T15" fmla="*/ 0 h 77"/>
                <a:gd name="T16" fmla="*/ 45 w 69"/>
                <a:gd name="T17" fmla="*/ 3 h 77"/>
                <a:gd name="T18" fmla="*/ 58 w 69"/>
                <a:gd name="T19" fmla="*/ 11 h 77"/>
                <a:gd name="T20" fmla="*/ 66 w 69"/>
                <a:gd name="T21" fmla="*/ 23 h 77"/>
                <a:gd name="T22" fmla="*/ 69 w 69"/>
                <a:gd name="T23" fmla="*/ 39 h 77"/>
                <a:gd name="T24" fmla="*/ 52 w 69"/>
                <a:gd name="T25" fmla="*/ 39 h 77"/>
                <a:gd name="T26" fmla="*/ 51 w 69"/>
                <a:gd name="T27" fmla="*/ 28 h 77"/>
                <a:gd name="T28" fmla="*/ 46 w 69"/>
                <a:gd name="T29" fmla="*/ 20 h 77"/>
                <a:gd name="T30" fmla="*/ 39 w 69"/>
                <a:gd name="T31" fmla="*/ 15 h 77"/>
                <a:gd name="T32" fmla="*/ 29 w 69"/>
                <a:gd name="T33" fmla="*/ 13 h 77"/>
                <a:gd name="T34" fmla="*/ 16 w 69"/>
                <a:gd name="T35" fmla="*/ 13 h 77"/>
                <a:gd name="T36" fmla="*/ 16 w 69"/>
                <a:gd name="T37" fmla="*/ 65 h 77"/>
                <a:gd name="T38" fmla="*/ 29 w 69"/>
                <a:gd name="T39" fmla="*/ 65 h 77"/>
                <a:gd name="T40" fmla="*/ 39 w 69"/>
                <a:gd name="T41" fmla="*/ 63 h 77"/>
                <a:gd name="T42" fmla="*/ 46 w 69"/>
                <a:gd name="T43" fmla="*/ 58 h 77"/>
                <a:gd name="T44" fmla="*/ 51 w 69"/>
                <a:gd name="T45" fmla="*/ 50 h 77"/>
                <a:gd name="T46" fmla="*/ 52 w 69"/>
                <a:gd name="T47" fmla="*/ 39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9" h="77">
                  <a:moveTo>
                    <a:pt x="69" y="39"/>
                  </a:moveTo>
                  <a:cubicBezTo>
                    <a:pt x="69" y="44"/>
                    <a:pt x="68" y="49"/>
                    <a:pt x="66" y="54"/>
                  </a:cubicBezTo>
                  <a:cubicBezTo>
                    <a:pt x="64" y="59"/>
                    <a:pt x="61" y="63"/>
                    <a:pt x="58" y="66"/>
                  </a:cubicBezTo>
                  <a:cubicBezTo>
                    <a:pt x="54" y="70"/>
                    <a:pt x="50" y="72"/>
                    <a:pt x="45" y="74"/>
                  </a:cubicBezTo>
                  <a:cubicBezTo>
                    <a:pt x="41" y="76"/>
                    <a:pt x="35" y="77"/>
                    <a:pt x="29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35" y="0"/>
                    <a:pt x="41" y="1"/>
                    <a:pt x="45" y="3"/>
                  </a:cubicBezTo>
                  <a:cubicBezTo>
                    <a:pt x="50" y="5"/>
                    <a:pt x="54" y="8"/>
                    <a:pt x="58" y="11"/>
                  </a:cubicBezTo>
                  <a:cubicBezTo>
                    <a:pt x="61" y="15"/>
                    <a:pt x="64" y="19"/>
                    <a:pt x="66" y="23"/>
                  </a:cubicBezTo>
                  <a:cubicBezTo>
                    <a:pt x="68" y="28"/>
                    <a:pt x="69" y="33"/>
                    <a:pt x="69" y="39"/>
                  </a:cubicBezTo>
                  <a:close/>
                  <a:moveTo>
                    <a:pt x="52" y="39"/>
                  </a:moveTo>
                  <a:cubicBezTo>
                    <a:pt x="52" y="35"/>
                    <a:pt x="52" y="31"/>
                    <a:pt x="51" y="28"/>
                  </a:cubicBezTo>
                  <a:cubicBezTo>
                    <a:pt x="50" y="25"/>
                    <a:pt x="48" y="22"/>
                    <a:pt x="46" y="20"/>
                  </a:cubicBezTo>
                  <a:cubicBezTo>
                    <a:pt x="44" y="18"/>
                    <a:pt x="42" y="16"/>
                    <a:pt x="39" y="15"/>
                  </a:cubicBezTo>
                  <a:cubicBezTo>
                    <a:pt x="36" y="13"/>
                    <a:pt x="33" y="13"/>
                    <a:pt x="29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6" y="65"/>
                    <a:pt x="16" y="65"/>
                    <a:pt x="16" y="65"/>
                  </a:cubicBezTo>
                  <a:cubicBezTo>
                    <a:pt x="29" y="65"/>
                    <a:pt x="29" y="65"/>
                    <a:pt x="29" y="65"/>
                  </a:cubicBezTo>
                  <a:cubicBezTo>
                    <a:pt x="33" y="65"/>
                    <a:pt x="36" y="64"/>
                    <a:pt x="39" y="63"/>
                  </a:cubicBezTo>
                  <a:cubicBezTo>
                    <a:pt x="42" y="62"/>
                    <a:pt x="44" y="60"/>
                    <a:pt x="46" y="58"/>
                  </a:cubicBezTo>
                  <a:cubicBezTo>
                    <a:pt x="48" y="55"/>
                    <a:pt x="50" y="53"/>
                    <a:pt x="51" y="50"/>
                  </a:cubicBezTo>
                  <a:cubicBezTo>
                    <a:pt x="52" y="46"/>
                    <a:pt x="52" y="43"/>
                    <a:pt x="52" y="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6" name="PA-ïṥľidê">
              <a:extLst>
                <a:ext uri="{FF2B5EF4-FFF2-40B4-BE49-F238E27FC236}">
                  <a16:creationId xmlns:a16="http://schemas.microsoft.com/office/drawing/2014/main" id="{7FCA7E43-15FE-42CA-807D-701472CAD1D9}"/>
                </a:ext>
              </a:extLst>
            </p:cNvPr>
            <p:cNvSpPr/>
            <p:nvPr>
              <p:custDataLst>
                <p:tags r:id="rId39"/>
              </p:custDataLst>
            </p:nvPr>
          </p:nvSpPr>
          <p:spPr bwMode="auto">
            <a:xfrm>
              <a:off x="3384924" y="3110828"/>
              <a:ext cx="151541" cy="153226"/>
            </a:xfrm>
            <a:custGeom>
              <a:avLst/>
              <a:gdLst>
                <a:gd name="T0" fmla="*/ 76 w 76"/>
                <a:gd name="T1" fmla="*/ 77 h 77"/>
                <a:gd name="T2" fmla="*/ 64 w 76"/>
                <a:gd name="T3" fmla="*/ 77 h 77"/>
                <a:gd name="T4" fmla="*/ 60 w 76"/>
                <a:gd name="T5" fmla="*/ 76 h 77"/>
                <a:gd name="T6" fmla="*/ 58 w 76"/>
                <a:gd name="T7" fmla="*/ 74 h 77"/>
                <a:gd name="T8" fmla="*/ 53 w 76"/>
                <a:gd name="T9" fmla="*/ 59 h 77"/>
                <a:gd name="T10" fmla="*/ 23 w 76"/>
                <a:gd name="T11" fmla="*/ 59 h 77"/>
                <a:gd name="T12" fmla="*/ 17 w 76"/>
                <a:gd name="T13" fmla="*/ 74 h 77"/>
                <a:gd name="T14" fmla="*/ 16 w 76"/>
                <a:gd name="T15" fmla="*/ 76 h 77"/>
                <a:gd name="T16" fmla="*/ 12 w 76"/>
                <a:gd name="T17" fmla="*/ 77 h 77"/>
                <a:gd name="T18" fmla="*/ 0 w 76"/>
                <a:gd name="T19" fmla="*/ 77 h 77"/>
                <a:gd name="T20" fmla="*/ 30 w 76"/>
                <a:gd name="T21" fmla="*/ 0 h 77"/>
                <a:gd name="T22" fmla="*/ 46 w 76"/>
                <a:gd name="T23" fmla="*/ 0 h 77"/>
                <a:gd name="T24" fmla="*/ 76 w 76"/>
                <a:gd name="T25" fmla="*/ 77 h 77"/>
                <a:gd name="T26" fmla="*/ 26 w 76"/>
                <a:gd name="T27" fmla="*/ 48 h 77"/>
                <a:gd name="T28" fmla="*/ 49 w 76"/>
                <a:gd name="T29" fmla="*/ 48 h 77"/>
                <a:gd name="T30" fmla="*/ 41 w 76"/>
                <a:gd name="T31" fmla="*/ 25 h 77"/>
                <a:gd name="T32" fmla="*/ 39 w 76"/>
                <a:gd name="T33" fmla="*/ 20 h 77"/>
                <a:gd name="T34" fmla="*/ 38 w 76"/>
                <a:gd name="T35" fmla="*/ 15 h 77"/>
                <a:gd name="T36" fmla="*/ 36 w 76"/>
                <a:gd name="T37" fmla="*/ 20 h 77"/>
                <a:gd name="T38" fmla="*/ 35 w 76"/>
                <a:gd name="T39" fmla="*/ 25 h 77"/>
                <a:gd name="T40" fmla="*/ 26 w 76"/>
                <a:gd name="T41" fmla="*/ 48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6" h="77">
                  <a:moveTo>
                    <a:pt x="76" y="77"/>
                  </a:moveTo>
                  <a:cubicBezTo>
                    <a:pt x="64" y="77"/>
                    <a:pt x="64" y="77"/>
                    <a:pt x="64" y="77"/>
                  </a:cubicBezTo>
                  <a:cubicBezTo>
                    <a:pt x="62" y="77"/>
                    <a:pt x="61" y="77"/>
                    <a:pt x="60" y="76"/>
                  </a:cubicBezTo>
                  <a:cubicBezTo>
                    <a:pt x="59" y="75"/>
                    <a:pt x="59" y="75"/>
                    <a:pt x="58" y="74"/>
                  </a:cubicBezTo>
                  <a:cubicBezTo>
                    <a:pt x="53" y="59"/>
                    <a:pt x="53" y="59"/>
                    <a:pt x="53" y="59"/>
                  </a:cubicBezTo>
                  <a:cubicBezTo>
                    <a:pt x="23" y="59"/>
                    <a:pt x="23" y="59"/>
                    <a:pt x="23" y="59"/>
                  </a:cubicBezTo>
                  <a:cubicBezTo>
                    <a:pt x="17" y="74"/>
                    <a:pt x="17" y="74"/>
                    <a:pt x="17" y="74"/>
                  </a:cubicBezTo>
                  <a:cubicBezTo>
                    <a:pt x="17" y="74"/>
                    <a:pt x="16" y="75"/>
                    <a:pt x="16" y="76"/>
                  </a:cubicBezTo>
                  <a:cubicBezTo>
                    <a:pt x="15" y="77"/>
                    <a:pt x="14" y="77"/>
                    <a:pt x="12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46" y="0"/>
                    <a:pt x="46" y="0"/>
                    <a:pt x="46" y="0"/>
                  </a:cubicBezTo>
                  <a:lnTo>
                    <a:pt x="76" y="77"/>
                  </a:lnTo>
                  <a:close/>
                  <a:moveTo>
                    <a:pt x="26" y="48"/>
                  </a:moveTo>
                  <a:cubicBezTo>
                    <a:pt x="49" y="48"/>
                    <a:pt x="49" y="48"/>
                    <a:pt x="49" y="48"/>
                  </a:cubicBezTo>
                  <a:cubicBezTo>
                    <a:pt x="41" y="25"/>
                    <a:pt x="41" y="25"/>
                    <a:pt x="41" y="25"/>
                  </a:cubicBezTo>
                  <a:cubicBezTo>
                    <a:pt x="40" y="23"/>
                    <a:pt x="40" y="22"/>
                    <a:pt x="39" y="20"/>
                  </a:cubicBezTo>
                  <a:cubicBezTo>
                    <a:pt x="39" y="19"/>
                    <a:pt x="38" y="17"/>
                    <a:pt x="38" y="15"/>
                  </a:cubicBezTo>
                  <a:cubicBezTo>
                    <a:pt x="37" y="17"/>
                    <a:pt x="37" y="19"/>
                    <a:pt x="36" y="20"/>
                  </a:cubicBezTo>
                  <a:cubicBezTo>
                    <a:pt x="36" y="22"/>
                    <a:pt x="35" y="23"/>
                    <a:pt x="35" y="25"/>
                  </a:cubicBezTo>
                  <a:lnTo>
                    <a:pt x="26" y="4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7" name="PA-íŝḷîḋe">
              <a:extLst>
                <a:ext uri="{FF2B5EF4-FFF2-40B4-BE49-F238E27FC236}">
                  <a16:creationId xmlns:a16="http://schemas.microsoft.com/office/drawing/2014/main" id="{542FED02-B359-40C3-BF51-9A3D012C2919}"/>
                </a:ext>
              </a:extLst>
            </p:cNvPr>
            <p:cNvSpPr/>
            <p:nvPr>
              <p:custDataLst>
                <p:tags r:id="rId40"/>
              </p:custDataLst>
            </p:nvPr>
          </p:nvSpPr>
          <p:spPr bwMode="auto">
            <a:xfrm>
              <a:off x="3516260" y="3110828"/>
              <a:ext cx="141439" cy="153226"/>
            </a:xfrm>
            <a:custGeom>
              <a:avLst/>
              <a:gdLst>
                <a:gd name="T0" fmla="*/ 43 w 71"/>
                <a:gd name="T1" fmla="*/ 48 h 77"/>
                <a:gd name="T2" fmla="*/ 43 w 71"/>
                <a:gd name="T3" fmla="*/ 77 h 77"/>
                <a:gd name="T4" fmla="*/ 28 w 71"/>
                <a:gd name="T5" fmla="*/ 77 h 77"/>
                <a:gd name="T6" fmla="*/ 28 w 71"/>
                <a:gd name="T7" fmla="*/ 48 h 77"/>
                <a:gd name="T8" fmla="*/ 0 w 71"/>
                <a:gd name="T9" fmla="*/ 0 h 77"/>
                <a:gd name="T10" fmla="*/ 14 w 71"/>
                <a:gd name="T11" fmla="*/ 0 h 77"/>
                <a:gd name="T12" fmla="*/ 17 w 71"/>
                <a:gd name="T13" fmla="*/ 1 h 77"/>
                <a:gd name="T14" fmla="*/ 19 w 71"/>
                <a:gd name="T15" fmla="*/ 4 h 77"/>
                <a:gd name="T16" fmla="*/ 32 w 71"/>
                <a:gd name="T17" fmla="*/ 28 h 77"/>
                <a:gd name="T18" fmla="*/ 34 w 71"/>
                <a:gd name="T19" fmla="*/ 33 h 77"/>
                <a:gd name="T20" fmla="*/ 36 w 71"/>
                <a:gd name="T21" fmla="*/ 37 h 77"/>
                <a:gd name="T22" fmla="*/ 40 w 71"/>
                <a:gd name="T23" fmla="*/ 28 h 77"/>
                <a:gd name="T24" fmla="*/ 52 w 71"/>
                <a:gd name="T25" fmla="*/ 4 h 77"/>
                <a:gd name="T26" fmla="*/ 54 w 71"/>
                <a:gd name="T27" fmla="*/ 2 h 77"/>
                <a:gd name="T28" fmla="*/ 57 w 71"/>
                <a:gd name="T29" fmla="*/ 0 h 77"/>
                <a:gd name="T30" fmla="*/ 71 w 71"/>
                <a:gd name="T31" fmla="*/ 0 h 77"/>
                <a:gd name="T32" fmla="*/ 43 w 71"/>
                <a:gd name="T33" fmla="*/ 48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1" h="77">
                  <a:moveTo>
                    <a:pt x="43" y="48"/>
                  </a:moveTo>
                  <a:cubicBezTo>
                    <a:pt x="43" y="77"/>
                    <a:pt x="43" y="77"/>
                    <a:pt x="43" y="77"/>
                  </a:cubicBezTo>
                  <a:cubicBezTo>
                    <a:pt x="28" y="77"/>
                    <a:pt x="28" y="77"/>
                    <a:pt x="28" y="77"/>
                  </a:cubicBezTo>
                  <a:cubicBezTo>
                    <a:pt x="28" y="48"/>
                    <a:pt x="28" y="48"/>
                    <a:pt x="28" y="4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5" y="0"/>
                    <a:pt x="16" y="1"/>
                    <a:pt x="17" y="1"/>
                  </a:cubicBezTo>
                  <a:cubicBezTo>
                    <a:pt x="18" y="2"/>
                    <a:pt x="18" y="3"/>
                    <a:pt x="19" y="4"/>
                  </a:cubicBezTo>
                  <a:cubicBezTo>
                    <a:pt x="32" y="28"/>
                    <a:pt x="32" y="28"/>
                    <a:pt x="32" y="28"/>
                  </a:cubicBezTo>
                  <a:cubicBezTo>
                    <a:pt x="32" y="30"/>
                    <a:pt x="33" y="31"/>
                    <a:pt x="34" y="33"/>
                  </a:cubicBezTo>
                  <a:cubicBezTo>
                    <a:pt x="35" y="34"/>
                    <a:pt x="35" y="35"/>
                    <a:pt x="36" y="37"/>
                  </a:cubicBezTo>
                  <a:cubicBezTo>
                    <a:pt x="37" y="34"/>
                    <a:pt x="38" y="31"/>
                    <a:pt x="40" y="28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2" y="3"/>
                    <a:pt x="53" y="2"/>
                    <a:pt x="54" y="2"/>
                  </a:cubicBezTo>
                  <a:cubicBezTo>
                    <a:pt x="55" y="1"/>
                    <a:pt x="56" y="0"/>
                    <a:pt x="57" y="0"/>
                  </a:cubicBezTo>
                  <a:cubicBezTo>
                    <a:pt x="71" y="0"/>
                    <a:pt x="71" y="0"/>
                    <a:pt x="71" y="0"/>
                  </a:cubicBezTo>
                  <a:lnTo>
                    <a:pt x="43" y="4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8" name="PA-išḻïḍe">
              <a:extLst>
                <a:ext uri="{FF2B5EF4-FFF2-40B4-BE49-F238E27FC236}">
                  <a16:creationId xmlns:a16="http://schemas.microsoft.com/office/drawing/2014/main" id="{E7805C9A-6C79-45F4-B181-F763B7E0FF86}"/>
                </a:ext>
              </a:extLst>
            </p:cNvPr>
            <p:cNvSpPr/>
            <p:nvPr>
              <p:custDataLst>
                <p:tags r:id="rId41"/>
              </p:custDataLst>
            </p:nvPr>
          </p:nvSpPr>
          <p:spPr bwMode="auto">
            <a:xfrm>
              <a:off x="3008597" y="3523358"/>
              <a:ext cx="137230" cy="153226"/>
            </a:xfrm>
            <a:custGeom>
              <a:avLst/>
              <a:gdLst>
                <a:gd name="T0" fmla="*/ 69 w 69"/>
                <a:gd name="T1" fmla="*/ 39 h 77"/>
                <a:gd name="T2" fmla="*/ 66 w 69"/>
                <a:gd name="T3" fmla="*/ 54 h 77"/>
                <a:gd name="T4" fmla="*/ 58 w 69"/>
                <a:gd name="T5" fmla="*/ 66 h 77"/>
                <a:gd name="T6" fmla="*/ 46 w 69"/>
                <a:gd name="T7" fmla="*/ 74 h 77"/>
                <a:gd name="T8" fmla="*/ 30 w 69"/>
                <a:gd name="T9" fmla="*/ 77 h 77"/>
                <a:gd name="T10" fmla="*/ 0 w 69"/>
                <a:gd name="T11" fmla="*/ 77 h 77"/>
                <a:gd name="T12" fmla="*/ 0 w 69"/>
                <a:gd name="T13" fmla="*/ 0 h 77"/>
                <a:gd name="T14" fmla="*/ 30 w 69"/>
                <a:gd name="T15" fmla="*/ 0 h 77"/>
                <a:gd name="T16" fmla="*/ 46 w 69"/>
                <a:gd name="T17" fmla="*/ 3 h 77"/>
                <a:gd name="T18" fmla="*/ 58 w 69"/>
                <a:gd name="T19" fmla="*/ 11 h 77"/>
                <a:gd name="T20" fmla="*/ 66 w 69"/>
                <a:gd name="T21" fmla="*/ 23 h 77"/>
                <a:gd name="T22" fmla="*/ 69 w 69"/>
                <a:gd name="T23" fmla="*/ 39 h 77"/>
                <a:gd name="T24" fmla="*/ 53 w 69"/>
                <a:gd name="T25" fmla="*/ 39 h 77"/>
                <a:gd name="T26" fmla="*/ 51 w 69"/>
                <a:gd name="T27" fmla="*/ 28 h 77"/>
                <a:gd name="T28" fmla="*/ 47 w 69"/>
                <a:gd name="T29" fmla="*/ 20 h 77"/>
                <a:gd name="T30" fmla="*/ 39 w 69"/>
                <a:gd name="T31" fmla="*/ 14 h 77"/>
                <a:gd name="T32" fmla="*/ 30 w 69"/>
                <a:gd name="T33" fmla="*/ 13 h 77"/>
                <a:gd name="T34" fmla="*/ 16 w 69"/>
                <a:gd name="T35" fmla="*/ 13 h 77"/>
                <a:gd name="T36" fmla="*/ 16 w 69"/>
                <a:gd name="T37" fmla="*/ 64 h 77"/>
                <a:gd name="T38" fmla="*/ 30 w 69"/>
                <a:gd name="T39" fmla="*/ 64 h 77"/>
                <a:gd name="T40" fmla="*/ 39 w 69"/>
                <a:gd name="T41" fmla="*/ 63 h 77"/>
                <a:gd name="T42" fmla="*/ 47 w 69"/>
                <a:gd name="T43" fmla="*/ 58 h 77"/>
                <a:gd name="T44" fmla="*/ 51 w 69"/>
                <a:gd name="T45" fmla="*/ 49 h 77"/>
                <a:gd name="T46" fmla="*/ 53 w 69"/>
                <a:gd name="T47" fmla="*/ 39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9" h="77">
                  <a:moveTo>
                    <a:pt x="69" y="39"/>
                  </a:moveTo>
                  <a:cubicBezTo>
                    <a:pt x="69" y="44"/>
                    <a:pt x="68" y="49"/>
                    <a:pt x="66" y="54"/>
                  </a:cubicBezTo>
                  <a:cubicBezTo>
                    <a:pt x="64" y="59"/>
                    <a:pt x="62" y="63"/>
                    <a:pt x="58" y="66"/>
                  </a:cubicBezTo>
                  <a:cubicBezTo>
                    <a:pt x="55" y="69"/>
                    <a:pt x="51" y="72"/>
                    <a:pt x="46" y="74"/>
                  </a:cubicBezTo>
                  <a:cubicBezTo>
                    <a:pt x="41" y="76"/>
                    <a:pt x="36" y="77"/>
                    <a:pt x="3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6" y="0"/>
                    <a:pt x="41" y="1"/>
                    <a:pt x="46" y="3"/>
                  </a:cubicBezTo>
                  <a:cubicBezTo>
                    <a:pt x="51" y="5"/>
                    <a:pt x="55" y="8"/>
                    <a:pt x="58" y="11"/>
                  </a:cubicBezTo>
                  <a:cubicBezTo>
                    <a:pt x="62" y="14"/>
                    <a:pt x="64" y="19"/>
                    <a:pt x="66" y="23"/>
                  </a:cubicBezTo>
                  <a:cubicBezTo>
                    <a:pt x="68" y="28"/>
                    <a:pt x="69" y="33"/>
                    <a:pt x="69" y="39"/>
                  </a:cubicBezTo>
                  <a:close/>
                  <a:moveTo>
                    <a:pt x="53" y="39"/>
                  </a:moveTo>
                  <a:cubicBezTo>
                    <a:pt x="53" y="35"/>
                    <a:pt x="52" y="31"/>
                    <a:pt x="51" y="28"/>
                  </a:cubicBezTo>
                  <a:cubicBezTo>
                    <a:pt x="50" y="25"/>
                    <a:pt x="49" y="22"/>
                    <a:pt x="47" y="20"/>
                  </a:cubicBezTo>
                  <a:cubicBezTo>
                    <a:pt x="45" y="17"/>
                    <a:pt x="42" y="16"/>
                    <a:pt x="39" y="14"/>
                  </a:cubicBezTo>
                  <a:cubicBezTo>
                    <a:pt x="37" y="13"/>
                    <a:pt x="33" y="13"/>
                    <a:pt x="30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6" y="64"/>
                    <a:pt x="16" y="64"/>
                    <a:pt x="16" y="64"/>
                  </a:cubicBezTo>
                  <a:cubicBezTo>
                    <a:pt x="30" y="64"/>
                    <a:pt x="30" y="64"/>
                    <a:pt x="30" y="64"/>
                  </a:cubicBezTo>
                  <a:cubicBezTo>
                    <a:pt x="33" y="64"/>
                    <a:pt x="37" y="64"/>
                    <a:pt x="39" y="63"/>
                  </a:cubicBezTo>
                  <a:cubicBezTo>
                    <a:pt x="42" y="62"/>
                    <a:pt x="45" y="60"/>
                    <a:pt x="47" y="58"/>
                  </a:cubicBezTo>
                  <a:cubicBezTo>
                    <a:pt x="49" y="55"/>
                    <a:pt x="50" y="53"/>
                    <a:pt x="51" y="49"/>
                  </a:cubicBezTo>
                  <a:cubicBezTo>
                    <a:pt x="52" y="46"/>
                    <a:pt x="53" y="43"/>
                    <a:pt x="53" y="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9" name="PA-iṧľïḓe">
              <a:extLst>
                <a:ext uri="{FF2B5EF4-FFF2-40B4-BE49-F238E27FC236}">
                  <a16:creationId xmlns:a16="http://schemas.microsoft.com/office/drawing/2014/main" id="{55AF8B7E-C65C-45BC-9A27-0278788B6FBC}"/>
                </a:ext>
              </a:extLst>
            </p:cNvPr>
            <p:cNvSpPr/>
            <p:nvPr>
              <p:custDataLst>
                <p:tags r:id="rId42"/>
              </p:custDataLst>
            </p:nvPr>
          </p:nvSpPr>
          <p:spPr bwMode="auto">
            <a:xfrm>
              <a:off x="3145826" y="3523358"/>
              <a:ext cx="151541" cy="153226"/>
            </a:xfrm>
            <a:custGeom>
              <a:avLst/>
              <a:gdLst>
                <a:gd name="T0" fmla="*/ 76 w 76"/>
                <a:gd name="T1" fmla="*/ 77 h 77"/>
                <a:gd name="T2" fmla="*/ 64 w 76"/>
                <a:gd name="T3" fmla="*/ 77 h 77"/>
                <a:gd name="T4" fmla="*/ 60 w 76"/>
                <a:gd name="T5" fmla="*/ 76 h 77"/>
                <a:gd name="T6" fmla="*/ 59 w 76"/>
                <a:gd name="T7" fmla="*/ 73 h 77"/>
                <a:gd name="T8" fmla="*/ 53 w 76"/>
                <a:gd name="T9" fmla="*/ 59 h 77"/>
                <a:gd name="T10" fmla="*/ 23 w 76"/>
                <a:gd name="T11" fmla="*/ 59 h 77"/>
                <a:gd name="T12" fmla="*/ 18 w 76"/>
                <a:gd name="T13" fmla="*/ 73 h 77"/>
                <a:gd name="T14" fmla="*/ 16 w 76"/>
                <a:gd name="T15" fmla="*/ 76 h 77"/>
                <a:gd name="T16" fmla="*/ 13 w 76"/>
                <a:gd name="T17" fmla="*/ 77 h 77"/>
                <a:gd name="T18" fmla="*/ 0 w 76"/>
                <a:gd name="T19" fmla="*/ 77 h 77"/>
                <a:gd name="T20" fmla="*/ 30 w 76"/>
                <a:gd name="T21" fmla="*/ 0 h 77"/>
                <a:gd name="T22" fmla="*/ 46 w 76"/>
                <a:gd name="T23" fmla="*/ 0 h 77"/>
                <a:gd name="T24" fmla="*/ 76 w 76"/>
                <a:gd name="T25" fmla="*/ 77 h 77"/>
                <a:gd name="T26" fmla="*/ 27 w 76"/>
                <a:gd name="T27" fmla="*/ 48 h 77"/>
                <a:gd name="T28" fmla="*/ 50 w 76"/>
                <a:gd name="T29" fmla="*/ 48 h 77"/>
                <a:gd name="T30" fmla="*/ 41 w 76"/>
                <a:gd name="T31" fmla="*/ 24 h 77"/>
                <a:gd name="T32" fmla="*/ 40 w 76"/>
                <a:gd name="T33" fmla="*/ 20 h 77"/>
                <a:gd name="T34" fmla="*/ 38 w 76"/>
                <a:gd name="T35" fmla="*/ 15 h 77"/>
                <a:gd name="T36" fmla="*/ 37 w 76"/>
                <a:gd name="T37" fmla="*/ 20 h 77"/>
                <a:gd name="T38" fmla="*/ 35 w 76"/>
                <a:gd name="T39" fmla="*/ 24 h 77"/>
                <a:gd name="T40" fmla="*/ 27 w 76"/>
                <a:gd name="T41" fmla="*/ 48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6" h="77">
                  <a:moveTo>
                    <a:pt x="76" y="77"/>
                  </a:moveTo>
                  <a:cubicBezTo>
                    <a:pt x="64" y="77"/>
                    <a:pt x="64" y="77"/>
                    <a:pt x="64" y="77"/>
                  </a:cubicBezTo>
                  <a:cubicBezTo>
                    <a:pt x="62" y="77"/>
                    <a:pt x="61" y="77"/>
                    <a:pt x="60" y="76"/>
                  </a:cubicBezTo>
                  <a:cubicBezTo>
                    <a:pt x="60" y="75"/>
                    <a:pt x="59" y="74"/>
                    <a:pt x="59" y="73"/>
                  </a:cubicBezTo>
                  <a:cubicBezTo>
                    <a:pt x="53" y="59"/>
                    <a:pt x="53" y="59"/>
                    <a:pt x="53" y="59"/>
                  </a:cubicBezTo>
                  <a:cubicBezTo>
                    <a:pt x="23" y="59"/>
                    <a:pt x="23" y="59"/>
                    <a:pt x="23" y="59"/>
                  </a:cubicBezTo>
                  <a:cubicBezTo>
                    <a:pt x="18" y="73"/>
                    <a:pt x="18" y="73"/>
                    <a:pt x="18" y="73"/>
                  </a:cubicBezTo>
                  <a:cubicBezTo>
                    <a:pt x="17" y="74"/>
                    <a:pt x="17" y="75"/>
                    <a:pt x="16" y="76"/>
                  </a:cubicBezTo>
                  <a:cubicBezTo>
                    <a:pt x="15" y="77"/>
                    <a:pt x="14" y="77"/>
                    <a:pt x="13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46" y="0"/>
                    <a:pt x="46" y="0"/>
                    <a:pt x="46" y="0"/>
                  </a:cubicBezTo>
                  <a:lnTo>
                    <a:pt x="76" y="77"/>
                  </a:lnTo>
                  <a:close/>
                  <a:moveTo>
                    <a:pt x="27" y="48"/>
                  </a:moveTo>
                  <a:cubicBezTo>
                    <a:pt x="50" y="48"/>
                    <a:pt x="50" y="48"/>
                    <a:pt x="50" y="48"/>
                  </a:cubicBezTo>
                  <a:cubicBezTo>
                    <a:pt x="41" y="24"/>
                    <a:pt x="41" y="24"/>
                    <a:pt x="41" y="24"/>
                  </a:cubicBezTo>
                  <a:cubicBezTo>
                    <a:pt x="41" y="23"/>
                    <a:pt x="40" y="22"/>
                    <a:pt x="40" y="20"/>
                  </a:cubicBezTo>
                  <a:cubicBezTo>
                    <a:pt x="39" y="18"/>
                    <a:pt x="39" y="17"/>
                    <a:pt x="38" y="15"/>
                  </a:cubicBezTo>
                  <a:cubicBezTo>
                    <a:pt x="38" y="17"/>
                    <a:pt x="37" y="18"/>
                    <a:pt x="37" y="20"/>
                  </a:cubicBezTo>
                  <a:cubicBezTo>
                    <a:pt x="36" y="22"/>
                    <a:pt x="36" y="23"/>
                    <a:pt x="35" y="24"/>
                  </a:cubicBezTo>
                  <a:lnTo>
                    <a:pt x="27" y="4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0" name="PA-íṣ1ïdê">
              <a:extLst>
                <a:ext uri="{FF2B5EF4-FFF2-40B4-BE49-F238E27FC236}">
                  <a16:creationId xmlns:a16="http://schemas.microsoft.com/office/drawing/2014/main" id="{FBC1FAE8-E6E1-4725-B2EC-60AEB26FF73C}"/>
                </a:ext>
              </a:extLst>
            </p:cNvPr>
            <p:cNvSpPr/>
            <p:nvPr>
              <p:custDataLst>
                <p:tags r:id="rId43"/>
              </p:custDataLst>
            </p:nvPr>
          </p:nvSpPr>
          <p:spPr bwMode="auto">
            <a:xfrm>
              <a:off x="3283055" y="3523358"/>
              <a:ext cx="122075" cy="153226"/>
            </a:xfrm>
            <a:custGeom>
              <a:avLst/>
              <a:gdLst>
                <a:gd name="T0" fmla="*/ 145 w 145"/>
                <a:gd name="T1" fmla="*/ 0 h 182"/>
                <a:gd name="T2" fmla="*/ 145 w 145"/>
                <a:gd name="T3" fmla="*/ 30 h 182"/>
                <a:gd name="T4" fmla="*/ 93 w 145"/>
                <a:gd name="T5" fmla="*/ 30 h 182"/>
                <a:gd name="T6" fmla="*/ 93 w 145"/>
                <a:gd name="T7" fmla="*/ 182 h 182"/>
                <a:gd name="T8" fmla="*/ 55 w 145"/>
                <a:gd name="T9" fmla="*/ 182 h 182"/>
                <a:gd name="T10" fmla="*/ 55 w 145"/>
                <a:gd name="T11" fmla="*/ 30 h 182"/>
                <a:gd name="T12" fmla="*/ 0 w 145"/>
                <a:gd name="T13" fmla="*/ 30 h 182"/>
                <a:gd name="T14" fmla="*/ 0 w 145"/>
                <a:gd name="T15" fmla="*/ 0 h 182"/>
                <a:gd name="T16" fmla="*/ 145 w 145"/>
                <a:gd name="T17" fmla="*/ 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5" h="182">
                  <a:moveTo>
                    <a:pt x="145" y="0"/>
                  </a:moveTo>
                  <a:lnTo>
                    <a:pt x="145" y="30"/>
                  </a:lnTo>
                  <a:lnTo>
                    <a:pt x="93" y="30"/>
                  </a:lnTo>
                  <a:lnTo>
                    <a:pt x="93" y="182"/>
                  </a:lnTo>
                  <a:lnTo>
                    <a:pt x="55" y="182"/>
                  </a:lnTo>
                  <a:lnTo>
                    <a:pt x="55" y="30"/>
                  </a:lnTo>
                  <a:lnTo>
                    <a:pt x="0" y="30"/>
                  </a:lnTo>
                  <a:lnTo>
                    <a:pt x="0" y="0"/>
                  </a:lnTo>
                  <a:lnTo>
                    <a:pt x="14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1" name="PA-ïsļíḑé">
              <a:extLst>
                <a:ext uri="{FF2B5EF4-FFF2-40B4-BE49-F238E27FC236}">
                  <a16:creationId xmlns:a16="http://schemas.microsoft.com/office/drawing/2014/main" id="{DACC45F2-81BB-4CCF-A4B0-48B9B0815308}"/>
                </a:ext>
              </a:extLst>
            </p:cNvPr>
            <p:cNvSpPr/>
            <p:nvPr>
              <p:custDataLst>
                <p:tags r:id="rId44"/>
              </p:custDataLst>
            </p:nvPr>
          </p:nvSpPr>
          <p:spPr bwMode="auto">
            <a:xfrm>
              <a:off x="3422810" y="3523358"/>
              <a:ext cx="97661" cy="153226"/>
            </a:xfrm>
            <a:custGeom>
              <a:avLst/>
              <a:gdLst>
                <a:gd name="T0" fmla="*/ 116 w 116"/>
                <a:gd name="T1" fmla="*/ 0 h 182"/>
                <a:gd name="T2" fmla="*/ 116 w 116"/>
                <a:gd name="T3" fmla="*/ 30 h 182"/>
                <a:gd name="T4" fmla="*/ 38 w 116"/>
                <a:gd name="T5" fmla="*/ 30 h 182"/>
                <a:gd name="T6" fmla="*/ 38 w 116"/>
                <a:gd name="T7" fmla="*/ 75 h 182"/>
                <a:gd name="T8" fmla="*/ 99 w 116"/>
                <a:gd name="T9" fmla="*/ 75 h 182"/>
                <a:gd name="T10" fmla="*/ 99 w 116"/>
                <a:gd name="T11" fmla="*/ 104 h 182"/>
                <a:gd name="T12" fmla="*/ 38 w 116"/>
                <a:gd name="T13" fmla="*/ 104 h 182"/>
                <a:gd name="T14" fmla="*/ 38 w 116"/>
                <a:gd name="T15" fmla="*/ 151 h 182"/>
                <a:gd name="T16" fmla="*/ 116 w 116"/>
                <a:gd name="T17" fmla="*/ 151 h 182"/>
                <a:gd name="T18" fmla="*/ 116 w 116"/>
                <a:gd name="T19" fmla="*/ 182 h 182"/>
                <a:gd name="T20" fmla="*/ 0 w 116"/>
                <a:gd name="T21" fmla="*/ 182 h 182"/>
                <a:gd name="T22" fmla="*/ 0 w 116"/>
                <a:gd name="T23" fmla="*/ 0 h 182"/>
                <a:gd name="T24" fmla="*/ 116 w 116"/>
                <a:gd name="T25" fmla="*/ 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6" h="182">
                  <a:moveTo>
                    <a:pt x="116" y="0"/>
                  </a:moveTo>
                  <a:lnTo>
                    <a:pt x="116" y="30"/>
                  </a:lnTo>
                  <a:lnTo>
                    <a:pt x="38" y="30"/>
                  </a:lnTo>
                  <a:lnTo>
                    <a:pt x="38" y="75"/>
                  </a:lnTo>
                  <a:lnTo>
                    <a:pt x="99" y="75"/>
                  </a:lnTo>
                  <a:lnTo>
                    <a:pt x="99" y="104"/>
                  </a:lnTo>
                  <a:lnTo>
                    <a:pt x="38" y="104"/>
                  </a:lnTo>
                  <a:lnTo>
                    <a:pt x="38" y="151"/>
                  </a:lnTo>
                  <a:lnTo>
                    <a:pt x="116" y="151"/>
                  </a:lnTo>
                  <a:lnTo>
                    <a:pt x="116" y="182"/>
                  </a:lnTo>
                  <a:lnTo>
                    <a:pt x="0" y="182"/>
                  </a:lnTo>
                  <a:lnTo>
                    <a:pt x="0" y="0"/>
                  </a:lnTo>
                  <a:lnTo>
                    <a:pt x="1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2" name="PA-îśḻïďe">
              <a:extLst>
                <a:ext uri="{FF2B5EF4-FFF2-40B4-BE49-F238E27FC236}">
                  <a16:creationId xmlns:a16="http://schemas.microsoft.com/office/drawing/2014/main" id="{8B615276-F979-484A-AC64-2D4E8A392876}"/>
                </a:ext>
              </a:extLst>
            </p:cNvPr>
            <p:cNvSpPr/>
            <p:nvPr>
              <p:custDataLst>
                <p:tags r:id="rId45"/>
              </p:custDataLst>
            </p:nvPr>
          </p:nvSpPr>
          <p:spPr bwMode="auto">
            <a:xfrm>
              <a:off x="5268250" y="2699981"/>
              <a:ext cx="122075" cy="151541"/>
            </a:xfrm>
            <a:custGeom>
              <a:avLst/>
              <a:gdLst>
                <a:gd name="T0" fmla="*/ 145 w 145"/>
                <a:gd name="T1" fmla="*/ 0 h 180"/>
                <a:gd name="T2" fmla="*/ 145 w 145"/>
                <a:gd name="T3" fmla="*/ 29 h 180"/>
                <a:gd name="T4" fmla="*/ 93 w 145"/>
                <a:gd name="T5" fmla="*/ 29 h 180"/>
                <a:gd name="T6" fmla="*/ 93 w 145"/>
                <a:gd name="T7" fmla="*/ 180 h 180"/>
                <a:gd name="T8" fmla="*/ 55 w 145"/>
                <a:gd name="T9" fmla="*/ 180 h 180"/>
                <a:gd name="T10" fmla="*/ 55 w 145"/>
                <a:gd name="T11" fmla="*/ 29 h 180"/>
                <a:gd name="T12" fmla="*/ 0 w 145"/>
                <a:gd name="T13" fmla="*/ 29 h 180"/>
                <a:gd name="T14" fmla="*/ 0 w 145"/>
                <a:gd name="T15" fmla="*/ 0 h 180"/>
                <a:gd name="T16" fmla="*/ 145 w 145"/>
                <a:gd name="T17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5" h="180">
                  <a:moveTo>
                    <a:pt x="145" y="0"/>
                  </a:moveTo>
                  <a:lnTo>
                    <a:pt x="145" y="29"/>
                  </a:lnTo>
                  <a:lnTo>
                    <a:pt x="93" y="29"/>
                  </a:lnTo>
                  <a:lnTo>
                    <a:pt x="93" y="180"/>
                  </a:lnTo>
                  <a:lnTo>
                    <a:pt x="55" y="180"/>
                  </a:lnTo>
                  <a:lnTo>
                    <a:pt x="55" y="29"/>
                  </a:lnTo>
                  <a:lnTo>
                    <a:pt x="0" y="29"/>
                  </a:lnTo>
                  <a:lnTo>
                    <a:pt x="0" y="0"/>
                  </a:lnTo>
                  <a:lnTo>
                    <a:pt x="14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3" name="PA-ïŝļiḑé">
              <a:extLst>
                <a:ext uri="{FF2B5EF4-FFF2-40B4-BE49-F238E27FC236}">
                  <a16:creationId xmlns:a16="http://schemas.microsoft.com/office/drawing/2014/main" id="{6B0B5E50-DBA4-442B-80DA-D8BF826BCB32}"/>
                </a:ext>
              </a:extLst>
            </p:cNvPr>
            <p:cNvSpPr/>
            <p:nvPr>
              <p:custDataLst>
                <p:tags r:id="rId46"/>
              </p:custDataLst>
            </p:nvPr>
          </p:nvSpPr>
          <p:spPr bwMode="auto">
            <a:xfrm>
              <a:off x="5408005" y="2699981"/>
              <a:ext cx="31992" cy="15154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4" name="PA-i$ľiḑê">
              <a:extLst>
                <a:ext uri="{FF2B5EF4-FFF2-40B4-BE49-F238E27FC236}">
                  <a16:creationId xmlns:a16="http://schemas.microsoft.com/office/drawing/2014/main" id="{1AB48052-C984-4D23-A38F-9575FA7EEFFB}"/>
                </a:ext>
              </a:extLst>
            </p:cNvPr>
            <p:cNvSpPr/>
            <p:nvPr>
              <p:custDataLst>
                <p:tags r:id="rId47"/>
              </p:custDataLst>
            </p:nvPr>
          </p:nvSpPr>
          <p:spPr bwMode="auto">
            <a:xfrm>
              <a:off x="5471989" y="2699981"/>
              <a:ext cx="169222" cy="151541"/>
            </a:xfrm>
            <a:custGeom>
              <a:avLst/>
              <a:gdLst>
                <a:gd name="T0" fmla="*/ 41 w 85"/>
                <a:gd name="T1" fmla="*/ 47 h 76"/>
                <a:gd name="T2" fmla="*/ 43 w 85"/>
                <a:gd name="T3" fmla="*/ 51 h 76"/>
                <a:gd name="T4" fmla="*/ 44 w 85"/>
                <a:gd name="T5" fmla="*/ 47 h 76"/>
                <a:gd name="T6" fmla="*/ 46 w 85"/>
                <a:gd name="T7" fmla="*/ 43 h 76"/>
                <a:gd name="T8" fmla="*/ 67 w 85"/>
                <a:gd name="T9" fmla="*/ 2 h 76"/>
                <a:gd name="T10" fmla="*/ 69 w 85"/>
                <a:gd name="T11" fmla="*/ 1 h 76"/>
                <a:gd name="T12" fmla="*/ 70 w 85"/>
                <a:gd name="T13" fmla="*/ 0 h 76"/>
                <a:gd name="T14" fmla="*/ 71 w 85"/>
                <a:gd name="T15" fmla="*/ 0 h 76"/>
                <a:gd name="T16" fmla="*/ 73 w 85"/>
                <a:gd name="T17" fmla="*/ 0 h 76"/>
                <a:gd name="T18" fmla="*/ 85 w 85"/>
                <a:gd name="T19" fmla="*/ 0 h 76"/>
                <a:gd name="T20" fmla="*/ 85 w 85"/>
                <a:gd name="T21" fmla="*/ 76 h 76"/>
                <a:gd name="T22" fmla="*/ 71 w 85"/>
                <a:gd name="T23" fmla="*/ 76 h 76"/>
                <a:gd name="T24" fmla="*/ 71 w 85"/>
                <a:gd name="T25" fmla="*/ 29 h 76"/>
                <a:gd name="T26" fmla="*/ 71 w 85"/>
                <a:gd name="T27" fmla="*/ 26 h 76"/>
                <a:gd name="T28" fmla="*/ 71 w 85"/>
                <a:gd name="T29" fmla="*/ 23 h 76"/>
                <a:gd name="T30" fmla="*/ 49 w 85"/>
                <a:gd name="T31" fmla="*/ 64 h 76"/>
                <a:gd name="T32" fmla="*/ 44 w 85"/>
                <a:gd name="T33" fmla="*/ 68 h 76"/>
                <a:gd name="T34" fmla="*/ 42 w 85"/>
                <a:gd name="T35" fmla="*/ 68 h 76"/>
                <a:gd name="T36" fmla="*/ 38 w 85"/>
                <a:gd name="T37" fmla="*/ 67 h 76"/>
                <a:gd name="T38" fmla="*/ 36 w 85"/>
                <a:gd name="T39" fmla="*/ 64 h 76"/>
                <a:gd name="T40" fmla="*/ 14 w 85"/>
                <a:gd name="T41" fmla="*/ 22 h 76"/>
                <a:gd name="T42" fmla="*/ 14 w 85"/>
                <a:gd name="T43" fmla="*/ 26 h 76"/>
                <a:gd name="T44" fmla="*/ 14 w 85"/>
                <a:gd name="T45" fmla="*/ 29 h 76"/>
                <a:gd name="T46" fmla="*/ 14 w 85"/>
                <a:gd name="T47" fmla="*/ 76 h 76"/>
                <a:gd name="T48" fmla="*/ 0 w 85"/>
                <a:gd name="T49" fmla="*/ 76 h 76"/>
                <a:gd name="T50" fmla="*/ 0 w 85"/>
                <a:gd name="T51" fmla="*/ 0 h 76"/>
                <a:gd name="T52" fmla="*/ 12 w 85"/>
                <a:gd name="T53" fmla="*/ 0 h 76"/>
                <a:gd name="T54" fmla="*/ 14 w 85"/>
                <a:gd name="T55" fmla="*/ 0 h 76"/>
                <a:gd name="T56" fmla="*/ 16 w 85"/>
                <a:gd name="T57" fmla="*/ 0 h 76"/>
                <a:gd name="T58" fmla="*/ 17 w 85"/>
                <a:gd name="T59" fmla="*/ 1 h 76"/>
                <a:gd name="T60" fmla="*/ 18 w 85"/>
                <a:gd name="T61" fmla="*/ 2 h 76"/>
                <a:gd name="T62" fmla="*/ 39 w 85"/>
                <a:gd name="T63" fmla="*/ 43 h 76"/>
                <a:gd name="T64" fmla="*/ 41 w 85"/>
                <a:gd name="T65" fmla="*/ 47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5" h="76">
                  <a:moveTo>
                    <a:pt x="41" y="47"/>
                  </a:moveTo>
                  <a:cubicBezTo>
                    <a:pt x="42" y="48"/>
                    <a:pt x="42" y="49"/>
                    <a:pt x="43" y="51"/>
                  </a:cubicBezTo>
                  <a:cubicBezTo>
                    <a:pt x="43" y="49"/>
                    <a:pt x="44" y="48"/>
                    <a:pt x="44" y="47"/>
                  </a:cubicBezTo>
                  <a:cubicBezTo>
                    <a:pt x="45" y="45"/>
                    <a:pt x="46" y="44"/>
                    <a:pt x="46" y="43"/>
                  </a:cubicBezTo>
                  <a:cubicBezTo>
                    <a:pt x="67" y="2"/>
                    <a:pt x="67" y="2"/>
                    <a:pt x="67" y="2"/>
                  </a:cubicBezTo>
                  <a:cubicBezTo>
                    <a:pt x="68" y="1"/>
                    <a:pt x="68" y="1"/>
                    <a:pt x="69" y="1"/>
                  </a:cubicBezTo>
                  <a:cubicBezTo>
                    <a:pt x="69" y="0"/>
                    <a:pt x="69" y="0"/>
                    <a:pt x="70" y="0"/>
                  </a:cubicBezTo>
                  <a:cubicBezTo>
                    <a:pt x="70" y="0"/>
                    <a:pt x="70" y="0"/>
                    <a:pt x="71" y="0"/>
                  </a:cubicBezTo>
                  <a:cubicBezTo>
                    <a:pt x="72" y="0"/>
                    <a:pt x="72" y="0"/>
                    <a:pt x="73" y="0"/>
                  </a:cubicBezTo>
                  <a:cubicBezTo>
                    <a:pt x="85" y="0"/>
                    <a:pt x="85" y="0"/>
                    <a:pt x="85" y="0"/>
                  </a:cubicBezTo>
                  <a:cubicBezTo>
                    <a:pt x="85" y="76"/>
                    <a:pt x="85" y="76"/>
                    <a:pt x="85" y="76"/>
                  </a:cubicBezTo>
                  <a:cubicBezTo>
                    <a:pt x="71" y="76"/>
                    <a:pt x="71" y="76"/>
                    <a:pt x="71" y="76"/>
                  </a:cubicBezTo>
                  <a:cubicBezTo>
                    <a:pt x="71" y="29"/>
                    <a:pt x="71" y="29"/>
                    <a:pt x="71" y="29"/>
                  </a:cubicBezTo>
                  <a:cubicBezTo>
                    <a:pt x="71" y="28"/>
                    <a:pt x="71" y="27"/>
                    <a:pt x="71" y="26"/>
                  </a:cubicBezTo>
                  <a:cubicBezTo>
                    <a:pt x="71" y="25"/>
                    <a:pt x="71" y="24"/>
                    <a:pt x="71" y="23"/>
                  </a:cubicBezTo>
                  <a:cubicBezTo>
                    <a:pt x="49" y="64"/>
                    <a:pt x="49" y="64"/>
                    <a:pt x="49" y="64"/>
                  </a:cubicBezTo>
                  <a:cubicBezTo>
                    <a:pt x="48" y="66"/>
                    <a:pt x="46" y="68"/>
                    <a:pt x="44" y="68"/>
                  </a:cubicBezTo>
                  <a:cubicBezTo>
                    <a:pt x="42" y="68"/>
                    <a:pt x="42" y="68"/>
                    <a:pt x="42" y="68"/>
                  </a:cubicBezTo>
                  <a:cubicBezTo>
                    <a:pt x="40" y="68"/>
                    <a:pt x="39" y="67"/>
                    <a:pt x="38" y="67"/>
                  </a:cubicBezTo>
                  <a:cubicBezTo>
                    <a:pt x="37" y="66"/>
                    <a:pt x="37" y="65"/>
                    <a:pt x="36" y="64"/>
                  </a:cubicBezTo>
                  <a:cubicBezTo>
                    <a:pt x="14" y="22"/>
                    <a:pt x="14" y="22"/>
                    <a:pt x="14" y="22"/>
                  </a:cubicBezTo>
                  <a:cubicBezTo>
                    <a:pt x="14" y="24"/>
                    <a:pt x="14" y="25"/>
                    <a:pt x="14" y="26"/>
                  </a:cubicBezTo>
                  <a:cubicBezTo>
                    <a:pt x="14" y="27"/>
                    <a:pt x="14" y="28"/>
                    <a:pt x="14" y="29"/>
                  </a:cubicBezTo>
                  <a:cubicBezTo>
                    <a:pt x="14" y="76"/>
                    <a:pt x="14" y="76"/>
                    <a:pt x="14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5" y="0"/>
                    <a:pt x="15" y="0"/>
                    <a:pt x="16" y="0"/>
                  </a:cubicBezTo>
                  <a:cubicBezTo>
                    <a:pt x="16" y="0"/>
                    <a:pt x="16" y="0"/>
                    <a:pt x="17" y="1"/>
                  </a:cubicBezTo>
                  <a:cubicBezTo>
                    <a:pt x="17" y="1"/>
                    <a:pt x="17" y="1"/>
                    <a:pt x="18" y="2"/>
                  </a:cubicBezTo>
                  <a:cubicBezTo>
                    <a:pt x="39" y="43"/>
                    <a:pt x="39" y="43"/>
                    <a:pt x="39" y="43"/>
                  </a:cubicBezTo>
                  <a:cubicBezTo>
                    <a:pt x="40" y="44"/>
                    <a:pt x="40" y="45"/>
                    <a:pt x="41" y="4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5" name="PA-ïṧḷiďé">
              <a:extLst>
                <a:ext uri="{FF2B5EF4-FFF2-40B4-BE49-F238E27FC236}">
                  <a16:creationId xmlns:a16="http://schemas.microsoft.com/office/drawing/2014/main" id="{9B22EBC3-39D5-4014-B798-EA498984FDB8}"/>
                </a:ext>
              </a:extLst>
            </p:cNvPr>
            <p:cNvSpPr/>
            <p:nvPr>
              <p:custDataLst>
                <p:tags r:id="rId48"/>
              </p:custDataLst>
            </p:nvPr>
          </p:nvSpPr>
          <p:spPr bwMode="auto">
            <a:xfrm>
              <a:off x="5673203" y="2699981"/>
              <a:ext cx="97661" cy="151541"/>
            </a:xfrm>
            <a:custGeom>
              <a:avLst/>
              <a:gdLst>
                <a:gd name="T0" fmla="*/ 116 w 116"/>
                <a:gd name="T1" fmla="*/ 0 h 180"/>
                <a:gd name="T2" fmla="*/ 116 w 116"/>
                <a:gd name="T3" fmla="*/ 29 h 180"/>
                <a:gd name="T4" fmla="*/ 37 w 116"/>
                <a:gd name="T5" fmla="*/ 29 h 180"/>
                <a:gd name="T6" fmla="*/ 37 w 116"/>
                <a:gd name="T7" fmla="*/ 76 h 180"/>
                <a:gd name="T8" fmla="*/ 97 w 116"/>
                <a:gd name="T9" fmla="*/ 76 h 180"/>
                <a:gd name="T10" fmla="*/ 97 w 116"/>
                <a:gd name="T11" fmla="*/ 104 h 180"/>
                <a:gd name="T12" fmla="*/ 37 w 116"/>
                <a:gd name="T13" fmla="*/ 104 h 180"/>
                <a:gd name="T14" fmla="*/ 37 w 116"/>
                <a:gd name="T15" fmla="*/ 152 h 180"/>
                <a:gd name="T16" fmla="*/ 116 w 116"/>
                <a:gd name="T17" fmla="*/ 152 h 180"/>
                <a:gd name="T18" fmla="*/ 116 w 116"/>
                <a:gd name="T19" fmla="*/ 180 h 180"/>
                <a:gd name="T20" fmla="*/ 0 w 116"/>
                <a:gd name="T21" fmla="*/ 180 h 180"/>
                <a:gd name="T22" fmla="*/ 0 w 116"/>
                <a:gd name="T23" fmla="*/ 0 h 180"/>
                <a:gd name="T24" fmla="*/ 116 w 116"/>
                <a:gd name="T25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6" h="180">
                  <a:moveTo>
                    <a:pt x="116" y="0"/>
                  </a:moveTo>
                  <a:lnTo>
                    <a:pt x="116" y="29"/>
                  </a:lnTo>
                  <a:lnTo>
                    <a:pt x="37" y="29"/>
                  </a:lnTo>
                  <a:lnTo>
                    <a:pt x="37" y="76"/>
                  </a:lnTo>
                  <a:lnTo>
                    <a:pt x="97" y="76"/>
                  </a:lnTo>
                  <a:lnTo>
                    <a:pt x="97" y="104"/>
                  </a:lnTo>
                  <a:lnTo>
                    <a:pt x="37" y="104"/>
                  </a:lnTo>
                  <a:lnTo>
                    <a:pt x="37" y="152"/>
                  </a:lnTo>
                  <a:lnTo>
                    <a:pt x="116" y="152"/>
                  </a:lnTo>
                  <a:lnTo>
                    <a:pt x="116" y="180"/>
                  </a:lnTo>
                  <a:lnTo>
                    <a:pt x="0" y="180"/>
                  </a:lnTo>
                  <a:lnTo>
                    <a:pt x="0" y="0"/>
                  </a:lnTo>
                  <a:lnTo>
                    <a:pt x="1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119" name="PA-组合 118">
            <a:extLst>
              <a:ext uri="{FF2B5EF4-FFF2-40B4-BE49-F238E27FC236}">
                <a16:creationId xmlns:a16="http://schemas.microsoft.com/office/drawing/2014/main" id="{3D9DB720-F05B-4544-95A6-27F980531308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 rot="920319">
            <a:off x="-337379" y="496398"/>
            <a:ext cx="7007886" cy="1362601"/>
            <a:chOff x="-750464" y="1353165"/>
            <a:chExt cx="7007886" cy="1362601"/>
          </a:xfrm>
        </p:grpSpPr>
        <p:grpSp>
          <p:nvGrpSpPr>
            <p:cNvPr id="95" name="组合 94">
              <a:extLst>
                <a:ext uri="{FF2B5EF4-FFF2-40B4-BE49-F238E27FC236}">
                  <a16:creationId xmlns:a16="http://schemas.microsoft.com/office/drawing/2014/main" id="{14C21CFA-32A0-4CC7-A114-A7684AAB83A8}"/>
                </a:ext>
              </a:extLst>
            </p:cNvPr>
            <p:cNvGrpSpPr/>
            <p:nvPr/>
          </p:nvGrpSpPr>
          <p:grpSpPr>
            <a:xfrm>
              <a:off x="2519134" y="1353165"/>
              <a:ext cx="3738288" cy="994283"/>
              <a:chOff x="2519134" y="1353165"/>
              <a:chExt cx="3738288" cy="994283"/>
            </a:xfrm>
          </p:grpSpPr>
          <p:grpSp>
            <p:nvGrpSpPr>
              <p:cNvPr id="90" name="组合 89">
                <a:extLst>
                  <a:ext uri="{FF2B5EF4-FFF2-40B4-BE49-F238E27FC236}">
                    <a16:creationId xmlns:a16="http://schemas.microsoft.com/office/drawing/2014/main" id="{2DD7AA8B-9103-43FD-83DD-D20ED7E20A38}"/>
                  </a:ext>
                </a:extLst>
              </p:cNvPr>
              <p:cNvGrpSpPr/>
              <p:nvPr/>
            </p:nvGrpSpPr>
            <p:grpSpPr>
              <a:xfrm rot="474050">
                <a:off x="2519134" y="1809082"/>
                <a:ext cx="457992" cy="457993"/>
                <a:chOff x="2457153" y="1851349"/>
                <a:chExt cx="457992" cy="457993"/>
              </a:xfrm>
            </p:grpSpPr>
            <p:sp>
              <p:nvSpPr>
                <p:cNvPr id="28" name="PA-iṡḻiďé">
                  <a:extLst>
                    <a:ext uri="{FF2B5EF4-FFF2-40B4-BE49-F238E27FC236}">
                      <a16:creationId xmlns:a16="http://schemas.microsoft.com/office/drawing/2014/main" id="{ACA03CF5-878C-4F62-9044-72F72A1DE06C}"/>
                    </a:ext>
                  </a:extLst>
                </p:cNvPr>
                <p:cNvSpPr/>
                <p:nvPr>
                  <p:custDataLst>
                    <p:tags r:id="rId19"/>
                  </p:custDataLst>
                </p:nvPr>
              </p:nvSpPr>
              <p:spPr bwMode="auto">
                <a:xfrm>
                  <a:off x="2489145" y="1883341"/>
                  <a:ext cx="395692" cy="394850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9" name="PA-íšļïďè">
                  <a:extLst>
                    <a:ext uri="{FF2B5EF4-FFF2-40B4-BE49-F238E27FC236}">
                      <a16:creationId xmlns:a16="http://schemas.microsoft.com/office/drawing/2014/main" id="{04886595-E6E2-4610-822E-41404A093945}"/>
                    </a:ext>
                  </a:extLst>
                </p:cNvPr>
                <p:cNvSpPr/>
                <p:nvPr>
                  <p:custDataLst>
                    <p:tags r:id="rId20"/>
                  </p:custDataLst>
                </p:nvPr>
              </p:nvSpPr>
              <p:spPr bwMode="auto">
                <a:xfrm>
                  <a:off x="2457153" y="1851349"/>
                  <a:ext cx="457992" cy="457993"/>
                </a:xfrm>
                <a:custGeom>
                  <a:avLst/>
                  <a:gdLst>
                    <a:gd name="T0" fmla="*/ 215 w 230"/>
                    <a:gd name="T1" fmla="*/ 115 h 230"/>
                    <a:gd name="T2" fmla="*/ 199 w 230"/>
                    <a:gd name="T3" fmla="*/ 115 h 230"/>
                    <a:gd name="T4" fmla="*/ 174 w 230"/>
                    <a:gd name="T5" fmla="*/ 174 h 230"/>
                    <a:gd name="T6" fmla="*/ 115 w 230"/>
                    <a:gd name="T7" fmla="*/ 198 h 230"/>
                    <a:gd name="T8" fmla="*/ 57 w 230"/>
                    <a:gd name="T9" fmla="*/ 174 h 230"/>
                    <a:gd name="T10" fmla="*/ 32 w 230"/>
                    <a:gd name="T11" fmla="*/ 115 h 230"/>
                    <a:gd name="T12" fmla="*/ 57 w 230"/>
                    <a:gd name="T13" fmla="*/ 56 h 230"/>
                    <a:gd name="T14" fmla="*/ 115 w 230"/>
                    <a:gd name="T15" fmla="*/ 32 h 230"/>
                    <a:gd name="T16" fmla="*/ 174 w 230"/>
                    <a:gd name="T17" fmla="*/ 56 h 230"/>
                    <a:gd name="T18" fmla="*/ 199 w 230"/>
                    <a:gd name="T19" fmla="*/ 115 h 230"/>
                    <a:gd name="T20" fmla="*/ 215 w 230"/>
                    <a:gd name="T21" fmla="*/ 115 h 230"/>
                    <a:gd name="T22" fmla="*/ 230 w 230"/>
                    <a:gd name="T23" fmla="*/ 115 h 230"/>
                    <a:gd name="T24" fmla="*/ 197 w 230"/>
                    <a:gd name="T25" fmla="*/ 34 h 230"/>
                    <a:gd name="T26" fmla="*/ 115 w 230"/>
                    <a:gd name="T27" fmla="*/ 0 h 230"/>
                    <a:gd name="T28" fmla="*/ 34 w 230"/>
                    <a:gd name="T29" fmla="*/ 34 h 230"/>
                    <a:gd name="T30" fmla="*/ 0 w 230"/>
                    <a:gd name="T31" fmla="*/ 115 h 230"/>
                    <a:gd name="T32" fmla="*/ 34 w 230"/>
                    <a:gd name="T33" fmla="*/ 196 h 230"/>
                    <a:gd name="T34" fmla="*/ 115 w 230"/>
                    <a:gd name="T35" fmla="*/ 230 h 230"/>
                    <a:gd name="T36" fmla="*/ 197 w 230"/>
                    <a:gd name="T37" fmla="*/ 196 h 230"/>
                    <a:gd name="T38" fmla="*/ 230 w 230"/>
                    <a:gd name="T39" fmla="*/ 115 h 230"/>
                    <a:gd name="T40" fmla="*/ 215 w 230"/>
                    <a:gd name="T41" fmla="*/ 115 h 2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30" h="230">
                      <a:moveTo>
                        <a:pt x="215" y="115"/>
                      </a:moveTo>
                      <a:cubicBezTo>
                        <a:pt x="199" y="115"/>
                        <a:pt x="199" y="115"/>
                        <a:pt x="199" y="115"/>
                      </a:cubicBezTo>
                      <a:cubicBezTo>
                        <a:pt x="199" y="138"/>
                        <a:pt x="189" y="159"/>
                        <a:pt x="174" y="174"/>
                      </a:cubicBezTo>
                      <a:cubicBezTo>
                        <a:pt x="159" y="189"/>
                        <a:pt x="139" y="198"/>
                        <a:pt x="115" y="198"/>
                      </a:cubicBezTo>
                      <a:cubicBezTo>
                        <a:pt x="92" y="198"/>
                        <a:pt x="72" y="189"/>
                        <a:pt x="57" y="174"/>
                      </a:cubicBezTo>
                      <a:cubicBezTo>
                        <a:pt x="41" y="159"/>
                        <a:pt x="32" y="138"/>
                        <a:pt x="32" y="115"/>
                      </a:cubicBezTo>
                      <a:cubicBezTo>
                        <a:pt x="32" y="92"/>
                        <a:pt x="41" y="71"/>
                        <a:pt x="57" y="56"/>
                      </a:cubicBezTo>
                      <a:cubicBezTo>
                        <a:pt x="72" y="41"/>
                        <a:pt x="92" y="32"/>
                        <a:pt x="115" y="32"/>
                      </a:cubicBezTo>
                      <a:cubicBezTo>
                        <a:pt x="139" y="32"/>
                        <a:pt x="159" y="41"/>
                        <a:pt x="174" y="56"/>
                      </a:cubicBezTo>
                      <a:cubicBezTo>
                        <a:pt x="189" y="71"/>
                        <a:pt x="199" y="92"/>
                        <a:pt x="199" y="115"/>
                      </a:cubicBezTo>
                      <a:cubicBezTo>
                        <a:pt x="215" y="115"/>
                        <a:pt x="215" y="115"/>
                        <a:pt x="215" y="115"/>
                      </a:cubicBezTo>
                      <a:cubicBezTo>
                        <a:pt x="230" y="115"/>
                        <a:pt x="230" y="115"/>
                        <a:pt x="230" y="115"/>
                      </a:cubicBezTo>
                      <a:cubicBezTo>
                        <a:pt x="230" y="83"/>
                        <a:pt x="218" y="54"/>
                        <a:pt x="197" y="34"/>
                      </a:cubicBezTo>
                      <a:cubicBezTo>
                        <a:pt x="176" y="13"/>
                        <a:pt x="147" y="0"/>
                        <a:pt x="115" y="0"/>
                      </a:cubicBezTo>
                      <a:cubicBezTo>
                        <a:pt x="84" y="0"/>
                        <a:pt x="55" y="13"/>
                        <a:pt x="34" y="34"/>
                      </a:cubicBezTo>
                      <a:cubicBezTo>
                        <a:pt x="13" y="54"/>
                        <a:pt x="0" y="83"/>
                        <a:pt x="0" y="115"/>
                      </a:cubicBezTo>
                      <a:cubicBezTo>
                        <a:pt x="0" y="147"/>
                        <a:pt x="13" y="175"/>
                        <a:pt x="34" y="196"/>
                      </a:cubicBezTo>
                      <a:cubicBezTo>
                        <a:pt x="55" y="217"/>
                        <a:pt x="84" y="230"/>
                        <a:pt x="115" y="230"/>
                      </a:cubicBezTo>
                      <a:cubicBezTo>
                        <a:pt x="147" y="230"/>
                        <a:pt x="176" y="217"/>
                        <a:pt x="197" y="196"/>
                      </a:cubicBezTo>
                      <a:cubicBezTo>
                        <a:pt x="218" y="175"/>
                        <a:pt x="230" y="147"/>
                        <a:pt x="230" y="115"/>
                      </a:cubicBezTo>
                      <a:lnTo>
                        <a:pt x="215" y="115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grpSp>
            <p:nvGrpSpPr>
              <p:cNvPr id="87" name="组合 86">
                <a:extLst>
                  <a:ext uri="{FF2B5EF4-FFF2-40B4-BE49-F238E27FC236}">
                    <a16:creationId xmlns:a16="http://schemas.microsoft.com/office/drawing/2014/main" id="{0D141933-9613-42A9-BA11-BFE7769426F2}"/>
                  </a:ext>
                </a:extLst>
              </p:cNvPr>
              <p:cNvGrpSpPr/>
              <p:nvPr/>
            </p:nvGrpSpPr>
            <p:grpSpPr>
              <a:xfrm rot="474050">
                <a:off x="2724818" y="1353165"/>
                <a:ext cx="3532604" cy="994283"/>
                <a:chOff x="2620481" y="1157624"/>
                <a:chExt cx="3532604" cy="994283"/>
              </a:xfr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18" name="PA-îṧḻiďé">
                  <a:extLst>
                    <a:ext uri="{FF2B5EF4-FFF2-40B4-BE49-F238E27FC236}">
                      <a16:creationId xmlns:a16="http://schemas.microsoft.com/office/drawing/2014/main" id="{919E7255-977C-4087-A019-B3A2F7E06BB6}"/>
                    </a:ext>
                  </a:extLst>
                </p:cNvPr>
                <p:cNvSpPr/>
                <p:nvPr>
                  <p:custDataLst>
                    <p:tags r:id="rId13"/>
                  </p:custDataLst>
                </p:nvPr>
              </p:nvSpPr>
              <p:spPr bwMode="auto">
                <a:xfrm>
                  <a:off x="2661734" y="1192143"/>
                  <a:ext cx="3491351" cy="894095"/>
                </a:xfrm>
                <a:custGeom>
                  <a:avLst/>
                  <a:gdLst>
                    <a:gd name="T0" fmla="*/ 29 w 1753"/>
                    <a:gd name="T1" fmla="*/ 449 h 449"/>
                    <a:gd name="T2" fmla="*/ 1753 w 1753"/>
                    <a:gd name="T3" fmla="*/ 211 h 449"/>
                    <a:gd name="T4" fmla="*/ 1725 w 1753"/>
                    <a:gd name="T5" fmla="*/ 6 h 449"/>
                    <a:gd name="T6" fmla="*/ 1717 w 1753"/>
                    <a:gd name="T7" fmla="*/ 1 h 449"/>
                    <a:gd name="T8" fmla="*/ 6 w 1753"/>
                    <a:gd name="T9" fmla="*/ 237 h 449"/>
                    <a:gd name="T10" fmla="*/ 0 w 1753"/>
                    <a:gd name="T11" fmla="*/ 244 h 449"/>
                    <a:gd name="T12" fmla="*/ 29 w 1753"/>
                    <a:gd name="T13" fmla="*/ 449 h 4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753" h="449">
                      <a:moveTo>
                        <a:pt x="29" y="449"/>
                      </a:moveTo>
                      <a:cubicBezTo>
                        <a:pt x="1753" y="211"/>
                        <a:pt x="1753" y="211"/>
                        <a:pt x="1753" y="211"/>
                      </a:cubicBezTo>
                      <a:cubicBezTo>
                        <a:pt x="1725" y="6"/>
                        <a:pt x="1725" y="6"/>
                        <a:pt x="1725" y="6"/>
                      </a:cubicBezTo>
                      <a:cubicBezTo>
                        <a:pt x="1724" y="3"/>
                        <a:pt x="1721" y="0"/>
                        <a:pt x="1717" y="1"/>
                      </a:cubicBezTo>
                      <a:cubicBezTo>
                        <a:pt x="6" y="237"/>
                        <a:pt x="6" y="237"/>
                        <a:pt x="6" y="237"/>
                      </a:cubicBezTo>
                      <a:cubicBezTo>
                        <a:pt x="2" y="237"/>
                        <a:pt x="0" y="241"/>
                        <a:pt x="0" y="244"/>
                      </a:cubicBezTo>
                      <a:lnTo>
                        <a:pt x="29" y="449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762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0" name="PA-i$ļiḍè">
                  <a:extLst>
                    <a:ext uri="{FF2B5EF4-FFF2-40B4-BE49-F238E27FC236}">
                      <a16:creationId xmlns:a16="http://schemas.microsoft.com/office/drawing/2014/main" id="{D1BA8485-E86A-43AF-8812-FC10075EAE87}"/>
                    </a:ext>
                  </a:extLst>
                </p:cNvPr>
                <p:cNvSpPr/>
                <p:nvPr>
                  <p:custDataLst>
                    <p:tags r:id="rId14"/>
                  </p:custDataLst>
                </p:nvPr>
              </p:nvSpPr>
              <p:spPr bwMode="auto">
                <a:xfrm>
                  <a:off x="2661734" y="1524692"/>
                  <a:ext cx="784649" cy="601958"/>
                </a:xfrm>
                <a:custGeom>
                  <a:avLst/>
                  <a:gdLst>
                    <a:gd name="T0" fmla="*/ 554 w 932"/>
                    <a:gd name="T1" fmla="*/ 639 h 715"/>
                    <a:gd name="T2" fmla="*/ 0 w 932"/>
                    <a:gd name="T3" fmla="*/ 715 h 715"/>
                    <a:gd name="T4" fmla="*/ 379 w 932"/>
                    <a:gd name="T5" fmla="*/ 78 h 715"/>
                    <a:gd name="T6" fmla="*/ 932 w 932"/>
                    <a:gd name="T7" fmla="*/ 0 h 715"/>
                    <a:gd name="T8" fmla="*/ 554 w 932"/>
                    <a:gd name="T9" fmla="*/ 639 h 7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32" h="715">
                      <a:moveTo>
                        <a:pt x="554" y="639"/>
                      </a:moveTo>
                      <a:lnTo>
                        <a:pt x="0" y="715"/>
                      </a:lnTo>
                      <a:lnTo>
                        <a:pt x="379" y="78"/>
                      </a:lnTo>
                      <a:lnTo>
                        <a:pt x="932" y="0"/>
                      </a:lnTo>
                      <a:lnTo>
                        <a:pt x="554" y="63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2" name="PA-îşlide">
                  <a:extLst>
                    <a:ext uri="{FF2B5EF4-FFF2-40B4-BE49-F238E27FC236}">
                      <a16:creationId xmlns:a16="http://schemas.microsoft.com/office/drawing/2014/main" id="{0F3E4673-3B5D-4A46-A63A-2684677104CB}"/>
                    </a:ext>
                  </a:extLst>
                </p:cNvPr>
                <p:cNvSpPr/>
                <p:nvPr>
                  <p:custDataLst>
                    <p:tags r:id="rId15"/>
                  </p:custDataLst>
                </p:nvPr>
              </p:nvSpPr>
              <p:spPr bwMode="auto">
                <a:xfrm>
                  <a:off x="3565933" y="1403459"/>
                  <a:ext cx="766969" cy="597748"/>
                </a:xfrm>
                <a:custGeom>
                  <a:avLst/>
                  <a:gdLst>
                    <a:gd name="T0" fmla="*/ 556 w 911"/>
                    <a:gd name="T1" fmla="*/ 634 h 710"/>
                    <a:gd name="T2" fmla="*/ 0 w 911"/>
                    <a:gd name="T3" fmla="*/ 710 h 710"/>
                    <a:gd name="T4" fmla="*/ 357 w 911"/>
                    <a:gd name="T5" fmla="*/ 75 h 710"/>
                    <a:gd name="T6" fmla="*/ 911 w 911"/>
                    <a:gd name="T7" fmla="*/ 0 h 710"/>
                    <a:gd name="T8" fmla="*/ 556 w 911"/>
                    <a:gd name="T9" fmla="*/ 634 h 7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11" h="710">
                      <a:moveTo>
                        <a:pt x="556" y="634"/>
                      </a:moveTo>
                      <a:lnTo>
                        <a:pt x="0" y="710"/>
                      </a:lnTo>
                      <a:lnTo>
                        <a:pt x="357" y="75"/>
                      </a:lnTo>
                      <a:lnTo>
                        <a:pt x="911" y="0"/>
                      </a:lnTo>
                      <a:lnTo>
                        <a:pt x="556" y="63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4" name="PA-iSḷíďé">
                  <a:extLst>
                    <a:ext uri="{FF2B5EF4-FFF2-40B4-BE49-F238E27FC236}">
                      <a16:creationId xmlns:a16="http://schemas.microsoft.com/office/drawing/2014/main" id="{9241A3AA-FD6D-40D4-A7B3-D9885FCC4320}"/>
                    </a:ext>
                  </a:extLst>
                </p:cNvPr>
                <p:cNvSpPr/>
                <p:nvPr>
                  <p:custDataLst>
                    <p:tags r:id="rId16"/>
                  </p:custDataLst>
                </p:nvPr>
              </p:nvSpPr>
              <p:spPr bwMode="auto">
                <a:xfrm>
                  <a:off x="4471814" y="1279700"/>
                  <a:ext cx="746764" cy="595222"/>
                </a:xfrm>
                <a:custGeom>
                  <a:avLst/>
                  <a:gdLst>
                    <a:gd name="T0" fmla="*/ 556 w 887"/>
                    <a:gd name="T1" fmla="*/ 632 h 707"/>
                    <a:gd name="T2" fmla="*/ 0 w 887"/>
                    <a:gd name="T3" fmla="*/ 707 h 707"/>
                    <a:gd name="T4" fmla="*/ 332 w 887"/>
                    <a:gd name="T5" fmla="*/ 78 h 707"/>
                    <a:gd name="T6" fmla="*/ 887 w 887"/>
                    <a:gd name="T7" fmla="*/ 0 h 707"/>
                    <a:gd name="T8" fmla="*/ 556 w 887"/>
                    <a:gd name="T9" fmla="*/ 632 h 7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87" h="707">
                      <a:moveTo>
                        <a:pt x="556" y="632"/>
                      </a:moveTo>
                      <a:lnTo>
                        <a:pt x="0" y="707"/>
                      </a:lnTo>
                      <a:lnTo>
                        <a:pt x="332" y="78"/>
                      </a:lnTo>
                      <a:lnTo>
                        <a:pt x="887" y="0"/>
                      </a:lnTo>
                      <a:lnTo>
                        <a:pt x="556" y="63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" name="PA-îślïḋé">
                  <a:extLst>
                    <a:ext uri="{FF2B5EF4-FFF2-40B4-BE49-F238E27FC236}">
                      <a16:creationId xmlns:a16="http://schemas.microsoft.com/office/drawing/2014/main" id="{C312C659-F078-4479-A585-8F6457B36BC9}"/>
                    </a:ext>
                  </a:extLst>
                </p:cNvPr>
                <p:cNvSpPr/>
                <p:nvPr>
                  <p:custDataLst>
                    <p:tags r:id="rId17"/>
                  </p:custDataLst>
                </p:nvPr>
              </p:nvSpPr>
              <p:spPr bwMode="auto">
                <a:xfrm>
                  <a:off x="5378538" y="1157624"/>
                  <a:ext cx="726558" cy="594380"/>
                </a:xfrm>
                <a:custGeom>
                  <a:avLst/>
                  <a:gdLst>
                    <a:gd name="T0" fmla="*/ 555 w 863"/>
                    <a:gd name="T1" fmla="*/ 628 h 706"/>
                    <a:gd name="T2" fmla="*/ 0 w 863"/>
                    <a:gd name="T3" fmla="*/ 706 h 706"/>
                    <a:gd name="T4" fmla="*/ 307 w 863"/>
                    <a:gd name="T5" fmla="*/ 76 h 706"/>
                    <a:gd name="T6" fmla="*/ 863 w 863"/>
                    <a:gd name="T7" fmla="*/ 0 h 706"/>
                    <a:gd name="T8" fmla="*/ 555 w 863"/>
                    <a:gd name="T9" fmla="*/ 628 h 7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63" h="706">
                      <a:moveTo>
                        <a:pt x="555" y="628"/>
                      </a:moveTo>
                      <a:lnTo>
                        <a:pt x="0" y="706"/>
                      </a:lnTo>
                      <a:lnTo>
                        <a:pt x="307" y="76"/>
                      </a:lnTo>
                      <a:lnTo>
                        <a:pt x="863" y="0"/>
                      </a:lnTo>
                      <a:lnTo>
                        <a:pt x="555" y="62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0" name="PA-îṧ1iḑê">
                  <a:extLst>
                    <a:ext uri="{FF2B5EF4-FFF2-40B4-BE49-F238E27FC236}">
                      <a16:creationId xmlns:a16="http://schemas.microsoft.com/office/drawing/2014/main" id="{B6FA8246-7C9E-4C06-B9B3-8FF53F8EA80B}"/>
                    </a:ext>
                  </a:extLst>
                </p:cNvPr>
                <p:cNvSpPr/>
                <p:nvPr>
                  <p:custDataLst>
                    <p:tags r:id="rId18"/>
                  </p:custDataLst>
                </p:nvPr>
              </p:nvSpPr>
              <p:spPr bwMode="auto">
                <a:xfrm>
                  <a:off x="2620481" y="2008784"/>
                  <a:ext cx="141439" cy="14312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</p:grpSp>
        <p:grpSp>
          <p:nvGrpSpPr>
            <p:cNvPr id="96" name="组合 95">
              <a:extLst>
                <a:ext uri="{FF2B5EF4-FFF2-40B4-BE49-F238E27FC236}">
                  <a16:creationId xmlns:a16="http://schemas.microsoft.com/office/drawing/2014/main" id="{2CFB0813-822F-4A6D-B20C-4B3D44931A18}"/>
                </a:ext>
              </a:extLst>
            </p:cNvPr>
            <p:cNvGrpSpPr/>
            <p:nvPr/>
          </p:nvGrpSpPr>
          <p:grpSpPr>
            <a:xfrm flipH="1" flipV="1">
              <a:off x="-750464" y="1721483"/>
              <a:ext cx="3738288" cy="994283"/>
              <a:chOff x="2519134" y="1353165"/>
              <a:chExt cx="3738288" cy="994283"/>
            </a:xfrm>
          </p:grpSpPr>
          <p:grpSp>
            <p:nvGrpSpPr>
              <p:cNvPr id="97" name="组合 96">
                <a:extLst>
                  <a:ext uri="{FF2B5EF4-FFF2-40B4-BE49-F238E27FC236}">
                    <a16:creationId xmlns:a16="http://schemas.microsoft.com/office/drawing/2014/main" id="{C6EEDBA0-C0AD-402F-B309-3D15B10F6E73}"/>
                  </a:ext>
                </a:extLst>
              </p:cNvPr>
              <p:cNvGrpSpPr/>
              <p:nvPr/>
            </p:nvGrpSpPr>
            <p:grpSpPr>
              <a:xfrm rot="474050">
                <a:off x="2519134" y="1809082"/>
                <a:ext cx="457992" cy="457993"/>
                <a:chOff x="2457153" y="1851349"/>
                <a:chExt cx="457992" cy="457993"/>
              </a:xfrm>
            </p:grpSpPr>
            <p:sp>
              <p:nvSpPr>
                <p:cNvPr id="105" name="PA-iṡḻiďé">
                  <a:extLst>
                    <a:ext uri="{FF2B5EF4-FFF2-40B4-BE49-F238E27FC236}">
                      <a16:creationId xmlns:a16="http://schemas.microsoft.com/office/drawing/2014/main" id="{A8ACD2F5-DE39-4C46-AA94-884FEBB3C5B9}"/>
                    </a:ext>
                  </a:extLst>
                </p:cNvPr>
                <p:cNvSpPr/>
                <p:nvPr>
                  <p:custDataLst>
                    <p:tags r:id="rId11"/>
                  </p:custDataLst>
                </p:nvPr>
              </p:nvSpPr>
              <p:spPr bwMode="auto">
                <a:xfrm>
                  <a:off x="2489145" y="1883341"/>
                  <a:ext cx="395692" cy="394850"/>
                </a:xfrm>
                <a:prstGeom prst="ellipse">
                  <a:avLst/>
                </a:prstGeom>
                <a:no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06" name="PA-íšļïďè">
                  <a:extLst>
                    <a:ext uri="{FF2B5EF4-FFF2-40B4-BE49-F238E27FC236}">
                      <a16:creationId xmlns:a16="http://schemas.microsoft.com/office/drawing/2014/main" id="{4F50B685-F416-42DD-A6BA-015E65796EC3}"/>
                    </a:ext>
                  </a:extLst>
                </p:cNvPr>
                <p:cNvSpPr/>
                <p:nvPr>
                  <p:custDataLst>
                    <p:tags r:id="rId12"/>
                  </p:custDataLst>
                </p:nvPr>
              </p:nvSpPr>
              <p:spPr bwMode="auto">
                <a:xfrm>
                  <a:off x="2457153" y="1851349"/>
                  <a:ext cx="457992" cy="457993"/>
                </a:xfrm>
                <a:custGeom>
                  <a:avLst/>
                  <a:gdLst>
                    <a:gd name="T0" fmla="*/ 215 w 230"/>
                    <a:gd name="T1" fmla="*/ 115 h 230"/>
                    <a:gd name="T2" fmla="*/ 199 w 230"/>
                    <a:gd name="T3" fmla="*/ 115 h 230"/>
                    <a:gd name="T4" fmla="*/ 174 w 230"/>
                    <a:gd name="T5" fmla="*/ 174 h 230"/>
                    <a:gd name="T6" fmla="*/ 115 w 230"/>
                    <a:gd name="T7" fmla="*/ 198 h 230"/>
                    <a:gd name="T8" fmla="*/ 57 w 230"/>
                    <a:gd name="T9" fmla="*/ 174 h 230"/>
                    <a:gd name="T10" fmla="*/ 32 w 230"/>
                    <a:gd name="T11" fmla="*/ 115 h 230"/>
                    <a:gd name="T12" fmla="*/ 57 w 230"/>
                    <a:gd name="T13" fmla="*/ 56 h 230"/>
                    <a:gd name="T14" fmla="*/ 115 w 230"/>
                    <a:gd name="T15" fmla="*/ 32 h 230"/>
                    <a:gd name="T16" fmla="*/ 174 w 230"/>
                    <a:gd name="T17" fmla="*/ 56 h 230"/>
                    <a:gd name="T18" fmla="*/ 199 w 230"/>
                    <a:gd name="T19" fmla="*/ 115 h 230"/>
                    <a:gd name="T20" fmla="*/ 215 w 230"/>
                    <a:gd name="T21" fmla="*/ 115 h 230"/>
                    <a:gd name="T22" fmla="*/ 230 w 230"/>
                    <a:gd name="T23" fmla="*/ 115 h 230"/>
                    <a:gd name="T24" fmla="*/ 197 w 230"/>
                    <a:gd name="T25" fmla="*/ 34 h 230"/>
                    <a:gd name="T26" fmla="*/ 115 w 230"/>
                    <a:gd name="T27" fmla="*/ 0 h 230"/>
                    <a:gd name="T28" fmla="*/ 34 w 230"/>
                    <a:gd name="T29" fmla="*/ 34 h 230"/>
                    <a:gd name="T30" fmla="*/ 0 w 230"/>
                    <a:gd name="T31" fmla="*/ 115 h 230"/>
                    <a:gd name="T32" fmla="*/ 34 w 230"/>
                    <a:gd name="T33" fmla="*/ 196 h 230"/>
                    <a:gd name="T34" fmla="*/ 115 w 230"/>
                    <a:gd name="T35" fmla="*/ 230 h 230"/>
                    <a:gd name="T36" fmla="*/ 197 w 230"/>
                    <a:gd name="T37" fmla="*/ 196 h 230"/>
                    <a:gd name="T38" fmla="*/ 230 w 230"/>
                    <a:gd name="T39" fmla="*/ 115 h 230"/>
                    <a:gd name="T40" fmla="*/ 215 w 230"/>
                    <a:gd name="T41" fmla="*/ 115 h 2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30" h="230">
                      <a:moveTo>
                        <a:pt x="215" y="115"/>
                      </a:moveTo>
                      <a:cubicBezTo>
                        <a:pt x="199" y="115"/>
                        <a:pt x="199" y="115"/>
                        <a:pt x="199" y="115"/>
                      </a:cubicBezTo>
                      <a:cubicBezTo>
                        <a:pt x="199" y="138"/>
                        <a:pt x="189" y="159"/>
                        <a:pt x="174" y="174"/>
                      </a:cubicBezTo>
                      <a:cubicBezTo>
                        <a:pt x="159" y="189"/>
                        <a:pt x="139" y="198"/>
                        <a:pt x="115" y="198"/>
                      </a:cubicBezTo>
                      <a:cubicBezTo>
                        <a:pt x="92" y="198"/>
                        <a:pt x="72" y="189"/>
                        <a:pt x="57" y="174"/>
                      </a:cubicBezTo>
                      <a:cubicBezTo>
                        <a:pt x="41" y="159"/>
                        <a:pt x="32" y="138"/>
                        <a:pt x="32" y="115"/>
                      </a:cubicBezTo>
                      <a:cubicBezTo>
                        <a:pt x="32" y="92"/>
                        <a:pt x="41" y="71"/>
                        <a:pt x="57" y="56"/>
                      </a:cubicBezTo>
                      <a:cubicBezTo>
                        <a:pt x="72" y="41"/>
                        <a:pt x="92" y="32"/>
                        <a:pt x="115" y="32"/>
                      </a:cubicBezTo>
                      <a:cubicBezTo>
                        <a:pt x="139" y="32"/>
                        <a:pt x="159" y="41"/>
                        <a:pt x="174" y="56"/>
                      </a:cubicBezTo>
                      <a:cubicBezTo>
                        <a:pt x="189" y="71"/>
                        <a:pt x="199" y="92"/>
                        <a:pt x="199" y="115"/>
                      </a:cubicBezTo>
                      <a:cubicBezTo>
                        <a:pt x="215" y="115"/>
                        <a:pt x="215" y="115"/>
                        <a:pt x="215" y="115"/>
                      </a:cubicBezTo>
                      <a:cubicBezTo>
                        <a:pt x="230" y="115"/>
                        <a:pt x="230" y="115"/>
                        <a:pt x="230" y="115"/>
                      </a:cubicBezTo>
                      <a:cubicBezTo>
                        <a:pt x="230" y="83"/>
                        <a:pt x="218" y="54"/>
                        <a:pt x="197" y="34"/>
                      </a:cubicBezTo>
                      <a:cubicBezTo>
                        <a:pt x="176" y="13"/>
                        <a:pt x="147" y="0"/>
                        <a:pt x="115" y="0"/>
                      </a:cubicBezTo>
                      <a:cubicBezTo>
                        <a:pt x="84" y="0"/>
                        <a:pt x="55" y="13"/>
                        <a:pt x="34" y="34"/>
                      </a:cubicBezTo>
                      <a:cubicBezTo>
                        <a:pt x="13" y="54"/>
                        <a:pt x="0" y="83"/>
                        <a:pt x="0" y="115"/>
                      </a:cubicBezTo>
                      <a:cubicBezTo>
                        <a:pt x="0" y="147"/>
                        <a:pt x="13" y="175"/>
                        <a:pt x="34" y="196"/>
                      </a:cubicBezTo>
                      <a:cubicBezTo>
                        <a:pt x="55" y="217"/>
                        <a:pt x="84" y="230"/>
                        <a:pt x="115" y="230"/>
                      </a:cubicBezTo>
                      <a:cubicBezTo>
                        <a:pt x="147" y="230"/>
                        <a:pt x="176" y="217"/>
                        <a:pt x="197" y="196"/>
                      </a:cubicBezTo>
                      <a:cubicBezTo>
                        <a:pt x="218" y="175"/>
                        <a:pt x="230" y="147"/>
                        <a:pt x="230" y="115"/>
                      </a:cubicBezTo>
                      <a:lnTo>
                        <a:pt x="215" y="115"/>
                      </a:lnTo>
                      <a:close/>
                    </a:path>
                  </a:pathLst>
                </a:custGeom>
                <a:no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grpSp>
            <p:nvGrpSpPr>
              <p:cNvPr id="98" name="组合 97">
                <a:extLst>
                  <a:ext uri="{FF2B5EF4-FFF2-40B4-BE49-F238E27FC236}">
                    <a16:creationId xmlns:a16="http://schemas.microsoft.com/office/drawing/2014/main" id="{7CF85F55-DEDF-43E9-8EB7-0BB42EDCBA18}"/>
                  </a:ext>
                </a:extLst>
              </p:cNvPr>
              <p:cNvGrpSpPr/>
              <p:nvPr/>
            </p:nvGrpSpPr>
            <p:grpSpPr>
              <a:xfrm rot="474050">
                <a:off x="2724818" y="1353165"/>
                <a:ext cx="3532604" cy="994283"/>
                <a:chOff x="2620481" y="1157624"/>
                <a:chExt cx="3532604" cy="994283"/>
              </a:xfr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99" name="PA-îṧḻiďé">
                  <a:extLst>
                    <a:ext uri="{FF2B5EF4-FFF2-40B4-BE49-F238E27FC236}">
                      <a16:creationId xmlns:a16="http://schemas.microsoft.com/office/drawing/2014/main" id="{536DBCEB-1AB6-4A19-BDE6-C987AB45B407}"/>
                    </a:ext>
                  </a:extLst>
                </p:cNvPr>
                <p:cNvSpPr/>
                <p:nvPr>
                  <p:custDataLst>
                    <p:tags r:id="rId5"/>
                  </p:custDataLst>
                </p:nvPr>
              </p:nvSpPr>
              <p:spPr bwMode="auto">
                <a:xfrm>
                  <a:off x="2661734" y="1192143"/>
                  <a:ext cx="3491351" cy="894095"/>
                </a:xfrm>
                <a:custGeom>
                  <a:avLst/>
                  <a:gdLst>
                    <a:gd name="T0" fmla="*/ 29 w 1753"/>
                    <a:gd name="T1" fmla="*/ 449 h 449"/>
                    <a:gd name="T2" fmla="*/ 1753 w 1753"/>
                    <a:gd name="T3" fmla="*/ 211 h 449"/>
                    <a:gd name="T4" fmla="*/ 1725 w 1753"/>
                    <a:gd name="T5" fmla="*/ 6 h 449"/>
                    <a:gd name="T6" fmla="*/ 1717 w 1753"/>
                    <a:gd name="T7" fmla="*/ 1 h 449"/>
                    <a:gd name="T8" fmla="*/ 6 w 1753"/>
                    <a:gd name="T9" fmla="*/ 237 h 449"/>
                    <a:gd name="T10" fmla="*/ 0 w 1753"/>
                    <a:gd name="T11" fmla="*/ 244 h 449"/>
                    <a:gd name="T12" fmla="*/ 29 w 1753"/>
                    <a:gd name="T13" fmla="*/ 449 h 4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753" h="449">
                      <a:moveTo>
                        <a:pt x="29" y="449"/>
                      </a:moveTo>
                      <a:cubicBezTo>
                        <a:pt x="1753" y="211"/>
                        <a:pt x="1753" y="211"/>
                        <a:pt x="1753" y="211"/>
                      </a:cubicBezTo>
                      <a:cubicBezTo>
                        <a:pt x="1725" y="6"/>
                        <a:pt x="1725" y="6"/>
                        <a:pt x="1725" y="6"/>
                      </a:cubicBezTo>
                      <a:cubicBezTo>
                        <a:pt x="1724" y="3"/>
                        <a:pt x="1721" y="0"/>
                        <a:pt x="1717" y="1"/>
                      </a:cubicBezTo>
                      <a:cubicBezTo>
                        <a:pt x="6" y="237"/>
                        <a:pt x="6" y="237"/>
                        <a:pt x="6" y="237"/>
                      </a:cubicBezTo>
                      <a:cubicBezTo>
                        <a:pt x="2" y="237"/>
                        <a:pt x="0" y="241"/>
                        <a:pt x="0" y="244"/>
                      </a:cubicBezTo>
                      <a:lnTo>
                        <a:pt x="29" y="449"/>
                      </a:lnTo>
                      <a:close/>
                    </a:path>
                  </a:pathLst>
                </a:custGeom>
                <a:noFill/>
                <a:ln w="76200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00" name="PA-i$ļiḍè">
                  <a:extLst>
                    <a:ext uri="{FF2B5EF4-FFF2-40B4-BE49-F238E27FC236}">
                      <a16:creationId xmlns:a16="http://schemas.microsoft.com/office/drawing/2014/main" id="{75EBFA1A-7BCA-4819-AFAB-6AD4CF562B7D}"/>
                    </a:ext>
                  </a:extLst>
                </p:cNvPr>
                <p:cNvSpPr/>
                <p:nvPr>
                  <p:custDataLst>
                    <p:tags r:id="rId6"/>
                  </p:custDataLst>
                </p:nvPr>
              </p:nvSpPr>
              <p:spPr bwMode="auto">
                <a:xfrm>
                  <a:off x="2661734" y="1524692"/>
                  <a:ext cx="784649" cy="601958"/>
                </a:xfrm>
                <a:custGeom>
                  <a:avLst/>
                  <a:gdLst>
                    <a:gd name="T0" fmla="*/ 554 w 932"/>
                    <a:gd name="T1" fmla="*/ 639 h 715"/>
                    <a:gd name="T2" fmla="*/ 0 w 932"/>
                    <a:gd name="T3" fmla="*/ 715 h 715"/>
                    <a:gd name="T4" fmla="*/ 379 w 932"/>
                    <a:gd name="T5" fmla="*/ 78 h 715"/>
                    <a:gd name="T6" fmla="*/ 932 w 932"/>
                    <a:gd name="T7" fmla="*/ 0 h 715"/>
                    <a:gd name="T8" fmla="*/ 554 w 932"/>
                    <a:gd name="T9" fmla="*/ 639 h 7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32" h="715">
                      <a:moveTo>
                        <a:pt x="554" y="639"/>
                      </a:moveTo>
                      <a:lnTo>
                        <a:pt x="0" y="715"/>
                      </a:lnTo>
                      <a:lnTo>
                        <a:pt x="379" y="78"/>
                      </a:lnTo>
                      <a:lnTo>
                        <a:pt x="932" y="0"/>
                      </a:lnTo>
                      <a:lnTo>
                        <a:pt x="554" y="639"/>
                      </a:lnTo>
                      <a:close/>
                    </a:path>
                  </a:pathLst>
                </a:custGeom>
                <a:no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01" name="PA-îşlide">
                  <a:extLst>
                    <a:ext uri="{FF2B5EF4-FFF2-40B4-BE49-F238E27FC236}">
                      <a16:creationId xmlns:a16="http://schemas.microsoft.com/office/drawing/2014/main" id="{975EDAE4-8C47-4AE1-807C-08BADC0DCDF7}"/>
                    </a:ext>
                  </a:extLst>
                </p:cNvPr>
                <p:cNvSpPr/>
                <p:nvPr>
                  <p:custDataLst>
                    <p:tags r:id="rId7"/>
                  </p:custDataLst>
                </p:nvPr>
              </p:nvSpPr>
              <p:spPr bwMode="auto">
                <a:xfrm>
                  <a:off x="3565933" y="1403459"/>
                  <a:ext cx="766969" cy="597748"/>
                </a:xfrm>
                <a:custGeom>
                  <a:avLst/>
                  <a:gdLst>
                    <a:gd name="T0" fmla="*/ 556 w 911"/>
                    <a:gd name="T1" fmla="*/ 634 h 710"/>
                    <a:gd name="T2" fmla="*/ 0 w 911"/>
                    <a:gd name="T3" fmla="*/ 710 h 710"/>
                    <a:gd name="T4" fmla="*/ 357 w 911"/>
                    <a:gd name="T5" fmla="*/ 75 h 710"/>
                    <a:gd name="T6" fmla="*/ 911 w 911"/>
                    <a:gd name="T7" fmla="*/ 0 h 710"/>
                    <a:gd name="T8" fmla="*/ 556 w 911"/>
                    <a:gd name="T9" fmla="*/ 634 h 7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11" h="710">
                      <a:moveTo>
                        <a:pt x="556" y="634"/>
                      </a:moveTo>
                      <a:lnTo>
                        <a:pt x="0" y="710"/>
                      </a:lnTo>
                      <a:lnTo>
                        <a:pt x="357" y="75"/>
                      </a:lnTo>
                      <a:lnTo>
                        <a:pt x="911" y="0"/>
                      </a:lnTo>
                      <a:lnTo>
                        <a:pt x="556" y="634"/>
                      </a:lnTo>
                      <a:close/>
                    </a:path>
                  </a:pathLst>
                </a:custGeom>
                <a:no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02" name="PA-iSḷíďé">
                  <a:extLst>
                    <a:ext uri="{FF2B5EF4-FFF2-40B4-BE49-F238E27FC236}">
                      <a16:creationId xmlns:a16="http://schemas.microsoft.com/office/drawing/2014/main" id="{AB7B593F-F522-4E1E-BA1E-7CF268C7C9EA}"/>
                    </a:ext>
                  </a:extLst>
                </p:cNvPr>
                <p:cNvSpPr/>
                <p:nvPr>
                  <p:custDataLst>
                    <p:tags r:id="rId8"/>
                  </p:custDataLst>
                </p:nvPr>
              </p:nvSpPr>
              <p:spPr bwMode="auto">
                <a:xfrm>
                  <a:off x="4471814" y="1279700"/>
                  <a:ext cx="746764" cy="595222"/>
                </a:xfrm>
                <a:custGeom>
                  <a:avLst/>
                  <a:gdLst>
                    <a:gd name="T0" fmla="*/ 556 w 887"/>
                    <a:gd name="T1" fmla="*/ 632 h 707"/>
                    <a:gd name="T2" fmla="*/ 0 w 887"/>
                    <a:gd name="T3" fmla="*/ 707 h 707"/>
                    <a:gd name="T4" fmla="*/ 332 w 887"/>
                    <a:gd name="T5" fmla="*/ 78 h 707"/>
                    <a:gd name="T6" fmla="*/ 887 w 887"/>
                    <a:gd name="T7" fmla="*/ 0 h 707"/>
                    <a:gd name="T8" fmla="*/ 556 w 887"/>
                    <a:gd name="T9" fmla="*/ 632 h 7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87" h="707">
                      <a:moveTo>
                        <a:pt x="556" y="632"/>
                      </a:moveTo>
                      <a:lnTo>
                        <a:pt x="0" y="707"/>
                      </a:lnTo>
                      <a:lnTo>
                        <a:pt x="332" y="78"/>
                      </a:lnTo>
                      <a:lnTo>
                        <a:pt x="887" y="0"/>
                      </a:lnTo>
                      <a:lnTo>
                        <a:pt x="556" y="632"/>
                      </a:lnTo>
                      <a:close/>
                    </a:path>
                  </a:pathLst>
                </a:custGeom>
                <a:no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03" name="PA-îślïḋé">
                  <a:extLst>
                    <a:ext uri="{FF2B5EF4-FFF2-40B4-BE49-F238E27FC236}">
                      <a16:creationId xmlns:a16="http://schemas.microsoft.com/office/drawing/2014/main" id="{03E4EF7F-EB5E-4152-9B03-832F00B84439}"/>
                    </a:ext>
                  </a:extLst>
                </p:cNvPr>
                <p:cNvSpPr/>
                <p:nvPr>
                  <p:custDataLst>
                    <p:tags r:id="rId9"/>
                  </p:custDataLst>
                </p:nvPr>
              </p:nvSpPr>
              <p:spPr bwMode="auto">
                <a:xfrm>
                  <a:off x="5378538" y="1157624"/>
                  <a:ext cx="726558" cy="594380"/>
                </a:xfrm>
                <a:custGeom>
                  <a:avLst/>
                  <a:gdLst>
                    <a:gd name="T0" fmla="*/ 555 w 863"/>
                    <a:gd name="T1" fmla="*/ 628 h 706"/>
                    <a:gd name="T2" fmla="*/ 0 w 863"/>
                    <a:gd name="T3" fmla="*/ 706 h 706"/>
                    <a:gd name="T4" fmla="*/ 307 w 863"/>
                    <a:gd name="T5" fmla="*/ 76 h 706"/>
                    <a:gd name="T6" fmla="*/ 863 w 863"/>
                    <a:gd name="T7" fmla="*/ 0 h 706"/>
                    <a:gd name="T8" fmla="*/ 555 w 863"/>
                    <a:gd name="T9" fmla="*/ 628 h 7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63" h="706">
                      <a:moveTo>
                        <a:pt x="555" y="628"/>
                      </a:moveTo>
                      <a:lnTo>
                        <a:pt x="0" y="706"/>
                      </a:lnTo>
                      <a:lnTo>
                        <a:pt x="307" y="76"/>
                      </a:lnTo>
                      <a:lnTo>
                        <a:pt x="863" y="0"/>
                      </a:lnTo>
                      <a:lnTo>
                        <a:pt x="555" y="628"/>
                      </a:lnTo>
                      <a:close/>
                    </a:path>
                  </a:pathLst>
                </a:custGeom>
                <a:no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04" name="PA-îṧ1iḑê">
                  <a:extLst>
                    <a:ext uri="{FF2B5EF4-FFF2-40B4-BE49-F238E27FC236}">
                      <a16:creationId xmlns:a16="http://schemas.microsoft.com/office/drawing/2014/main" id="{125D22AC-1AA0-454C-A64A-9A067395ACB2}"/>
                    </a:ext>
                  </a:extLst>
                </p:cNvPr>
                <p:cNvSpPr/>
                <p:nvPr>
                  <p:custDataLst>
                    <p:tags r:id="rId10"/>
                  </p:custDataLst>
                </p:nvPr>
              </p:nvSpPr>
              <p:spPr bwMode="auto">
                <a:xfrm>
                  <a:off x="2620481" y="2008784"/>
                  <a:ext cx="141439" cy="143123"/>
                </a:xfrm>
                <a:prstGeom prst="ellipse">
                  <a:avLst/>
                </a:prstGeom>
                <a:no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</p:grpSp>
      </p:grpSp>
      <p:pic>
        <p:nvPicPr>
          <p:cNvPr id="2" name="68 Workshop Sounds-车间-木拍板2(wor_爱给网_aigei_com">
            <a:hlinkClick r:id="" action="ppaction://media"/>
            <a:extLst>
              <a:ext uri="{FF2B5EF4-FFF2-40B4-BE49-F238E27FC236}">
                <a16:creationId xmlns:a16="http://schemas.microsoft.com/office/drawing/2014/main" id="{3F1710D2-7B9F-4653-BE0A-FDB63FAFB043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55"/>
          <a:stretch>
            <a:fillRect/>
          </a:stretch>
        </p:blipFill>
        <p:spPr>
          <a:xfrm>
            <a:off x="3922714" y="-1255837"/>
            <a:ext cx="487362" cy="487363"/>
          </a:xfrm>
          <a:prstGeom prst="rect">
            <a:avLst/>
          </a:prstGeom>
        </p:spPr>
      </p:pic>
      <p:sp>
        <p:nvSpPr>
          <p:cNvPr id="4" name="梯形 3">
            <a:extLst>
              <a:ext uri="{FF2B5EF4-FFF2-40B4-BE49-F238E27FC236}">
                <a16:creationId xmlns:a16="http://schemas.microsoft.com/office/drawing/2014/main" id="{146F625C-067D-4D54-BDA5-61C4D8DB3B6C}"/>
              </a:ext>
            </a:extLst>
          </p:cNvPr>
          <p:cNvSpPr/>
          <p:nvPr/>
        </p:nvSpPr>
        <p:spPr>
          <a:xfrm rot="15300000">
            <a:off x="6958950" y="1538006"/>
            <a:ext cx="190857" cy="639650"/>
          </a:xfrm>
          <a:prstGeom prst="trapezoid">
            <a:avLst/>
          </a:prstGeom>
          <a:solidFill>
            <a:schemeClr val="tx1"/>
          </a:solidFill>
          <a:ln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2" name="梯形 61">
            <a:extLst>
              <a:ext uri="{FF2B5EF4-FFF2-40B4-BE49-F238E27FC236}">
                <a16:creationId xmlns:a16="http://schemas.microsoft.com/office/drawing/2014/main" id="{58220829-560E-441C-B153-B5B67790D01A}"/>
              </a:ext>
            </a:extLst>
          </p:cNvPr>
          <p:cNvSpPr/>
          <p:nvPr/>
        </p:nvSpPr>
        <p:spPr>
          <a:xfrm rot="18086417">
            <a:off x="6984964" y="2073802"/>
            <a:ext cx="125834" cy="722102"/>
          </a:xfrm>
          <a:prstGeom prst="trapezoid">
            <a:avLst/>
          </a:prstGeom>
          <a:solidFill>
            <a:schemeClr val="tx1"/>
          </a:solidFill>
          <a:ln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4" name="标题 4">
            <a:extLst>
              <a:ext uri="{FF2B5EF4-FFF2-40B4-BE49-F238E27FC236}">
                <a16:creationId xmlns:a16="http://schemas.microsoft.com/office/drawing/2014/main" id="{585B0CBB-0A00-445E-8FA1-CF38FFF750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2332"/>
            <a:ext cx="2327881" cy="338554"/>
          </a:xfrm>
        </p:spPr>
        <p:txBody>
          <a:bodyPr/>
          <a:lstStyle/>
          <a:p>
            <a:r>
              <a:rPr lang="zh-CN" altLang="en-US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13</a:t>
            </a:r>
            <a:r>
              <a:rPr lang="zh-CN" altLang="en-US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面向对象（</a:t>
            </a:r>
            <a:r>
              <a:rPr lang="en-US" altLang="zh-CN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zh-CN" altLang="en-US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372020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" presetID="42" presetClass="path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1.7284E-6 L 0 0.84938 " pathEditMode="relative" rAng="0" ptsTypes="AA">
                                          <p:cBhvr>
                                            <p:cTn id="10" dur="500" spd="-1000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4246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42" presetClass="path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5.55556E-7 -2.34568E-6 L -5.55556E-7 0.86111 " pathEditMode="relative" rAng="0" ptsTypes="AA">
                                          <p:cBhvr>
                                            <p:cTn id="12" dur="500" spd="-1000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4305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3" presetID="42" presetClass="path" presetSubtype="0" fill="hold" nodeType="withEffect" p14:presetBounceEnd="25000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0 1.7284E-6 L 0 0.06944 " pathEditMode="relative" rAng="0" ptsTypes="AA" p14:bounceEnd="25000">
                                          <p:cBhvr>
                                            <p:cTn id="14" dur="4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45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42" presetClass="path" presetSubtype="0" fill="hold" nodeType="withEffect" p14:presetBounceEnd="25000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-5.55556E-7 -2.34568E-6 L -5.55556E-7 0.07253 " pathEditMode="relative" rAng="0" ptsTypes="AA" p14:bounceEnd="25000">
                                          <p:cBhvr>
                                            <p:cTn id="16" dur="4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61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7" presetID="8" presetClass="emph" presetSubtype="0" decel="100000" autoRev="1" fill="hold" nodeType="withEffect">
                                      <p:stCondLst>
                                        <p:cond delay="10"/>
                                      </p:stCondLst>
                                      <p:childTnLst>
                                        <p:animRot by="-1800000">
                                          <p:cBhvr>
                                            <p:cTn id="18" dur="37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9" presetID="1" presetClass="mediacall" presetSubtype="0" fill="hold" nodeType="withEffect">
                                      <p:stCondLst>
                                        <p:cond delay="43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20" dur="1044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21" presetID="22" presetClass="entr" presetSubtype="8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3" dur="15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22" presetClass="entr" presetSubtype="8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6" dur="15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22" presetClass="exit" presetSubtype="8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Effect transition="out" filter="wipe(left)">
                                          <p:cBhvr>
                                            <p:cTn id="28" dur="15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149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0" presetID="22" presetClass="exit" presetSubtype="8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Effect transition="out" filter="wipe(left)">
                                          <p:cBhvr>
                                            <p:cTn id="31" dur="15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149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>
                    <p:cTn id="33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2"/>
                    </p:tgtEl>
                  </p:cMediaNode>
                </p:audio>
              </p:childTnLst>
            </p:cTn>
          </p:par>
        </p:tnLst>
        <p:bldLst>
          <p:bldP spid="4" grpId="0" animBg="1"/>
          <p:bldP spid="4" grpId="1" animBg="1"/>
          <p:bldP spid="62" grpId="0" animBg="1"/>
          <p:bldP spid="62" grpId="1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" presetID="42" presetClass="path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1.7284E-6 L 0 0.84938 " pathEditMode="relative" rAng="0" ptsTypes="AA">
                                          <p:cBhvr>
                                            <p:cTn id="10" dur="500" spd="-1000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4246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42" presetClass="path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5.55556E-7 -2.34568E-6 L -5.55556E-7 0.86111 " pathEditMode="relative" rAng="0" ptsTypes="AA">
                                          <p:cBhvr>
                                            <p:cTn id="12" dur="500" spd="-1000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4305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3" presetID="42" presetClass="path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0 1.7284E-6 L 0 0.06944 " pathEditMode="relative" rAng="0" ptsTypes="AA">
                                          <p:cBhvr>
                                            <p:cTn id="14" dur="4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45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42" presetClass="path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-5.55556E-7 -2.34568E-6 L -5.55556E-7 0.07253 " pathEditMode="relative" rAng="0" ptsTypes="AA">
                                          <p:cBhvr>
                                            <p:cTn id="16" dur="4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61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7" presetID="8" presetClass="emph" presetSubtype="0" decel="100000" autoRev="1" fill="hold" nodeType="withEffect">
                                      <p:stCondLst>
                                        <p:cond delay="10"/>
                                      </p:stCondLst>
                                      <p:childTnLst>
                                        <p:animRot by="-1800000">
                                          <p:cBhvr>
                                            <p:cTn id="18" dur="37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9" presetID="1" presetClass="mediacall" presetSubtype="0" fill="hold" nodeType="withEffect">
                                      <p:stCondLst>
                                        <p:cond delay="43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20" dur="1044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21" presetID="22" presetClass="entr" presetSubtype="8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3" dur="15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22" presetClass="entr" presetSubtype="8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6" dur="15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22" presetClass="exit" presetSubtype="8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Effect transition="out" filter="wipe(left)">
                                          <p:cBhvr>
                                            <p:cTn id="28" dur="15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149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0" presetID="22" presetClass="exit" presetSubtype="8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Effect transition="out" filter="wipe(left)">
                                          <p:cBhvr>
                                            <p:cTn id="31" dur="15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149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>
                    <p:cTn id="33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2"/>
                    </p:tgtEl>
                  </p:cMediaNode>
                </p:audio>
              </p:childTnLst>
            </p:cTn>
          </p:par>
        </p:tnLst>
        <p:bldLst>
          <p:bldP spid="4" grpId="0" animBg="1"/>
          <p:bldP spid="4" grpId="1" animBg="1"/>
          <p:bldP spid="62" grpId="0" animBg="1"/>
          <p:bldP spid="62" grpId="1" animBg="1"/>
        </p:bldLst>
      </p:timing>
    </mc:Fallback>
  </mc:AlternateContent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0555FB07-EADF-4ED0-A4C6-ABBDAC1C8B5B}"/>
              </a:ext>
            </a:extLst>
          </p:cNvPr>
          <p:cNvSpPr txBox="1"/>
          <p:nvPr/>
        </p:nvSpPr>
        <p:spPr>
          <a:xfrm>
            <a:off x="1043608" y="843558"/>
            <a:ext cx="712879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>
                <a:solidFill>
                  <a:schemeClr val="bg1"/>
                </a:solidFill>
              </a:rPr>
              <a:t>      魔法方法有很多，我只讲了</a:t>
            </a:r>
            <a:r>
              <a:rPr lang="en-US" altLang="zh-CN" sz="4800" b="1">
                <a:solidFill>
                  <a:schemeClr val="bg1"/>
                </a:solidFill>
              </a:rPr>
              <a:t>2</a:t>
            </a:r>
            <a:r>
              <a:rPr lang="zh-CN" altLang="en-US" sz="4800" b="1">
                <a:solidFill>
                  <a:schemeClr val="bg1"/>
                </a:solidFill>
              </a:rPr>
              <a:t>个，为什么？</a:t>
            </a:r>
            <a:endParaRPr lang="zh-CN" altLang="en-US" sz="4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26569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9993BD47-8862-4306-A4E6-6D002FCACE74}"/>
              </a:ext>
            </a:extLst>
          </p:cNvPr>
          <p:cNvSpPr txBox="1"/>
          <p:nvPr/>
        </p:nvSpPr>
        <p:spPr>
          <a:xfrm>
            <a:off x="467544" y="51470"/>
            <a:ext cx="302433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一、下标  </a:t>
            </a:r>
            <a:r>
              <a:rPr lang="zh-CN" altLang="en-US" sz="1200" b="1">
                <a:solidFill>
                  <a:schemeClr val="bg1"/>
                </a:solidFill>
              </a:rPr>
              <a:t>又叫 索引，就是编号。</a:t>
            </a:r>
            <a:endParaRPr lang="en-US" altLang="zh-CN" sz="1200" b="1">
              <a:solidFill>
                <a:schemeClr val="bg1"/>
              </a:solidFill>
            </a:endParaRP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r>
              <a:rPr lang="zh-CN" altLang="en-US" sz="1200" b="1">
                <a:solidFill>
                  <a:schemeClr val="bg1"/>
                </a:solidFill>
              </a:rPr>
              <a:t>例如：姓名</a:t>
            </a:r>
            <a:r>
              <a:rPr lang="en-US" altLang="zh-CN" sz="1200" b="1">
                <a:solidFill>
                  <a:schemeClr val="bg1"/>
                </a:solidFill>
              </a:rPr>
              <a:t>=</a:t>
            </a:r>
            <a:r>
              <a:rPr lang="zh-CN" altLang="en-US" sz="1200" b="1">
                <a:solidFill>
                  <a:schemeClr val="bg1"/>
                </a:solidFill>
              </a:rPr>
              <a:t>“跟，着孙兴华学习</a:t>
            </a:r>
            <a:r>
              <a:rPr lang="en-US" altLang="zh-CN" sz="1200" b="1">
                <a:solidFill>
                  <a:schemeClr val="bg1"/>
                </a:solidFill>
              </a:rPr>
              <a:t>Python</a:t>
            </a:r>
            <a:r>
              <a:rPr lang="zh-CN" altLang="en-US" sz="1200" b="1">
                <a:solidFill>
                  <a:schemeClr val="bg1"/>
                </a:solidFill>
              </a:rPr>
              <a:t>”</a:t>
            </a:r>
            <a:endParaRPr lang="en-US" altLang="zh-CN" sz="1200" b="1">
              <a:solidFill>
                <a:schemeClr val="bg1"/>
              </a:solidFill>
            </a:endParaRP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r>
              <a:rPr lang="en-US" altLang="zh-CN" sz="1200" b="1">
                <a:solidFill>
                  <a:schemeClr val="bg1"/>
                </a:solidFill>
              </a:rPr>
              <a:t>print(</a:t>
            </a:r>
            <a:r>
              <a:rPr lang="zh-CN" altLang="en-US" sz="1200" b="1">
                <a:solidFill>
                  <a:schemeClr val="bg1"/>
                </a:solidFill>
              </a:rPr>
              <a:t>姓名</a:t>
            </a:r>
            <a:r>
              <a:rPr lang="en-US" altLang="zh-CN" sz="1200" b="1">
                <a:solidFill>
                  <a:schemeClr val="bg1"/>
                </a:solidFill>
              </a:rPr>
              <a:t>[0])</a:t>
            </a:r>
          </a:p>
          <a:p>
            <a:r>
              <a:rPr lang="en-US" altLang="zh-CN" sz="1200" b="1">
                <a:solidFill>
                  <a:schemeClr val="bg1"/>
                </a:solidFill>
              </a:rPr>
              <a:t>print(</a:t>
            </a:r>
            <a:r>
              <a:rPr lang="zh-CN" altLang="en-US" sz="1200" b="1">
                <a:solidFill>
                  <a:schemeClr val="bg1"/>
                </a:solidFill>
              </a:rPr>
              <a:t>姓名</a:t>
            </a:r>
            <a:r>
              <a:rPr lang="en-US" altLang="zh-CN" sz="1200" b="1">
                <a:solidFill>
                  <a:schemeClr val="bg1"/>
                </a:solidFill>
              </a:rPr>
              <a:t>[1])</a:t>
            </a:r>
          </a:p>
          <a:p>
            <a:r>
              <a:rPr lang="en-US" altLang="zh-CN" sz="1200" b="1">
                <a:solidFill>
                  <a:schemeClr val="bg1"/>
                </a:solidFill>
              </a:rPr>
              <a:t>print(</a:t>
            </a:r>
            <a:r>
              <a:rPr lang="zh-CN" altLang="en-US" sz="1200" b="1">
                <a:solidFill>
                  <a:schemeClr val="bg1"/>
                </a:solidFill>
              </a:rPr>
              <a:t>姓名</a:t>
            </a:r>
            <a:r>
              <a:rPr lang="en-US" altLang="zh-CN" sz="1200" b="1">
                <a:solidFill>
                  <a:schemeClr val="bg1"/>
                </a:solidFill>
              </a:rPr>
              <a:t>[2])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3CB6F5B-561F-4B81-BCBB-AEAD3A338C5D}"/>
              </a:ext>
            </a:extLst>
          </p:cNvPr>
          <p:cNvSpPr txBox="1"/>
          <p:nvPr/>
        </p:nvSpPr>
        <p:spPr>
          <a:xfrm>
            <a:off x="3491880" y="777471"/>
            <a:ext cx="48245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>
                <a:solidFill>
                  <a:schemeClr val="bg1"/>
                </a:solidFill>
              </a:rPr>
              <a:t>?</a:t>
            </a:r>
            <a:r>
              <a:rPr lang="zh-CN" altLang="en-US" sz="2400" b="1">
                <a:solidFill>
                  <a:schemeClr val="bg1"/>
                </a:solidFill>
              </a:rPr>
              <a:t>思考一下，分别返回什么值。</a:t>
            </a:r>
            <a:endParaRPr lang="zh-CN" altLang="en-US" sz="4800" b="1" dirty="0">
              <a:solidFill>
                <a:schemeClr val="bg1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815C4A5-AF81-42EB-B252-82353F7C16B3}"/>
              </a:ext>
            </a:extLst>
          </p:cNvPr>
          <p:cNvSpPr txBox="1"/>
          <p:nvPr/>
        </p:nvSpPr>
        <p:spPr>
          <a:xfrm>
            <a:off x="611560" y="2042433"/>
            <a:ext cx="39604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>
                <a:solidFill>
                  <a:schemeClr val="bg1"/>
                </a:solidFill>
              </a:rPr>
              <a:t>总结下标的特点是什么？</a:t>
            </a:r>
            <a:endParaRPr lang="zh-CN" altLang="en-US" sz="1600" b="1" dirty="0">
              <a:solidFill>
                <a:schemeClr val="bg1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5A485D6-AC24-4846-96C4-A46BDC5DF1C0}"/>
              </a:ext>
            </a:extLst>
          </p:cNvPr>
          <p:cNvSpPr txBox="1"/>
          <p:nvPr/>
        </p:nvSpPr>
        <p:spPr>
          <a:xfrm>
            <a:off x="1979712" y="2931790"/>
            <a:ext cx="51125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>
                <a:solidFill>
                  <a:srgbClr val="FF0000"/>
                </a:solidFill>
              </a:rPr>
              <a:t>1</a:t>
            </a:r>
            <a:r>
              <a:rPr lang="zh-CN" altLang="en-US" sz="1400" b="1">
                <a:solidFill>
                  <a:srgbClr val="FF0000"/>
                </a:solidFill>
              </a:rPr>
              <a:t>、从</a:t>
            </a:r>
            <a:r>
              <a:rPr lang="en-US" altLang="zh-CN" sz="1400" b="1">
                <a:solidFill>
                  <a:srgbClr val="FF0000"/>
                </a:solidFill>
              </a:rPr>
              <a:t>0</a:t>
            </a:r>
            <a:r>
              <a:rPr lang="zh-CN" altLang="en-US" sz="1400" b="1">
                <a:solidFill>
                  <a:srgbClr val="FF0000"/>
                </a:solidFill>
              </a:rPr>
              <a:t>开始</a:t>
            </a:r>
            <a:endParaRPr lang="en-US" altLang="zh-CN" sz="1400" b="1">
              <a:solidFill>
                <a:srgbClr val="FF0000"/>
              </a:solidFill>
            </a:endParaRPr>
          </a:p>
          <a:p>
            <a:pPr algn="ctr"/>
            <a:r>
              <a:rPr lang="en-US" altLang="zh-CN" sz="1400" b="1">
                <a:solidFill>
                  <a:srgbClr val="FF0000"/>
                </a:solidFill>
              </a:rPr>
              <a:t>2</a:t>
            </a:r>
            <a:r>
              <a:rPr lang="zh-CN" altLang="en-US" sz="1400" b="1">
                <a:solidFill>
                  <a:srgbClr val="FF0000"/>
                </a:solidFill>
              </a:rPr>
              <a:t>、标点算一位</a:t>
            </a:r>
            <a:endParaRPr lang="en-US" altLang="zh-CN" sz="1400" b="1">
              <a:solidFill>
                <a:srgbClr val="FF0000"/>
              </a:solidFill>
            </a:endParaRPr>
          </a:p>
          <a:p>
            <a:pPr algn="ctr"/>
            <a:r>
              <a:rPr lang="en-US" altLang="zh-CN" sz="1400" b="1">
                <a:solidFill>
                  <a:srgbClr val="FF0000"/>
                </a:solidFill>
              </a:rPr>
              <a:t>3</a:t>
            </a:r>
            <a:r>
              <a:rPr lang="zh-CN" altLang="en-US" sz="1400" b="1">
                <a:solidFill>
                  <a:srgbClr val="FF0000"/>
                </a:solidFill>
              </a:rPr>
              <a:t>、英文字母也算一位</a:t>
            </a:r>
            <a:endParaRPr lang="en-US" altLang="zh-CN" sz="1400" b="1">
              <a:solidFill>
                <a:srgbClr val="FF0000"/>
              </a:solidFill>
            </a:endParaRPr>
          </a:p>
          <a:p>
            <a:pPr algn="ctr"/>
            <a:r>
              <a:rPr lang="en-US" altLang="zh-CN" sz="1400" b="1">
                <a:solidFill>
                  <a:srgbClr val="FF0000"/>
                </a:solidFill>
              </a:rPr>
              <a:t>4</a:t>
            </a:r>
            <a:r>
              <a:rPr lang="zh-CN" altLang="en-US" sz="1400" b="1">
                <a:solidFill>
                  <a:srgbClr val="FF0000"/>
                </a:solidFill>
              </a:rPr>
              <a:t>、一个汉字也算一位</a:t>
            </a:r>
            <a:endParaRPr lang="zh-CN" altLang="en-US" sz="1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0505021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4">
            <a:extLst>
              <a:ext uri="{FF2B5EF4-FFF2-40B4-BE49-F238E27FC236}">
                <a16:creationId xmlns:a16="http://schemas.microsoft.com/office/drawing/2014/main" id="{46BC1F00-A96D-4BBF-B80F-3A1605F4B765}"/>
              </a:ext>
            </a:extLst>
          </p:cNvPr>
          <p:cNvSpPr txBox="1">
            <a:spLocks/>
          </p:cNvSpPr>
          <p:nvPr/>
        </p:nvSpPr>
        <p:spPr>
          <a:xfrm>
            <a:off x="457200" y="202332"/>
            <a:ext cx="2962672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13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面向对象  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【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单继承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】</a:t>
            </a:r>
            <a:endParaRPr lang="zh-CN" altLang="en-US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A728FE7-3251-45AD-B186-63C78CA4FEF2}"/>
              </a:ext>
            </a:extLst>
          </p:cNvPr>
          <p:cNvSpPr txBox="1"/>
          <p:nvPr/>
        </p:nvSpPr>
        <p:spPr>
          <a:xfrm>
            <a:off x="611560" y="699542"/>
            <a:ext cx="799288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 fontAlgn="ctr"/>
            <a:r>
              <a:rPr lang="zh-CN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继承的概念：如果</a:t>
            </a:r>
            <a:r>
              <a:rPr lang="zh-CN" altLang="zh-CN" sz="1600" b="1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两个类存在父子级继承的关系</a:t>
            </a:r>
            <a:r>
              <a:rPr lang="zh-CN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，子类即便没有任何的属性和方法，那么用子类继承了某一个父类，并且此子类创建了一个对象，那么这个对象就拥有父类当中的</a:t>
            </a:r>
            <a:r>
              <a:rPr lang="zh-CN" altLang="zh-CN" sz="16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所有属性和方法</a:t>
            </a:r>
            <a:r>
              <a:rPr lang="zh-CN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的使用权。</a:t>
            </a:r>
          </a:p>
          <a:p>
            <a:r>
              <a:rPr lang="zh-CN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 </a:t>
            </a:r>
          </a:p>
          <a:p>
            <a:pPr fontAlgn="ctr"/>
            <a:r>
              <a:rPr lang="zh-CN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就像生活中子女继承父母财产一样。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C44428F-534F-4D58-B65F-A33C7505AC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9952" y="1851670"/>
            <a:ext cx="4706007" cy="2953162"/>
          </a:xfrm>
          <a:prstGeom prst="rect">
            <a:avLst/>
          </a:prstGeom>
        </p:spPr>
      </p:pic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324FFE59-9752-487D-9CFF-E7EE5429CF76}"/>
              </a:ext>
            </a:extLst>
          </p:cNvPr>
          <p:cNvCxnSpPr/>
          <p:nvPr/>
        </p:nvCxnSpPr>
        <p:spPr>
          <a:xfrm flipH="1">
            <a:off x="3203848" y="2571750"/>
            <a:ext cx="14401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A1A2AC08-BB51-4AA2-951C-C46CFB356EDF}"/>
              </a:ext>
            </a:extLst>
          </p:cNvPr>
          <p:cNvCxnSpPr/>
          <p:nvPr/>
        </p:nvCxnSpPr>
        <p:spPr>
          <a:xfrm flipH="1">
            <a:off x="3248050" y="3291830"/>
            <a:ext cx="14401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>
            <a:extLst>
              <a:ext uri="{FF2B5EF4-FFF2-40B4-BE49-F238E27FC236}">
                <a16:creationId xmlns:a16="http://schemas.microsoft.com/office/drawing/2014/main" id="{22653DFA-F466-4CF4-AE24-3455E02B6985}"/>
              </a:ext>
            </a:extLst>
          </p:cNvPr>
          <p:cNvSpPr/>
          <p:nvPr/>
        </p:nvSpPr>
        <p:spPr>
          <a:xfrm>
            <a:off x="2398083" y="2402473"/>
            <a:ext cx="607859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1600" b="1" cap="none" spc="5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属性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127F815F-E555-478B-AA75-0E1BA121C1E6}"/>
              </a:ext>
            </a:extLst>
          </p:cNvPr>
          <p:cNvSpPr/>
          <p:nvPr/>
        </p:nvSpPr>
        <p:spPr>
          <a:xfrm>
            <a:off x="2401283" y="3122553"/>
            <a:ext cx="607860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1600" b="1" cap="none" spc="5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方法</a:t>
            </a:r>
          </a:p>
        </p:txBody>
      </p:sp>
      <p:sp>
        <p:nvSpPr>
          <p:cNvPr id="11" name="思想气泡: 云 10">
            <a:extLst>
              <a:ext uri="{FF2B5EF4-FFF2-40B4-BE49-F238E27FC236}">
                <a16:creationId xmlns:a16="http://schemas.microsoft.com/office/drawing/2014/main" id="{AC422450-68F5-4549-AD47-5C8CEFEE8349}"/>
              </a:ext>
            </a:extLst>
          </p:cNvPr>
          <p:cNvSpPr/>
          <p:nvPr/>
        </p:nvSpPr>
        <p:spPr>
          <a:xfrm>
            <a:off x="6084168" y="1275606"/>
            <a:ext cx="1296144" cy="697724"/>
          </a:xfrm>
          <a:prstGeom prst="cloudCallout">
            <a:avLst>
              <a:gd name="adj1" fmla="val -51404"/>
              <a:gd name="adj2" fmla="val 70339"/>
            </a:avLst>
          </a:prstGeom>
          <a:solidFill>
            <a:schemeClr val="bg1"/>
          </a:solidFill>
          <a:ln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>
                <a:solidFill>
                  <a:schemeClr val="tx1"/>
                </a:solidFill>
              </a:rPr>
              <a:t>Python3 </a:t>
            </a:r>
            <a:r>
              <a:rPr lang="zh-CN" altLang="en-US" sz="1000">
                <a:solidFill>
                  <a:schemeClr val="tx1"/>
                </a:solidFill>
              </a:rPr>
              <a:t>新式类写法</a:t>
            </a:r>
          </a:p>
        </p:txBody>
      </p:sp>
      <p:sp>
        <p:nvSpPr>
          <p:cNvPr id="12" name="思想气泡: 云 11">
            <a:extLst>
              <a:ext uri="{FF2B5EF4-FFF2-40B4-BE49-F238E27FC236}">
                <a16:creationId xmlns:a16="http://schemas.microsoft.com/office/drawing/2014/main" id="{CDA29267-68BE-441A-B341-B844C2FFD4AD}"/>
              </a:ext>
            </a:extLst>
          </p:cNvPr>
          <p:cNvSpPr/>
          <p:nvPr/>
        </p:nvSpPr>
        <p:spPr>
          <a:xfrm>
            <a:off x="6732240" y="3651870"/>
            <a:ext cx="1080120" cy="648072"/>
          </a:xfrm>
          <a:prstGeom prst="cloudCallout">
            <a:avLst>
              <a:gd name="adj1" fmla="val -83150"/>
              <a:gd name="adj2" fmla="val -15886"/>
            </a:avLst>
          </a:prstGeom>
          <a:solidFill>
            <a:schemeClr val="bg1"/>
          </a:solidFill>
          <a:ln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600">
                <a:solidFill>
                  <a:schemeClr val="tx1"/>
                </a:solidFill>
              </a:rPr>
              <a:t>关联父类</a:t>
            </a:r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3DA7CB41-631B-4E1B-8A8D-B9CAD43C11E7}"/>
              </a:ext>
            </a:extLst>
          </p:cNvPr>
          <p:cNvCxnSpPr/>
          <p:nvPr/>
        </p:nvCxnSpPr>
        <p:spPr>
          <a:xfrm flipH="1" flipV="1">
            <a:off x="2123728" y="3939902"/>
            <a:ext cx="2016224" cy="504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>
            <a:extLst>
              <a:ext uri="{FF2B5EF4-FFF2-40B4-BE49-F238E27FC236}">
                <a16:creationId xmlns:a16="http://schemas.microsoft.com/office/drawing/2014/main" id="{66433566-7D82-4781-AD8F-B9DB18717604}"/>
              </a:ext>
            </a:extLst>
          </p:cNvPr>
          <p:cNvSpPr/>
          <p:nvPr/>
        </p:nvSpPr>
        <p:spPr>
          <a:xfrm>
            <a:off x="107504" y="3599964"/>
            <a:ext cx="323678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zh-CN" altLang="en-US" sz="1400" b="1" cap="none" spc="0">
                <a:ln/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虽然是子类创建的对象，</a:t>
            </a:r>
            <a:endParaRPr lang="en-US" altLang="zh-CN" sz="1400" b="1" cap="none" spc="0">
              <a:ln/>
              <a:solidFill>
                <a:schemeClr val="accent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zh-CN" altLang="en-US" sz="1400" b="1" cap="none" spc="0">
                <a:ln/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但是拥有父类所的属性和方法的使用权</a:t>
            </a:r>
          </a:p>
        </p:txBody>
      </p:sp>
    </p:spTree>
    <p:extLst>
      <p:ext uri="{BB962C8B-B14F-4D97-AF65-F5344CB8AC3E}">
        <p14:creationId xmlns:p14="http://schemas.microsoft.com/office/powerpoint/2010/main" val="144214688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4">
            <a:extLst>
              <a:ext uri="{FF2B5EF4-FFF2-40B4-BE49-F238E27FC236}">
                <a16:creationId xmlns:a16="http://schemas.microsoft.com/office/drawing/2014/main" id="{0DB14E8B-EEC8-49A6-B303-52FC17DE9FD4}"/>
              </a:ext>
            </a:extLst>
          </p:cNvPr>
          <p:cNvSpPr txBox="1">
            <a:spLocks/>
          </p:cNvSpPr>
          <p:nvPr/>
        </p:nvSpPr>
        <p:spPr>
          <a:xfrm>
            <a:off x="457200" y="202332"/>
            <a:ext cx="2962672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13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面向对象  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【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多继承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】</a:t>
            </a:r>
            <a:endParaRPr lang="zh-CN" altLang="en-US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1E31949-6556-4B74-B598-518F4FDA4D4E}"/>
              </a:ext>
            </a:extLst>
          </p:cNvPr>
          <p:cNvSpPr txBox="1"/>
          <p:nvPr/>
        </p:nvSpPr>
        <p:spPr>
          <a:xfrm>
            <a:off x="179512" y="2336509"/>
            <a:ext cx="42839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>
                <a:solidFill>
                  <a:schemeClr val="bg1"/>
                </a:solidFill>
              </a:rPr>
              <a:t>所谓多继承：就是一个类同时继承了多个父类。</a:t>
            </a:r>
            <a:endParaRPr lang="en-US" altLang="zh-CN" sz="1600" b="1">
              <a:solidFill>
                <a:schemeClr val="bg1"/>
              </a:solidFill>
            </a:endParaRPr>
          </a:p>
          <a:p>
            <a:endParaRPr lang="en-US" altLang="zh-CN" sz="1600" b="1">
              <a:solidFill>
                <a:schemeClr val="bg1"/>
              </a:solidFill>
            </a:endParaRPr>
          </a:p>
          <a:p>
            <a:endParaRPr lang="en-US" altLang="zh-CN" sz="1600" b="1">
              <a:solidFill>
                <a:schemeClr val="bg1"/>
              </a:solidFill>
            </a:endParaRPr>
          </a:p>
          <a:p>
            <a:r>
              <a:rPr lang="zh-CN" altLang="en-US" sz="1600" b="1">
                <a:solidFill>
                  <a:schemeClr val="bg1"/>
                </a:solidFill>
              </a:rPr>
              <a:t>注意：当一个类有多个父类的时候，</a:t>
            </a:r>
            <a:r>
              <a:rPr lang="zh-CN" altLang="en-US" sz="1600" b="1">
                <a:solidFill>
                  <a:srgbClr val="FFFF00"/>
                </a:solidFill>
              </a:rPr>
              <a:t>默认使用第一个父类</a:t>
            </a:r>
            <a:r>
              <a:rPr lang="zh-CN" altLang="en-US" sz="1600" b="1">
                <a:solidFill>
                  <a:schemeClr val="bg1"/>
                </a:solidFill>
              </a:rPr>
              <a:t>的同名属性和方法。</a:t>
            </a:r>
            <a:endParaRPr lang="zh-CN" altLang="en-US" sz="1600" b="1" dirty="0">
              <a:solidFill>
                <a:schemeClr val="bg1"/>
              </a:solidFill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E38E76A-ADDB-4F0D-A604-1BEFE4F3DA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9616" y="202332"/>
            <a:ext cx="3648075" cy="431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001703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4">
            <a:extLst>
              <a:ext uri="{FF2B5EF4-FFF2-40B4-BE49-F238E27FC236}">
                <a16:creationId xmlns:a16="http://schemas.microsoft.com/office/drawing/2014/main" id="{B81E36C4-C2A0-4D93-9089-814D1020427F}"/>
              </a:ext>
            </a:extLst>
          </p:cNvPr>
          <p:cNvSpPr txBox="1">
            <a:spLocks/>
          </p:cNvSpPr>
          <p:nvPr/>
        </p:nvSpPr>
        <p:spPr>
          <a:xfrm>
            <a:off x="179512" y="202332"/>
            <a:ext cx="3600400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13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面向对象  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【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拓展：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mro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顺序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】</a:t>
            </a:r>
            <a:endParaRPr lang="zh-CN" altLang="en-US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箭头: 虚尾 3">
            <a:extLst>
              <a:ext uri="{FF2B5EF4-FFF2-40B4-BE49-F238E27FC236}">
                <a16:creationId xmlns:a16="http://schemas.microsoft.com/office/drawing/2014/main" id="{70C826A4-3F82-4F90-9C2A-08F0AD6C3C33}"/>
              </a:ext>
            </a:extLst>
          </p:cNvPr>
          <p:cNvSpPr/>
          <p:nvPr/>
        </p:nvSpPr>
        <p:spPr>
          <a:xfrm rot="12518944">
            <a:off x="3347865" y="3933177"/>
            <a:ext cx="1584176" cy="432048"/>
          </a:xfrm>
          <a:prstGeom prst="stripedRightArrow">
            <a:avLst/>
          </a:prstGeom>
          <a:solidFill>
            <a:schemeClr val="bg1"/>
          </a:solidFill>
          <a:ln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8518856-A55B-40DE-8553-F15436C9CA9E}"/>
              </a:ext>
            </a:extLst>
          </p:cNvPr>
          <p:cNvSpPr txBox="1"/>
          <p:nvPr/>
        </p:nvSpPr>
        <p:spPr>
          <a:xfrm>
            <a:off x="1043608" y="3579862"/>
            <a:ext cx="3240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>
                <a:solidFill>
                  <a:schemeClr val="bg1"/>
                </a:solidFill>
              </a:rPr>
              <a:t>手动查找类的继承顺序</a:t>
            </a:r>
            <a:endParaRPr lang="zh-CN" altLang="en-US" sz="1600" b="1" dirty="0">
              <a:solidFill>
                <a:schemeClr val="bg1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E1759F9-CCFB-4C0D-A266-174217960934}"/>
              </a:ext>
            </a:extLst>
          </p:cNvPr>
          <p:cNvSpPr txBox="1"/>
          <p:nvPr/>
        </p:nvSpPr>
        <p:spPr>
          <a:xfrm>
            <a:off x="539552" y="1491630"/>
            <a:ext cx="34671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>
                <a:solidFill>
                  <a:schemeClr val="bg1"/>
                </a:solidFill>
              </a:rPr>
              <a:t>继承顺序：</a:t>
            </a:r>
            <a:endParaRPr lang="en-US" altLang="zh-CN" sz="1400" b="1">
              <a:solidFill>
                <a:schemeClr val="bg1"/>
              </a:solidFill>
            </a:endParaRPr>
          </a:p>
          <a:p>
            <a:r>
              <a:rPr lang="en-US" altLang="zh-CN" sz="1400" b="1">
                <a:solidFill>
                  <a:schemeClr val="bg1"/>
                </a:solidFill>
              </a:rPr>
              <a:t>1.</a:t>
            </a:r>
            <a:r>
              <a:rPr lang="zh-CN" altLang="en-US" sz="1400" b="1">
                <a:solidFill>
                  <a:schemeClr val="bg1"/>
                </a:solidFill>
              </a:rPr>
              <a:t>孙兴华继承李小龙</a:t>
            </a:r>
            <a:endParaRPr lang="en-US" altLang="zh-CN" sz="1400" b="1">
              <a:solidFill>
                <a:schemeClr val="bg1"/>
              </a:solidFill>
            </a:endParaRPr>
          </a:p>
          <a:p>
            <a:r>
              <a:rPr lang="en-US" altLang="zh-CN" sz="1400" b="1">
                <a:solidFill>
                  <a:schemeClr val="bg1"/>
                </a:solidFill>
              </a:rPr>
              <a:t>2.</a:t>
            </a:r>
            <a:r>
              <a:rPr lang="zh-CN" altLang="en-US" sz="1400" b="1">
                <a:solidFill>
                  <a:schemeClr val="bg1"/>
                </a:solidFill>
              </a:rPr>
              <a:t>李小龙继承叶问</a:t>
            </a:r>
            <a:endParaRPr lang="en-US" altLang="zh-CN" sz="1400" b="1">
              <a:solidFill>
                <a:schemeClr val="bg1"/>
              </a:solidFill>
            </a:endParaRPr>
          </a:p>
          <a:p>
            <a:r>
              <a:rPr lang="en-US" altLang="zh-CN" sz="1400" b="1">
                <a:solidFill>
                  <a:schemeClr val="bg1"/>
                </a:solidFill>
              </a:rPr>
              <a:t>3.</a:t>
            </a:r>
            <a:r>
              <a:rPr lang="zh-CN" altLang="en-US" sz="1400" b="1">
                <a:solidFill>
                  <a:schemeClr val="bg1"/>
                </a:solidFill>
              </a:rPr>
              <a:t>叶问继承</a:t>
            </a:r>
            <a:r>
              <a:rPr lang="en-US" altLang="zh-CN" sz="1400" b="1">
                <a:solidFill>
                  <a:schemeClr val="bg1"/>
                </a:solidFill>
              </a:rPr>
              <a:t>object(</a:t>
            </a:r>
            <a:r>
              <a:rPr lang="zh-CN" altLang="en-US" sz="1400" b="1">
                <a:solidFill>
                  <a:schemeClr val="bg1"/>
                </a:solidFill>
              </a:rPr>
              <a:t>基类</a:t>
            </a:r>
            <a:r>
              <a:rPr lang="en-US" altLang="zh-CN" sz="1400" b="1">
                <a:solidFill>
                  <a:schemeClr val="bg1"/>
                </a:solidFill>
              </a:rPr>
              <a:t>)</a:t>
            </a:r>
            <a:endParaRPr lang="zh-CN" altLang="en-US" sz="1400" b="1" dirty="0">
              <a:solidFill>
                <a:schemeClr val="bg1"/>
              </a:solidFill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5EF56AB3-71F5-4A5F-B502-61AD7087F3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7350" y="172533"/>
            <a:ext cx="3648075" cy="4724400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A1747FDB-932D-4065-A270-7ED47A4FBFC9}"/>
              </a:ext>
            </a:extLst>
          </p:cNvPr>
          <p:cNvSpPr/>
          <p:nvPr/>
        </p:nvSpPr>
        <p:spPr>
          <a:xfrm>
            <a:off x="138659" y="657357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indent="457200" fontAlgn="ctr"/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拓展知识：在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Python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中，</a:t>
            </a:r>
            <a:r>
              <a:rPr lang="zh-CN" altLang="en-US" sz="14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所有类默认</a:t>
            </a:r>
            <a:r>
              <a:rPr lang="zh-CN" altLang="en-US" sz="14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继承</a:t>
            </a:r>
            <a:r>
              <a:rPr lang="en-US" altLang="zh-CN" sz="14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object</a:t>
            </a:r>
            <a:r>
              <a:rPr lang="zh-CN" altLang="en-US" sz="14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类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，</a:t>
            </a:r>
            <a:r>
              <a:rPr lang="en-US" altLang="zh-CN" sz="14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object</a:t>
            </a:r>
            <a:r>
              <a:rPr lang="zh-CN" altLang="en-US" sz="14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类是顶级类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或基类；其它子类叫做派生类。</a:t>
            </a:r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9979937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4">
            <a:extLst>
              <a:ext uri="{FF2B5EF4-FFF2-40B4-BE49-F238E27FC236}">
                <a16:creationId xmlns:a16="http://schemas.microsoft.com/office/drawing/2014/main" id="{579B55CC-38B2-48F5-9383-FFF9817AF0B2}"/>
              </a:ext>
            </a:extLst>
          </p:cNvPr>
          <p:cNvSpPr txBox="1">
            <a:spLocks/>
          </p:cNvSpPr>
          <p:nvPr/>
        </p:nvSpPr>
        <p:spPr>
          <a:xfrm>
            <a:off x="179512" y="202332"/>
            <a:ext cx="3240360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13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面向对象  </a:t>
            </a:r>
            <a:endParaRPr lang="en-US" altLang="zh-CN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【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子类拥有与父类同名属性和方法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】</a:t>
            </a:r>
            <a:endParaRPr lang="zh-CN" altLang="en-US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0B97396-1F74-4873-B08D-B785DAE92420}"/>
              </a:ext>
            </a:extLst>
          </p:cNvPr>
          <p:cNvSpPr txBox="1"/>
          <p:nvPr/>
        </p:nvSpPr>
        <p:spPr>
          <a:xfrm>
            <a:off x="323528" y="2067694"/>
            <a:ext cx="37444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/>
            <a:r>
              <a:rPr lang="zh-CN" altLang="en-US" sz="1400" b="1">
                <a:solidFill>
                  <a:schemeClr val="bg1"/>
                </a:solidFill>
              </a:rPr>
              <a:t>子类和父类具有同名属性和方法</a:t>
            </a:r>
            <a:r>
              <a:rPr lang="en-US" altLang="zh-CN" sz="1400" b="1">
                <a:solidFill>
                  <a:schemeClr val="bg1"/>
                </a:solidFill>
              </a:rPr>
              <a:t>:</a:t>
            </a:r>
          </a:p>
          <a:p>
            <a:pPr indent="457200"/>
            <a:r>
              <a:rPr lang="zh-CN" altLang="en-US" sz="1400" b="1">
                <a:solidFill>
                  <a:srgbClr val="FFFF00"/>
                </a:solidFill>
              </a:rPr>
              <a:t>默认使用子类的同名属性和方法</a:t>
            </a:r>
            <a:r>
              <a:rPr lang="zh-CN" altLang="en-US" sz="1400" b="1">
                <a:solidFill>
                  <a:schemeClr val="bg1"/>
                </a:solidFill>
              </a:rPr>
              <a:t>。</a:t>
            </a:r>
            <a:endParaRPr lang="zh-CN" altLang="en-US" sz="1400" b="1" dirty="0">
              <a:solidFill>
                <a:srgbClr val="FFFF00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77F858B-9DF1-4079-AED1-B648975335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4488" y="109537"/>
            <a:ext cx="3810000" cy="492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42542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4">
            <a:extLst>
              <a:ext uri="{FF2B5EF4-FFF2-40B4-BE49-F238E27FC236}">
                <a16:creationId xmlns:a16="http://schemas.microsoft.com/office/drawing/2014/main" id="{77AB3883-524D-4180-996D-9A04A5212D79}"/>
              </a:ext>
            </a:extLst>
          </p:cNvPr>
          <p:cNvSpPr txBox="1">
            <a:spLocks/>
          </p:cNvSpPr>
          <p:nvPr/>
        </p:nvSpPr>
        <p:spPr>
          <a:xfrm>
            <a:off x="179512" y="202332"/>
            <a:ext cx="7632848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13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面向对象  </a:t>
            </a:r>
            <a:endParaRPr lang="en-US" altLang="zh-CN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【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子类调用父类同名方法和属性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】</a:t>
            </a:r>
            <a:endParaRPr lang="zh-CN" altLang="en-US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DEB42E1-557F-4C28-A639-6C8EEFAC1AA0}"/>
              </a:ext>
            </a:extLst>
          </p:cNvPr>
          <p:cNvSpPr txBox="1"/>
          <p:nvPr/>
        </p:nvSpPr>
        <p:spPr>
          <a:xfrm>
            <a:off x="1043608" y="2600759"/>
            <a:ext cx="338437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>
                <a:solidFill>
                  <a:schemeClr val="bg1"/>
                </a:solidFill>
              </a:rPr>
              <a:t>如果是先调用了父类的属性和方法，父类属性会覆盖子类属性，故在调用前，先调用自己子类的初始化。</a:t>
            </a:r>
            <a:endParaRPr lang="zh-CN" altLang="en-US" sz="1400" b="1" dirty="0">
              <a:solidFill>
                <a:schemeClr val="bg1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C1AF9E2-CEAB-489E-BFF6-11E2E3F93AAB}"/>
              </a:ext>
            </a:extLst>
          </p:cNvPr>
          <p:cNvSpPr txBox="1"/>
          <p:nvPr/>
        </p:nvSpPr>
        <p:spPr>
          <a:xfrm>
            <a:off x="2440814" y="3858021"/>
            <a:ext cx="21021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>
                <a:solidFill>
                  <a:schemeClr val="bg1"/>
                </a:solidFill>
              </a:rPr>
              <a:t>调用父类的属性和方法</a:t>
            </a:r>
            <a:endParaRPr lang="zh-CN" altLang="en-US" sz="1400" b="1" dirty="0">
              <a:solidFill>
                <a:srgbClr val="FFFF00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8ABA4E6-7181-4DB1-AC93-20A5A39FFCBB}"/>
              </a:ext>
            </a:extLst>
          </p:cNvPr>
          <p:cNvSpPr txBox="1"/>
          <p:nvPr/>
        </p:nvSpPr>
        <p:spPr>
          <a:xfrm>
            <a:off x="107504" y="1131590"/>
            <a:ext cx="338437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>
                <a:solidFill>
                  <a:schemeClr val="bg1"/>
                </a:solidFill>
              </a:rPr>
              <a:t>上一个例子中，子类和父类具有同名属性和方法</a:t>
            </a:r>
            <a:r>
              <a:rPr lang="en-US" altLang="zh-CN" sz="1400" b="1">
                <a:solidFill>
                  <a:schemeClr val="bg1"/>
                </a:solidFill>
              </a:rPr>
              <a:t>:</a:t>
            </a:r>
            <a:r>
              <a:rPr lang="zh-CN" altLang="en-US" sz="1400" b="1">
                <a:solidFill>
                  <a:srgbClr val="FFFF00"/>
                </a:solidFill>
              </a:rPr>
              <a:t>默认使用子类的同名属性和方法</a:t>
            </a:r>
            <a:r>
              <a:rPr lang="zh-CN" altLang="en-US" sz="1400" b="1">
                <a:solidFill>
                  <a:schemeClr val="bg1"/>
                </a:solidFill>
              </a:rPr>
              <a:t>。</a:t>
            </a:r>
            <a:endParaRPr lang="en-US" altLang="zh-CN" sz="1400" b="1">
              <a:solidFill>
                <a:schemeClr val="bg1"/>
              </a:solidFill>
            </a:endParaRPr>
          </a:p>
          <a:p>
            <a:endParaRPr lang="en-US" altLang="zh-CN" sz="1400" b="1">
              <a:solidFill>
                <a:schemeClr val="bg1"/>
              </a:solidFill>
            </a:endParaRPr>
          </a:p>
          <a:p>
            <a:r>
              <a:rPr lang="zh-CN" altLang="en-US" sz="1400" b="1">
                <a:solidFill>
                  <a:schemeClr val="accent3">
                    <a:lumMod val="40000"/>
                    <a:lumOff val="60000"/>
                  </a:schemeClr>
                </a:solidFill>
              </a:rPr>
              <a:t>需求：既能调用子类的，也能调用父类的</a:t>
            </a:r>
            <a:endParaRPr lang="zh-CN" altLang="en-US" sz="1400" b="1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A829174-6C4B-4F9B-876A-A8D4E96D39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4048" y="0"/>
            <a:ext cx="2615072" cy="5143500"/>
          </a:xfrm>
          <a:prstGeom prst="rect">
            <a:avLst/>
          </a:prstGeom>
        </p:spPr>
      </p:pic>
      <p:sp>
        <p:nvSpPr>
          <p:cNvPr id="10" name="箭头: 虚尾 9">
            <a:extLst>
              <a:ext uri="{FF2B5EF4-FFF2-40B4-BE49-F238E27FC236}">
                <a16:creationId xmlns:a16="http://schemas.microsoft.com/office/drawing/2014/main" id="{42BDB8E8-0B71-4484-8B64-DC8DBAE75D1D}"/>
              </a:ext>
            </a:extLst>
          </p:cNvPr>
          <p:cNvSpPr/>
          <p:nvPr/>
        </p:nvSpPr>
        <p:spPr>
          <a:xfrm rot="10800000">
            <a:off x="4690856" y="2678990"/>
            <a:ext cx="402993" cy="338554"/>
          </a:xfrm>
          <a:prstGeom prst="stripedRightArrow">
            <a:avLst/>
          </a:prstGeom>
          <a:solidFill>
            <a:srgbClr val="FF0000"/>
          </a:solidFill>
          <a:ln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" name="箭头: 虚尾 10">
            <a:extLst>
              <a:ext uri="{FF2B5EF4-FFF2-40B4-BE49-F238E27FC236}">
                <a16:creationId xmlns:a16="http://schemas.microsoft.com/office/drawing/2014/main" id="{72DE2CA2-0678-4704-8BE2-BB53630BDF3E}"/>
              </a:ext>
            </a:extLst>
          </p:cNvPr>
          <p:cNvSpPr/>
          <p:nvPr/>
        </p:nvSpPr>
        <p:spPr>
          <a:xfrm rot="10800000">
            <a:off x="4674311" y="3827244"/>
            <a:ext cx="402993" cy="338554"/>
          </a:xfrm>
          <a:prstGeom prst="stripedRightArrow">
            <a:avLst/>
          </a:prstGeom>
          <a:solidFill>
            <a:srgbClr val="FF0000"/>
          </a:solidFill>
          <a:ln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5466988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4">
            <a:extLst>
              <a:ext uri="{FF2B5EF4-FFF2-40B4-BE49-F238E27FC236}">
                <a16:creationId xmlns:a16="http://schemas.microsoft.com/office/drawing/2014/main" id="{FDF7F24E-C536-4A71-AC25-B8ACCADA80B5}"/>
              </a:ext>
            </a:extLst>
          </p:cNvPr>
          <p:cNvSpPr txBox="1">
            <a:spLocks/>
          </p:cNvSpPr>
          <p:nvPr/>
        </p:nvSpPr>
        <p:spPr>
          <a:xfrm>
            <a:off x="179512" y="202332"/>
            <a:ext cx="3312368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13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面向对象  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【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多层继承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】</a:t>
            </a:r>
            <a:endParaRPr lang="zh-CN" altLang="en-US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E3D90AE-779E-4B10-A796-FDF0DA93A05E}"/>
              </a:ext>
            </a:extLst>
          </p:cNvPr>
          <p:cNvSpPr txBox="1"/>
          <p:nvPr/>
        </p:nvSpPr>
        <p:spPr>
          <a:xfrm>
            <a:off x="323528" y="1491630"/>
            <a:ext cx="266429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>
                <a:solidFill>
                  <a:schemeClr val="bg1"/>
                </a:solidFill>
              </a:rPr>
              <a:t>1.</a:t>
            </a:r>
            <a:r>
              <a:rPr lang="zh-CN" altLang="en-US" sz="1200" b="1">
                <a:solidFill>
                  <a:schemeClr val="bg1"/>
                </a:solidFill>
              </a:rPr>
              <a:t>叶问是一个类，继承</a:t>
            </a:r>
            <a:r>
              <a:rPr lang="en-US" altLang="zh-CN" sz="1200" b="1">
                <a:solidFill>
                  <a:schemeClr val="bg1"/>
                </a:solidFill>
              </a:rPr>
              <a:t>object</a:t>
            </a:r>
            <a:r>
              <a:rPr lang="zh-CN" altLang="en-US" sz="1200" b="1">
                <a:solidFill>
                  <a:schemeClr val="bg1"/>
                </a:solidFill>
              </a:rPr>
              <a:t>；</a:t>
            </a:r>
            <a:endParaRPr lang="en-US" altLang="zh-CN" sz="1200" b="1">
              <a:solidFill>
                <a:schemeClr val="bg1"/>
              </a:solidFill>
            </a:endParaRPr>
          </a:p>
          <a:p>
            <a:r>
              <a:rPr lang="en-US" altLang="zh-CN" sz="1200" b="1">
                <a:solidFill>
                  <a:schemeClr val="bg1"/>
                </a:solidFill>
              </a:rPr>
              <a:t>2.</a:t>
            </a:r>
            <a:r>
              <a:rPr lang="zh-CN" altLang="en-US" sz="1200" b="1">
                <a:solidFill>
                  <a:schemeClr val="bg1"/>
                </a:solidFill>
              </a:rPr>
              <a:t>李小龙是一个类，继承</a:t>
            </a:r>
            <a:r>
              <a:rPr lang="en-US" altLang="zh-CN" sz="1200" b="1">
                <a:solidFill>
                  <a:schemeClr val="bg1"/>
                </a:solidFill>
              </a:rPr>
              <a:t>object</a:t>
            </a:r>
            <a:r>
              <a:rPr lang="zh-CN" altLang="en-US" sz="1200" b="1">
                <a:solidFill>
                  <a:schemeClr val="bg1"/>
                </a:solidFill>
              </a:rPr>
              <a:t>；</a:t>
            </a:r>
            <a:endParaRPr lang="en-US" altLang="zh-CN" sz="1200" b="1">
              <a:solidFill>
                <a:schemeClr val="bg1"/>
              </a:solidFill>
            </a:endParaRPr>
          </a:p>
          <a:p>
            <a:r>
              <a:rPr lang="en-US" altLang="zh-CN" sz="1200" b="1">
                <a:solidFill>
                  <a:schemeClr val="bg1"/>
                </a:solidFill>
              </a:rPr>
              <a:t>3.</a:t>
            </a:r>
            <a:r>
              <a:rPr lang="zh-CN" altLang="en-US" sz="1200" b="1">
                <a:solidFill>
                  <a:schemeClr val="bg1"/>
                </a:solidFill>
              </a:rPr>
              <a:t>孙兴华继承了李小龙和叶问</a:t>
            </a:r>
            <a:endParaRPr lang="en-US" altLang="zh-CN" sz="1200" b="1">
              <a:solidFill>
                <a:schemeClr val="bg1"/>
              </a:solidFill>
            </a:endParaRP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r>
              <a:rPr lang="en-US" altLang="zh-CN" sz="1200" b="1">
                <a:solidFill>
                  <a:schemeClr val="bg1"/>
                </a:solidFill>
              </a:rPr>
              <a:t>4.</a:t>
            </a:r>
            <a:r>
              <a:rPr lang="zh-CN" altLang="en-US" sz="1200" b="1">
                <a:solidFill>
                  <a:schemeClr val="bg1"/>
                </a:solidFill>
              </a:rPr>
              <a:t>大宝继承了孙兴华，虽然大宝没有任何的属性和方法，但是他依然可以调用到所有父类的属性和方法</a:t>
            </a:r>
            <a:endParaRPr lang="en-US" altLang="zh-CN" sz="1200" b="1">
              <a:solidFill>
                <a:schemeClr val="bg1"/>
              </a:solidFill>
            </a:endParaRP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r>
              <a:rPr lang="zh-CN" altLang="en-US" sz="1200" b="1">
                <a:solidFill>
                  <a:schemeClr val="accent5">
                    <a:lumMod val="60000"/>
                    <a:lumOff val="40000"/>
                  </a:schemeClr>
                </a:solidFill>
              </a:rPr>
              <a:t>李佳宇（小甲鱼）老师提示我们：多层继承容易导致代码混乱，所以当不确定是否必须使用的时候，请尽量避免使用它，因为有些时候会出现不可预见的</a:t>
            </a:r>
            <a:r>
              <a:rPr lang="en-US" altLang="zh-CN" sz="1200" b="1">
                <a:solidFill>
                  <a:schemeClr val="accent5">
                    <a:lumMod val="60000"/>
                    <a:lumOff val="40000"/>
                  </a:schemeClr>
                </a:solidFill>
              </a:rPr>
              <a:t>BUG</a:t>
            </a:r>
            <a:r>
              <a:rPr lang="zh-CN" altLang="en-US" sz="1200" b="1">
                <a:solidFill>
                  <a:schemeClr val="accent5">
                    <a:lumMod val="60000"/>
                    <a:lumOff val="40000"/>
                  </a:schemeClr>
                </a:solidFill>
              </a:rPr>
              <a:t>。</a:t>
            </a:r>
            <a:endParaRPr lang="zh-CN" altLang="en-US" sz="1200" b="1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6" name="连接符: 肘形 5">
            <a:extLst>
              <a:ext uri="{FF2B5EF4-FFF2-40B4-BE49-F238E27FC236}">
                <a16:creationId xmlns:a16="http://schemas.microsoft.com/office/drawing/2014/main" id="{8B9CBF5A-B28B-46BA-8855-719C1141BAB1}"/>
              </a:ext>
            </a:extLst>
          </p:cNvPr>
          <p:cNvCxnSpPr>
            <a:cxnSpLocks/>
          </p:cNvCxnSpPr>
          <p:nvPr/>
        </p:nvCxnSpPr>
        <p:spPr>
          <a:xfrm rot="10800000">
            <a:off x="3059832" y="2499742"/>
            <a:ext cx="1872208" cy="1656184"/>
          </a:xfrm>
          <a:prstGeom prst="bentConnector3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>
            <a:extLst>
              <a:ext uri="{FF2B5EF4-FFF2-40B4-BE49-F238E27FC236}">
                <a16:creationId xmlns:a16="http://schemas.microsoft.com/office/drawing/2014/main" id="{2BD451A4-A098-4AF4-8E2F-A6007B2B56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4048" y="0"/>
            <a:ext cx="322758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534347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4">
            <a:extLst>
              <a:ext uri="{FF2B5EF4-FFF2-40B4-BE49-F238E27FC236}">
                <a16:creationId xmlns:a16="http://schemas.microsoft.com/office/drawing/2014/main" id="{C34215AD-2360-47AF-9462-E98D68B32B86}"/>
              </a:ext>
            </a:extLst>
          </p:cNvPr>
          <p:cNvSpPr txBox="1">
            <a:spLocks/>
          </p:cNvSpPr>
          <p:nvPr/>
        </p:nvSpPr>
        <p:spPr>
          <a:xfrm>
            <a:off x="-36512" y="-1364"/>
            <a:ext cx="4824536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13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面向对象  拓展知识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【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组合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】</a:t>
            </a:r>
            <a:endParaRPr lang="zh-CN" altLang="en-US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7FD007B-C079-404C-A263-ABAE008ECD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7413"/>
            <a:ext cx="9144000" cy="3468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805952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3282F883-9401-47A7-921A-29614A64985F}"/>
              </a:ext>
            </a:extLst>
          </p:cNvPr>
          <p:cNvSpPr txBox="1">
            <a:spLocks/>
          </p:cNvSpPr>
          <p:nvPr/>
        </p:nvSpPr>
        <p:spPr>
          <a:xfrm>
            <a:off x="-36512" y="-1364"/>
            <a:ext cx="3096344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13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面向对象  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【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私有权限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】</a:t>
            </a:r>
            <a:endParaRPr lang="zh-CN" altLang="en-US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B6FA04E-0364-4802-BCA6-DEEFC7D2DC16}"/>
              </a:ext>
            </a:extLst>
          </p:cNvPr>
          <p:cNvSpPr txBox="1"/>
          <p:nvPr/>
        </p:nvSpPr>
        <p:spPr>
          <a:xfrm>
            <a:off x="323528" y="627534"/>
            <a:ext cx="8352928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>
                <a:solidFill>
                  <a:schemeClr val="bg1"/>
                </a:solidFill>
              </a:rPr>
              <a:t>1</a:t>
            </a:r>
            <a:r>
              <a:rPr lang="zh-CN" altLang="en-US" b="1">
                <a:solidFill>
                  <a:schemeClr val="bg1"/>
                </a:solidFill>
              </a:rPr>
              <a:t>、私有权限的作用：如果在继承关系中，某些属性或方法不想继承给子类时，我们把这些属性和方法添加私有权限。</a:t>
            </a:r>
            <a:endParaRPr lang="en-US" altLang="zh-CN" b="1">
              <a:solidFill>
                <a:schemeClr val="bg1"/>
              </a:solidFill>
            </a:endParaRPr>
          </a:p>
          <a:p>
            <a:endParaRPr lang="en-US" altLang="zh-CN" b="1">
              <a:solidFill>
                <a:schemeClr val="bg1"/>
              </a:solidFill>
            </a:endParaRPr>
          </a:p>
          <a:p>
            <a:r>
              <a:rPr lang="en-US" altLang="zh-CN" b="1">
                <a:solidFill>
                  <a:schemeClr val="bg1"/>
                </a:solidFill>
              </a:rPr>
              <a:t>2</a:t>
            </a:r>
            <a:r>
              <a:rPr lang="zh-CN" altLang="en-US" b="1">
                <a:solidFill>
                  <a:schemeClr val="bg1"/>
                </a:solidFill>
              </a:rPr>
              <a:t>、设置私有权限的方法：在属性名和方法名 前面 加上两个下划线</a:t>
            </a:r>
            <a:r>
              <a:rPr lang="en-US" altLang="zh-CN" b="1">
                <a:solidFill>
                  <a:schemeClr val="bg1"/>
                </a:solidFill>
              </a:rPr>
              <a:t>__</a:t>
            </a:r>
            <a:r>
              <a:rPr lang="zh-CN" altLang="en-US" b="1">
                <a:solidFill>
                  <a:schemeClr val="bg1"/>
                </a:solidFill>
              </a:rPr>
              <a:t>。</a:t>
            </a:r>
            <a:endParaRPr lang="en-US" altLang="zh-CN" b="1">
              <a:solidFill>
                <a:schemeClr val="bg1"/>
              </a:solidFill>
            </a:endParaRPr>
          </a:p>
          <a:p>
            <a:endParaRPr lang="en-US" altLang="zh-CN" b="1">
              <a:solidFill>
                <a:schemeClr val="bg1"/>
              </a:solidFill>
            </a:endParaRPr>
          </a:p>
          <a:p>
            <a:r>
              <a:rPr lang="en-US" altLang="zh-CN" b="1">
                <a:solidFill>
                  <a:schemeClr val="bg1"/>
                </a:solidFill>
              </a:rPr>
              <a:t>3</a:t>
            </a:r>
            <a:r>
              <a:rPr lang="zh-CN" altLang="en-US" b="1">
                <a:solidFill>
                  <a:schemeClr val="bg1"/>
                </a:solidFill>
              </a:rPr>
              <a:t>、</a:t>
            </a:r>
            <a:r>
              <a:rPr lang="zh-CN" altLang="en-US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注意：私有属性和方法只能在类里面访问和修改</a:t>
            </a:r>
            <a:endParaRPr lang="en-US" altLang="zh-CN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CN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zh-CN" altLang="en-US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、在</a:t>
            </a:r>
            <a:r>
              <a:rPr lang="en-US" altLang="zh-CN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Python</a:t>
            </a:r>
            <a:r>
              <a:rPr lang="zh-CN" altLang="en-US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中，一般定义函数名</a:t>
            </a:r>
            <a:r>
              <a:rPr lang="en-US" altLang="zh-CN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get_xx</a:t>
            </a:r>
            <a:r>
              <a:rPr lang="zh-CN" altLang="en-US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用来获取私有属性，定义</a:t>
            </a:r>
            <a:r>
              <a:rPr lang="en-US" altLang="zh-CN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set_xx</a:t>
            </a:r>
            <a:r>
              <a:rPr lang="zh-CN" altLang="en-US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用来修改私有属性值。用</a:t>
            </a:r>
            <a:r>
              <a:rPr lang="en-US" altLang="zh-CN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get</a:t>
            </a:r>
            <a:r>
              <a:rPr lang="zh-CN" altLang="en-US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和</a:t>
            </a:r>
            <a:r>
              <a:rPr lang="en-US" altLang="zh-CN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set</a:t>
            </a:r>
            <a:r>
              <a:rPr lang="zh-CN" altLang="en-US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是工作习惯，可以改名，但是看到这两个单词大家都知道是获取和修改</a:t>
            </a:r>
            <a:endParaRPr lang="en-US" altLang="zh-CN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CN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</a:t>
            </a:r>
            <a:r>
              <a:rPr lang="zh-CN" altLang="en-US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、先获取后修改</a:t>
            </a:r>
          </a:p>
          <a:p>
            <a:endParaRPr lang="zh-CN" altLang="en-US" sz="1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3357508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05377E6-4334-4032-B01F-1DDCBACF6F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721179" cy="51435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8B8E0AC3-6207-4B41-BB7D-93573D8E7799}"/>
              </a:ext>
            </a:extLst>
          </p:cNvPr>
          <p:cNvSpPr/>
          <p:nvPr/>
        </p:nvSpPr>
        <p:spPr>
          <a:xfrm>
            <a:off x="2195736" y="2294751"/>
            <a:ext cx="825867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1200" b="1" cap="none" spc="5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公有属性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1129744-FBA0-463D-BBC5-5C53D19F0A49}"/>
              </a:ext>
            </a:extLst>
          </p:cNvPr>
          <p:cNvSpPr/>
          <p:nvPr/>
        </p:nvSpPr>
        <p:spPr>
          <a:xfrm>
            <a:off x="1581695" y="4728001"/>
            <a:ext cx="825868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1200" b="1" cap="none" spc="5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可以继承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44FD405-A869-4F49-AFF1-1228E1EB8A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0346" y="9339"/>
            <a:ext cx="2691552" cy="5143500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F9C41E9E-A449-4EE5-81AB-09FA2C127EE1}"/>
              </a:ext>
            </a:extLst>
          </p:cNvPr>
          <p:cNvSpPr/>
          <p:nvPr/>
        </p:nvSpPr>
        <p:spPr>
          <a:xfrm>
            <a:off x="6957716" y="2369812"/>
            <a:ext cx="825867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1200" b="1" cap="none" spc="5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私有属性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887694FA-0155-4AD7-BCF0-BC1F916F830D}"/>
              </a:ext>
            </a:extLst>
          </p:cNvPr>
          <p:cNvSpPr/>
          <p:nvPr/>
        </p:nvSpPr>
        <p:spPr>
          <a:xfrm>
            <a:off x="6238944" y="4728000"/>
            <a:ext cx="825867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1200" b="1" cap="none" spc="5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无法继承</a:t>
            </a:r>
          </a:p>
        </p:txBody>
      </p:sp>
    </p:spTree>
    <p:extLst>
      <p:ext uri="{BB962C8B-B14F-4D97-AF65-F5344CB8AC3E}">
        <p14:creationId xmlns:p14="http://schemas.microsoft.com/office/powerpoint/2010/main" val="3421626460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E1541A0-C366-4FF2-858E-5727A7C227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4008" y="0"/>
            <a:ext cx="2183756" cy="514350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640F0F04-1644-4DBD-9D15-BF1AED3BA20D}"/>
              </a:ext>
            </a:extLst>
          </p:cNvPr>
          <p:cNvSpPr/>
          <p:nvPr/>
        </p:nvSpPr>
        <p:spPr>
          <a:xfrm>
            <a:off x="6516216" y="2283025"/>
            <a:ext cx="825868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1200" b="1" cap="none" spc="5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私有方法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5F9D0D5E-FAB0-4D00-A2B5-5BD851E67337}"/>
              </a:ext>
            </a:extLst>
          </p:cNvPr>
          <p:cNvSpPr/>
          <p:nvPr/>
        </p:nvSpPr>
        <p:spPr>
          <a:xfrm>
            <a:off x="6156178" y="4843049"/>
            <a:ext cx="825867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1200" b="1" cap="none" spc="5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不能继承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7A2AF3A-4500-4424-AF7E-BF36CED2DB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978"/>
            <a:ext cx="3009495" cy="51435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C04A9503-C8CE-40B7-8DC6-9AA2214EB5CE}"/>
              </a:ext>
            </a:extLst>
          </p:cNvPr>
          <p:cNvSpPr/>
          <p:nvPr/>
        </p:nvSpPr>
        <p:spPr>
          <a:xfrm>
            <a:off x="2016690" y="2283024"/>
            <a:ext cx="825867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1200" b="1" cap="none" spc="5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公有方法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FC3735B-DF75-4BB5-B7B5-BC1432B9A307}"/>
              </a:ext>
            </a:extLst>
          </p:cNvPr>
          <p:cNvSpPr/>
          <p:nvPr/>
        </p:nvSpPr>
        <p:spPr>
          <a:xfrm>
            <a:off x="1538530" y="4878021"/>
            <a:ext cx="825868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1200" b="1" cap="none" spc="5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可以继承</a:t>
            </a:r>
          </a:p>
        </p:txBody>
      </p:sp>
    </p:spTree>
    <p:extLst>
      <p:ext uri="{BB962C8B-B14F-4D97-AF65-F5344CB8AC3E}">
        <p14:creationId xmlns:p14="http://schemas.microsoft.com/office/powerpoint/2010/main" val="13537811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B13C13BB-912F-4DD3-B8D8-8EDC9225C9B8}"/>
              </a:ext>
            </a:extLst>
          </p:cNvPr>
          <p:cNvSpPr txBox="1"/>
          <p:nvPr/>
        </p:nvSpPr>
        <p:spPr>
          <a:xfrm>
            <a:off x="467544" y="51470"/>
            <a:ext cx="619268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二、切片（支持字符串，列表，元组）  </a:t>
            </a:r>
            <a:endParaRPr lang="en-US" altLang="zh-CN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r>
              <a:rPr lang="zh-CN" altLang="en-US" sz="1200" b="1">
                <a:solidFill>
                  <a:schemeClr val="bg1"/>
                </a:solidFill>
              </a:rPr>
              <a:t>语法：</a:t>
            </a:r>
            <a:r>
              <a:rPr lang="zh-CN" altLang="en-US" sz="1200" b="1">
                <a:solidFill>
                  <a:srgbClr val="FF0000"/>
                </a:solidFill>
              </a:rPr>
              <a:t>序列</a:t>
            </a:r>
            <a:r>
              <a:rPr lang="en-US" altLang="zh-CN" sz="1200" b="1">
                <a:solidFill>
                  <a:schemeClr val="bg1"/>
                </a:solidFill>
              </a:rPr>
              <a:t>[</a:t>
            </a:r>
            <a:r>
              <a:rPr lang="zh-CN" altLang="en-US" sz="1200" b="1">
                <a:solidFill>
                  <a:schemeClr val="bg1"/>
                </a:solidFill>
              </a:rPr>
              <a:t>开始位置下标：结束位置下标：步长</a:t>
            </a:r>
            <a:r>
              <a:rPr lang="en-US" altLang="zh-CN" sz="1200" b="1">
                <a:solidFill>
                  <a:schemeClr val="bg1"/>
                </a:solidFill>
              </a:rPr>
              <a:t>]</a:t>
            </a:r>
          </a:p>
        </p:txBody>
      </p:sp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D690255A-C470-4B29-8EF0-D553F86084AC}"/>
              </a:ext>
            </a:extLst>
          </p:cNvPr>
          <p:cNvCxnSpPr/>
          <p:nvPr/>
        </p:nvCxnSpPr>
        <p:spPr>
          <a:xfrm>
            <a:off x="2771800" y="1067133"/>
            <a:ext cx="0" cy="3524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连接符: 肘形 5">
            <a:extLst>
              <a:ext uri="{FF2B5EF4-FFF2-40B4-BE49-F238E27FC236}">
                <a16:creationId xmlns:a16="http://schemas.microsoft.com/office/drawing/2014/main" id="{D8CC0EEE-8359-4A06-95F0-0E79B7E4C5BE}"/>
              </a:ext>
            </a:extLst>
          </p:cNvPr>
          <p:cNvCxnSpPr>
            <a:stCxn id="2" idx="2"/>
          </p:cNvCxnSpPr>
          <p:nvPr/>
        </p:nvCxnSpPr>
        <p:spPr>
          <a:xfrm rot="16200000" flipH="1">
            <a:off x="3650125" y="857784"/>
            <a:ext cx="259575" cy="43204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D7F0FCF0-BFB9-49E0-BA22-D42F4C25F922}"/>
              </a:ext>
            </a:extLst>
          </p:cNvPr>
          <p:cNvSpPr txBox="1"/>
          <p:nvPr/>
        </p:nvSpPr>
        <p:spPr>
          <a:xfrm>
            <a:off x="3995937" y="1059551"/>
            <a:ext cx="27363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b="1">
                <a:solidFill>
                  <a:schemeClr val="bg1"/>
                </a:solidFill>
              </a:rPr>
              <a:t>步长是选取间隔，正负整数均可，默认为</a:t>
            </a:r>
            <a:r>
              <a:rPr lang="en-US" altLang="zh-CN" sz="1000" b="1">
                <a:solidFill>
                  <a:schemeClr val="bg1"/>
                </a:solidFill>
              </a:rPr>
              <a:t>1</a:t>
            </a:r>
            <a:endParaRPr lang="zh-CN" altLang="en-US" sz="1000" b="1" dirty="0">
              <a:solidFill>
                <a:schemeClr val="bg1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B2290A9-AD2F-42C1-9924-B100E0D1CB7B}"/>
              </a:ext>
            </a:extLst>
          </p:cNvPr>
          <p:cNvSpPr txBox="1"/>
          <p:nvPr/>
        </p:nvSpPr>
        <p:spPr>
          <a:xfrm>
            <a:off x="1403648" y="1395673"/>
            <a:ext cx="27363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b="1">
                <a:solidFill>
                  <a:schemeClr val="bg1"/>
                </a:solidFill>
              </a:rPr>
              <a:t>不包结束位置下标对应的数据，正负整数均可</a:t>
            </a:r>
            <a:endParaRPr lang="zh-CN" altLang="en-US" sz="1000" b="1" dirty="0">
              <a:solidFill>
                <a:schemeClr val="bg1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F8FF54E-DD6D-44D3-B052-2731960BA711}"/>
              </a:ext>
            </a:extLst>
          </p:cNvPr>
          <p:cNvSpPr txBox="1"/>
          <p:nvPr/>
        </p:nvSpPr>
        <p:spPr>
          <a:xfrm>
            <a:off x="467544" y="1952103"/>
            <a:ext cx="381642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b="1">
                <a:solidFill>
                  <a:srgbClr val="FFFF00"/>
                </a:solidFill>
              </a:rPr>
              <a:t>注意：省略起始值，默认从</a:t>
            </a:r>
            <a:r>
              <a:rPr lang="en-US" altLang="zh-CN" sz="1000" b="1">
                <a:solidFill>
                  <a:srgbClr val="FFFF00"/>
                </a:solidFill>
              </a:rPr>
              <a:t>0</a:t>
            </a:r>
            <a:r>
              <a:rPr lang="zh-CN" altLang="en-US" sz="1000" b="1">
                <a:solidFill>
                  <a:srgbClr val="FFFF00"/>
                </a:solidFill>
              </a:rPr>
              <a:t>开始；省略结束值，默认到最后。</a:t>
            </a:r>
            <a:endParaRPr lang="zh-CN" altLang="en-US" sz="1000" b="1" dirty="0">
              <a:solidFill>
                <a:srgbClr val="FFFF00"/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BAD3933-640B-4AD1-82DD-1CD3E11EEFFB}"/>
              </a:ext>
            </a:extLst>
          </p:cNvPr>
          <p:cNvSpPr txBox="1"/>
          <p:nvPr/>
        </p:nvSpPr>
        <p:spPr>
          <a:xfrm>
            <a:off x="539552" y="2283718"/>
            <a:ext cx="4032448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b="1">
                <a:solidFill>
                  <a:schemeClr val="bg1"/>
                </a:solidFill>
              </a:rPr>
              <a:t>变量名 </a:t>
            </a:r>
            <a:r>
              <a:rPr lang="en-US" altLang="zh-CN" sz="1000" b="1">
                <a:solidFill>
                  <a:schemeClr val="bg1"/>
                </a:solidFill>
              </a:rPr>
              <a:t>= </a:t>
            </a:r>
            <a:r>
              <a:rPr lang="zh-CN" altLang="en-US" sz="1000" b="1">
                <a:solidFill>
                  <a:schemeClr val="bg1"/>
                </a:solidFill>
              </a:rPr>
              <a:t>“</a:t>
            </a:r>
            <a:r>
              <a:rPr lang="en-US" altLang="zh-CN" sz="1000" b="1">
                <a:solidFill>
                  <a:schemeClr val="bg1"/>
                </a:solidFill>
              </a:rPr>
              <a:t>0123456"</a:t>
            </a:r>
          </a:p>
          <a:p>
            <a:endParaRPr lang="en-US" altLang="zh-CN" sz="1000" b="1">
              <a:solidFill>
                <a:schemeClr val="bg1"/>
              </a:solidFill>
            </a:endParaRPr>
          </a:p>
          <a:p>
            <a:r>
              <a:rPr lang="en-US" altLang="zh-CN" sz="1000" b="1">
                <a:solidFill>
                  <a:srgbClr val="FFFF00"/>
                </a:solidFill>
              </a:rPr>
              <a:t>print(</a:t>
            </a:r>
            <a:r>
              <a:rPr lang="zh-CN" altLang="en-US" sz="1000" b="1">
                <a:solidFill>
                  <a:srgbClr val="FFFF00"/>
                </a:solidFill>
              </a:rPr>
              <a:t>变量名</a:t>
            </a:r>
            <a:r>
              <a:rPr lang="en-US" altLang="zh-CN" sz="1000" b="1">
                <a:solidFill>
                  <a:srgbClr val="FFFF00"/>
                </a:solidFill>
              </a:rPr>
              <a:t>[ 1 : 4 : 1 ] )</a:t>
            </a:r>
          </a:p>
          <a:p>
            <a:r>
              <a:rPr lang="en-US" altLang="zh-CN" sz="1000" b="1">
                <a:solidFill>
                  <a:schemeClr val="bg1"/>
                </a:solidFill>
              </a:rPr>
              <a:t>print(</a:t>
            </a:r>
            <a:r>
              <a:rPr lang="zh-CN" altLang="en-US" sz="1000" b="1">
                <a:solidFill>
                  <a:schemeClr val="bg1"/>
                </a:solidFill>
              </a:rPr>
              <a:t>变量名</a:t>
            </a:r>
            <a:r>
              <a:rPr lang="en-US" altLang="zh-CN" sz="1000" b="1">
                <a:solidFill>
                  <a:schemeClr val="bg1"/>
                </a:solidFill>
              </a:rPr>
              <a:t>[ 1 : 4 ] )</a:t>
            </a:r>
          </a:p>
          <a:p>
            <a:r>
              <a:rPr lang="en-US" altLang="zh-CN" sz="1000" b="1">
                <a:solidFill>
                  <a:schemeClr val="bg1"/>
                </a:solidFill>
              </a:rPr>
              <a:t>print(</a:t>
            </a:r>
            <a:r>
              <a:rPr lang="zh-CN" altLang="en-US" sz="1000" b="1">
                <a:solidFill>
                  <a:schemeClr val="bg1"/>
                </a:solidFill>
              </a:rPr>
              <a:t>变量名</a:t>
            </a:r>
            <a:r>
              <a:rPr lang="en-US" altLang="zh-CN" sz="1000" b="1">
                <a:solidFill>
                  <a:schemeClr val="bg1"/>
                </a:solidFill>
              </a:rPr>
              <a:t>[ : 6 ] )</a:t>
            </a:r>
          </a:p>
          <a:p>
            <a:r>
              <a:rPr lang="en-US" altLang="zh-CN" sz="1000" b="1">
                <a:solidFill>
                  <a:schemeClr val="bg1"/>
                </a:solidFill>
              </a:rPr>
              <a:t>print(</a:t>
            </a:r>
            <a:r>
              <a:rPr lang="zh-CN" altLang="en-US" sz="1000" b="1">
                <a:solidFill>
                  <a:schemeClr val="bg1"/>
                </a:solidFill>
              </a:rPr>
              <a:t>变量名</a:t>
            </a:r>
            <a:r>
              <a:rPr lang="en-US" altLang="zh-CN" sz="1000" b="1">
                <a:solidFill>
                  <a:schemeClr val="bg1"/>
                </a:solidFill>
              </a:rPr>
              <a:t>[ 1 : ] )</a:t>
            </a:r>
          </a:p>
          <a:p>
            <a:r>
              <a:rPr lang="en-US" altLang="zh-CN" sz="1000" b="1">
                <a:solidFill>
                  <a:schemeClr val="bg1"/>
                </a:solidFill>
              </a:rPr>
              <a:t>print(</a:t>
            </a:r>
            <a:r>
              <a:rPr lang="zh-CN" altLang="en-US" sz="1000" b="1">
                <a:solidFill>
                  <a:schemeClr val="bg1"/>
                </a:solidFill>
              </a:rPr>
              <a:t>变量名</a:t>
            </a:r>
            <a:r>
              <a:rPr lang="en-US" altLang="zh-CN" sz="1000" b="1">
                <a:solidFill>
                  <a:schemeClr val="bg1"/>
                </a:solidFill>
              </a:rPr>
              <a:t>[ : ] )  = print(</a:t>
            </a:r>
            <a:r>
              <a:rPr lang="zh-CN" altLang="en-US" sz="1000" b="1">
                <a:solidFill>
                  <a:schemeClr val="bg1"/>
                </a:solidFill>
              </a:rPr>
              <a:t>变量名）</a:t>
            </a:r>
            <a:endParaRPr lang="en-US" altLang="zh-CN" sz="1000" b="1">
              <a:solidFill>
                <a:schemeClr val="bg1"/>
              </a:solidFill>
            </a:endParaRPr>
          </a:p>
          <a:p>
            <a:r>
              <a:rPr lang="en-US" altLang="zh-CN" sz="1000" b="1">
                <a:solidFill>
                  <a:schemeClr val="bg1"/>
                </a:solidFill>
              </a:rPr>
              <a:t>print(</a:t>
            </a:r>
            <a:r>
              <a:rPr lang="zh-CN" altLang="en-US" sz="1000" b="1">
                <a:solidFill>
                  <a:schemeClr val="bg1"/>
                </a:solidFill>
              </a:rPr>
              <a:t>变量名</a:t>
            </a:r>
            <a:r>
              <a:rPr lang="en-US" altLang="zh-CN" sz="1000" b="1">
                <a:solidFill>
                  <a:schemeClr val="bg1"/>
                </a:solidFill>
              </a:rPr>
              <a:t>[ : : 2 ] )</a:t>
            </a:r>
          </a:p>
          <a:p>
            <a:r>
              <a:rPr lang="en-US" altLang="zh-CN" sz="1000" b="1">
                <a:solidFill>
                  <a:schemeClr val="bg1"/>
                </a:solidFill>
              </a:rPr>
              <a:t>print(</a:t>
            </a:r>
            <a:r>
              <a:rPr lang="zh-CN" altLang="en-US" sz="1000" b="1">
                <a:solidFill>
                  <a:schemeClr val="bg1"/>
                </a:solidFill>
              </a:rPr>
              <a:t>变量名</a:t>
            </a:r>
            <a:r>
              <a:rPr lang="en-US" altLang="zh-CN" sz="1000" b="1">
                <a:solidFill>
                  <a:schemeClr val="bg1"/>
                </a:solidFill>
              </a:rPr>
              <a:t>[ : -1] )      </a:t>
            </a:r>
            <a:r>
              <a:rPr lang="zh-CN" altLang="en-US" sz="1000" b="1">
                <a:solidFill>
                  <a:srgbClr val="FF0000"/>
                </a:solidFill>
              </a:rPr>
              <a:t>负</a:t>
            </a:r>
            <a:r>
              <a:rPr lang="en-US" altLang="zh-CN" sz="1000" b="1">
                <a:solidFill>
                  <a:srgbClr val="FF0000"/>
                </a:solidFill>
              </a:rPr>
              <a:t>1</a:t>
            </a:r>
            <a:r>
              <a:rPr lang="zh-CN" altLang="en-US" sz="1000" b="1">
                <a:solidFill>
                  <a:srgbClr val="FF0000"/>
                </a:solidFill>
              </a:rPr>
              <a:t>表示倒数第一个数据</a:t>
            </a:r>
            <a:endParaRPr lang="en-US" altLang="zh-CN" sz="1000" b="1">
              <a:solidFill>
                <a:srgbClr val="FF0000"/>
              </a:solidFill>
            </a:endParaRPr>
          </a:p>
          <a:p>
            <a:r>
              <a:rPr lang="en-US" altLang="zh-CN" sz="1000" b="1">
                <a:solidFill>
                  <a:schemeClr val="bg1"/>
                </a:solidFill>
              </a:rPr>
              <a:t>print(</a:t>
            </a:r>
            <a:r>
              <a:rPr lang="zh-CN" altLang="en-US" sz="1000" b="1">
                <a:solidFill>
                  <a:schemeClr val="bg1"/>
                </a:solidFill>
              </a:rPr>
              <a:t>变量名</a:t>
            </a:r>
            <a:r>
              <a:rPr lang="en-US" altLang="zh-CN" sz="1000" b="1">
                <a:solidFill>
                  <a:schemeClr val="bg1"/>
                </a:solidFill>
              </a:rPr>
              <a:t>[-4 : -1] )</a:t>
            </a:r>
          </a:p>
          <a:p>
            <a:r>
              <a:rPr lang="en-US" altLang="zh-CN" sz="1000" b="1">
                <a:solidFill>
                  <a:schemeClr val="bg1"/>
                </a:solidFill>
              </a:rPr>
              <a:t>print(</a:t>
            </a:r>
            <a:r>
              <a:rPr lang="zh-CN" altLang="en-US" sz="1000" b="1">
                <a:solidFill>
                  <a:schemeClr val="bg1"/>
                </a:solidFill>
              </a:rPr>
              <a:t>变量名</a:t>
            </a:r>
            <a:r>
              <a:rPr lang="en-US" altLang="zh-CN" sz="1000" b="1">
                <a:solidFill>
                  <a:schemeClr val="bg1"/>
                </a:solidFill>
              </a:rPr>
              <a:t>[ : : -1] ) </a:t>
            </a:r>
          </a:p>
          <a:p>
            <a:r>
              <a:rPr lang="en-US" altLang="zh-CN" sz="1000" b="1">
                <a:solidFill>
                  <a:schemeClr val="bg1"/>
                </a:solidFill>
              </a:rPr>
              <a:t>print(</a:t>
            </a:r>
            <a:r>
              <a:rPr lang="zh-CN" altLang="en-US" sz="1000" b="1">
                <a:solidFill>
                  <a:schemeClr val="bg1"/>
                </a:solidFill>
              </a:rPr>
              <a:t>变量名</a:t>
            </a:r>
            <a:r>
              <a:rPr lang="en-US" altLang="zh-CN" sz="1000" b="1">
                <a:solidFill>
                  <a:schemeClr val="bg1"/>
                </a:solidFill>
              </a:rPr>
              <a:t>[ : : -2] )</a:t>
            </a:r>
          </a:p>
          <a:p>
            <a:r>
              <a:rPr lang="en-US" altLang="zh-CN" sz="1000" b="1">
                <a:solidFill>
                  <a:schemeClr val="bg1"/>
                </a:solidFill>
              </a:rPr>
              <a:t>print(</a:t>
            </a:r>
            <a:r>
              <a:rPr lang="zh-CN" altLang="en-US" sz="1000" b="1">
                <a:solidFill>
                  <a:schemeClr val="bg1"/>
                </a:solidFill>
              </a:rPr>
              <a:t>变量名</a:t>
            </a:r>
            <a:r>
              <a:rPr lang="en-US" altLang="zh-CN" sz="1000" b="1">
                <a:solidFill>
                  <a:schemeClr val="bg1"/>
                </a:solidFill>
              </a:rPr>
              <a:t>[ : : -3] )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C544AE5-BC19-402E-973E-C2DB01B402C0}"/>
              </a:ext>
            </a:extLst>
          </p:cNvPr>
          <p:cNvSpPr txBox="1"/>
          <p:nvPr/>
        </p:nvSpPr>
        <p:spPr>
          <a:xfrm>
            <a:off x="6156176" y="2298131"/>
            <a:ext cx="22322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思考：新手怎么学切片简单？</a:t>
            </a:r>
            <a:endParaRPr lang="zh-CN" altLang="en-US" sz="1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21DAE17-DB39-44C6-A9A6-9D9C96733152}"/>
              </a:ext>
            </a:extLst>
          </p:cNvPr>
          <p:cNvSpPr txBox="1"/>
          <p:nvPr/>
        </p:nvSpPr>
        <p:spPr>
          <a:xfrm>
            <a:off x="6157845" y="2715766"/>
            <a:ext cx="22322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（</a:t>
            </a:r>
            <a:r>
              <a:rPr lang="en-US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）从</a:t>
            </a:r>
            <a:r>
              <a:rPr lang="en-US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</a:t>
            </a:r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开始</a:t>
            </a:r>
            <a:endParaRPr lang="en-US" altLang="zh-CN" sz="12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（</a:t>
            </a:r>
            <a:r>
              <a:rPr lang="en-US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）结束位置不包含</a:t>
            </a:r>
            <a:endParaRPr lang="en-US" altLang="zh-CN" sz="12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（</a:t>
            </a:r>
            <a:r>
              <a:rPr lang="en-US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）了解步长正负数</a:t>
            </a:r>
            <a:endParaRPr lang="zh-CN" altLang="en-US" sz="1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07594501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BE7D74B-C058-4201-8912-9DCF15C8DE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7" y="-31633"/>
            <a:ext cx="2370483" cy="51435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26D4CD2C-9E37-47CE-811A-4FAE016B94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6096" y="1725729"/>
            <a:ext cx="3000375" cy="162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809849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4">
            <a:extLst>
              <a:ext uri="{FF2B5EF4-FFF2-40B4-BE49-F238E27FC236}">
                <a16:creationId xmlns:a16="http://schemas.microsoft.com/office/drawing/2014/main" id="{B7E3A517-8A33-4DAF-B587-1E8075A6BDAA}"/>
              </a:ext>
            </a:extLst>
          </p:cNvPr>
          <p:cNvSpPr txBox="1">
            <a:spLocks/>
          </p:cNvSpPr>
          <p:nvPr/>
        </p:nvSpPr>
        <p:spPr>
          <a:xfrm>
            <a:off x="-36512" y="-1364"/>
            <a:ext cx="4824536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13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面向对象  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【super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方法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调用父类的方法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】</a:t>
            </a:r>
            <a:endParaRPr lang="zh-CN" altLang="en-US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1A201D99-DC35-4445-970B-3268EBC115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7090"/>
            <a:ext cx="2843808" cy="4786409"/>
          </a:xfrm>
          <a:prstGeom prst="rect">
            <a:avLst/>
          </a:prstGeom>
        </p:spPr>
      </p:pic>
      <p:sp>
        <p:nvSpPr>
          <p:cNvPr id="10" name="箭头: 虚尾 9">
            <a:extLst>
              <a:ext uri="{FF2B5EF4-FFF2-40B4-BE49-F238E27FC236}">
                <a16:creationId xmlns:a16="http://schemas.microsoft.com/office/drawing/2014/main" id="{1D6371BD-A8E3-465C-850E-AA46C830EC08}"/>
              </a:ext>
            </a:extLst>
          </p:cNvPr>
          <p:cNvSpPr/>
          <p:nvPr/>
        </p:nvSpPr>
        <p:spPr>
          <a:xfrm>
            <a:off x="3347864" y="796521"/>
            <a:ext cx="515358" cy="360040"/>
          </a:xfrm>
          <a:prstGeom prst="stripedRightArrow">
            <a:avLst/>
          </a:prstGeom>
          <a:solidFill>
            <a:srgbClr val="FF0000"/>
          </a:solidFill>
          <a:ln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F6F3E431-DA38-417F-BA74-6E7357FFCD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6700" y="7133"/>
            <a:ext cx="2938155" cy="5143500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8803FB1A-F0DE-4582-95E9-34D6BB48A7B0}"/>
              </a:ext>
            </a:extLst>
          </p:cNvPr>
          <p:cNvSpPr txBox="1"/>
          <p:nvPr/>
        </p:nvSpPr>
        <p:spPr>
          <a:xfrm>
            <a:off x="2699791" y="4011910"/>
            <a:ext cx="2016225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 b="1">
                <a:solidFill>
                  <a:schemeClr val="bg1"/>
                </a:solidFill>
              </a:rPr>
              <a:t>代码量没有明显减少，但是可以规避别人修改了类名我们不知情造成报错。</a:t>
            </a:r>
            <a:endParaRPr lang="zh-CN" altLang="en-US" sz="1050" b="1" dirty="0">
              <a:solidFill>
                <a:schemeClr val="bg1"/>
              </a:solidFill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FE0B2EAA-7818-4A59-BD6F-5F0B0E81B7D0}"/>
              </a:ext>
            </a:extLst>
          </p:cNvPr>
          <p:cNvSpPr txBox="1"/>
          <p:nvPr/>
        </p:nvSpPr>
        <p:spPr>
          <a:xfrm>
            <a:off x="7164288" y="1491630"/>
            <a:ext cx="1872208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 b="1">
                <a:solidFill>
                  <a:schemeClr val="bg1"/>
                </a:solidFill>
              </a:rPr>
              <a:t>因为</a:t>
            </a:r>
            <a:r>
              <a:rPr lang="en-US" altLang="zh-CN" sz="1050" b="1">
                <a:solidFill>
                  <a:schemeClr val="bg1"/>
                </a:solidFill>
              </a:rPr>
              <a:t>super</a:t>
            </a:r>
            <a:r>
              <a:rPr lang="zh-CN" altLang="en-US" sz="1050" b="1">
                <a:solidFill>
                  <a:schemeClr val="bg1"/>
                </a:solidFill>
              </a:rPr>
              <a:t>是自动找父类，为了让他能找到叶问的属性和方法，所以要在李小龙的方法里执行一次</a:t>
            </a:r>
            <a:r>
              <a:rPr lang="en-US" altLang="zh-CN" sz="1050" b="1">
                <a:solidFill>
                  <a:schemeClr val="bg1"/>
                </a:solidFill>
              </a:rPr>
              <a:t>super</a:t>
            </a:r>
            <a:r>
              <a:rPr lang="zh-CN" altLang="en-US" sz="1050" b="1">
                <a:solidFill>
                  <a:schemeClr val="bg1"/>
                </a:solidFill>
              </a:rPr>
              <a:t>，如果不在这里加</a:t>
            </a:r>
            <a:r>
              <a:rPr lang="en-US" altLang="zh-CN" sz="1050" b="1">
                <a:solidFill>
                  <a:schemeClr val="bg1"/>
                </a:solidFill>
              </a:rPr>
              <a:t>super</a:t>
            </a:r>
            <a:r>
              <a:rPr lang="zh-CN" altLang="en-US" sz="1050" b="1">
                <a:solidFill>
                  <a:schemeClr val="bg1"/>
                </a:solidFill>
              </a:rPr>
              <a:t>那只能找到李小龙的属性和方法。</a:t>
            </a:r>
            <a:endParaRPr lang="zh-CN" altLang="en-US" sz="1050" b="1" dirty="0">
              <a:solidFill>
                <a:schemeClr val="bg1"/>
              </a:solidFill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A9976EA9-E6E2-4046-B991-F18AC77FB9C0}"/>
              </a:ext>
            </a:extLst>
          </p:cNvPr>
          <p:cNvSpPr txBox="1"/>
          <p:nvPr/>
        </p:nvSpPr>
        <p:spPr>
          <a:xfrm>
            <a:off x="2483768" y="1707654"/>
            <a:ext cx="187220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 b="1">
                <a:solidFill>
                  <a:schemeClr val="bg1"/>
                </a:solidFill>
              </a:rPr>
              <a:t>使用</a:t>
            </a:r>
            <a:r>
              <a:rPr lang="en-US" altLang="zh-CN" sz="1050" b="1">
                <a:solidFill>
                  <a:schemeClr val="bg1"/>
                </a:solidFill>
              </a:rPr>
              <a:t>super()</a:t>
            </a:r>
            <a:r>
              <a:rPr lang="zh-CN" altLang="en-US" sz="1050" b="1">
                <a:solidFill>
                  <a:schemeClr val="bg1"/>
                </a:solidFill>
              </a:rPr>
              <a:t>可以自动查找</a:t>
            </a:r>
            <a:r>
              <a:rPr lang="zh-CN" altLang="en-US" sz="1050" b="1">
                <a:solidFill>
                  <a:srgbClr val="FFFF00"/>
                </a:solidFill>
              </a:rPr>
              <a:t>父类</a:t>
            </a:r>
            <a:r>
              <a:rPr lang="zh-CN" altLang="en-US" sz="1050" b="1">
                <a:solidFill>
                  <a:schemeClr val="bg1"/>
                </a:solidFill>
              </a:rPr>
              <a:t>。调用顺序遵循</a:t>
            </a:r>
            <a:r>
              <a:rPr lang="en-US" altLang="zh-CN" sz="1050" b="1">
                <a:solidFill>
                  <a:srgbClr val="FFFF00"/>
                </a:solidFill>
              </a:rPr>
              <a:t>__mro__</a:t>
            </a:r>
            <a:r>
              <a:rPr lang="zh-CN" altLang="en-US" sz="1050" b="1">
                <a:solidFill>
                  <a:schemeClr val="bg1"/>
                </a:solidFill>
              </a:rPr>
              <a:t>类属性的顺序。比较适合单继承使用。</a:t>
            </a:r>
            <a:endParaRPr lang="zh-CN" altLang="en-US" sz="105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8048591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PA-组合 91">
            <a:extLst>
              <a:ext uri="{FF2B5EF4-FFF2-40B4-BE49-F238E27FC236}">
                <a16:creationId xmlns:a16="http://schemas.microsoft.com/office/drawing/2014/main" id="{0DFFC35C-FBC9-4C15-97E5-E73A8D79A093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 rot="920319">
            <a:off x="2838533" y="1622855"/>
            <a:ext cx="3466935" cy="2205774"/>
            <a:chOff x="2731612" y="2070241"/>
            <a:chExt cx="3466935" cy="2205774"/>
          </a:xfrm>
        </p:grpSpPr>
        <p:sp>
          <p:nvSpPr>
            <p:cNvPr id="3" name="PA-ïşļídê">
              <a:extLst>
                <a:ext uri="{FF2B5EF4-FFF2-40B4-BE49-F238E27FC236}">
                  <a16:creationId xmlns:a16="http://schemas.microsoft.com/office/drawing/2014/main" id="{2C9F8A31-A8D5-4D22-B923-8F360897C7DC}"/>
                </a:ext>
              </a:extLst>
            </p:cNvPr>
            <p:cNvSpPr/>
            <p:nvPr>
              <p:custDataLst>
                <p:tags r:id="rId21"/>
              </p:custDataLst>
            </p:nvPr>
          </p:nvSpPr>
          <p:spPr bwMode="auto">
            <a:xfrm>
              <a:off x="2731612" y="2080345"/>
              <a:ext cx="3466935" cy="2195670"/>
            </a:xfrm>
            <a:custGeom>
              <a:avLst/>
              <a:gdLst>
                <a:gd name="T0" fmla="*/ 14 w 1741"/>
                <a:gd name="T1" fmla="*/ 1102 h 1102"/>
                <a:gd name="T2" fmla="*/ 1741 w 1741"/>
                <a:gd name="T3" fmla="*/ 1102 h 1102"/>
                <a:gd name="T4" fmla="*/ 1741 w 1741"/>
                <a:gd name="T5" fmla="*/ 0 h 1102"/>
                <a:gd name="T6" fmla="*/ 0 w 1741"/>
                <a:gd name="T7" fmla="*/ 0 h 1102"/>
                <a:gd name="T8" fmla="*/ 0 w 1741"/>
                <a:gd name="T9" fmla="*/ 1088 h 1102"/>
                <a:gd name="T10" fmla="*/ 14 w 1741"/>
                <a:gd name="T11" fmla="*/ 1102 h 1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41" h="1102">
                  <a:moveTo>
                    <a:pt x="14" y="1102"/>
                  </a:moveTo>
                  <a:cubicBezTo>
                    <a:pt x="1741" y="1102"/>
                    <a:pt x="1741" y="1102"/>
                    <a:pt x="1741" y="1102"/>
                  </a:cubicBezTo>
                  <a:cubicBezTo>
                    <a:pt x="1741" y="0"/>
                    <a:pt x="1741" y="0"/>
                    <a:pt x="174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088"/>
                    <a:pt x="0" y="1088"/>
                    <a:pt x="0" y="1088"/>
                  </a:cubicBezTo>
                  <a:cubicBezTo>
                    <a:pt x="0" y="1096"/>
                    <a:pt x="6" y="1102"/>
                    <a:pt x="14" y="1102"/>
                  </a:cubicBezTo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" name="PA-ïSľíḋe">
              <a:extLst>
                <a:ext uri="{FF2B5EF4-FFF2-40B4-BE49-F238E27FC236}">
                  <a16:creationId xmlns:a16="http://schemas.microsoft.com/office/drawing/2014/main" id="{04375CDE-E1D1-4267-929A-AA13A87E2072}"/>
                </a:ext>
              </a:extLst>
            </p:cNvPr>
            <p:cNvSpPr/>
            <p:nvPr>
              <p:custDataLst>
                <p:tags r:id="rId22"/>
              </p:custDataLst>
            </p:nvPr>
          </p:nvSpPr>
          <p:spPr bwMode="auto">
            <a:xfrm>
              <a:off x="3020383" y="4244022"/>
              <a:ext cx="3146172" cy="0"/>
            </a:xfrm>
            <a:custGeom>
              <a:avLst/>
              <a:gdLst>
                <a:gd name="T0" fmla="*/ 1580 w 1580"/>
                <a:gd name="T1" fmla="*/ 0 w 1580"/>
                <a:gd name="T2" fmla="*/ 1 w 1580"/>
                <a:gd name="T3" fmla="*/ 1580 w 1580"/>
                <a:gd name="T4" fmla="*/ 1580 w 158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580">
                  <a:moveTo>
                    <a:pt x="158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1580" y="0"/>
                    <a:pt x="1580" y="0"/>
                    <a:pt x="1580" y="0"/>
                  </a:cubicBezTo>
                  <a:cubicBezTo>
                    <a:pt x="1580" y="0"/>
                    <a:pt x="1580" y="0"/>
                    <a:pt x="1580" y="0"/>
                  </a:cubicBezTo>
                </a:path>
              </a:pathLst>
            </a:custGeom>
            <a:solidFill>
              <a:srgbClr val="5657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89" name="组合 88">
              <a:extLst>
                <a:ext uri="{FF2B5EF4-FFF2-40B4-BE49-F238E27FC236}">
                  <a16:creationId xmlns:a16="http://schemas.microsoft.com/office/drawing/2014/main" id="{6EA32E37-1307-4F67-90AF-E6C067A6ADA3}"/>
                </a:ext>
              </a:extLst>
            </p:cNvPr>
            <p:cNvGrpSpPr/>
            <p:nvPr/>
          </p:nvGrpSpPr>
          <p:grpSpPr>
            <a:xfrm>
              <a:off x="2731612" y="2070241"/>
              <a:ext cx="3466935" cy="472307"/>
              <a:chOff x="2731612" y="2070241"/>
              <a:chExt cx="3466935" cy="472307"/>
            </a:xfrm>
            <a:effectLst>
              <a:outerShdw blurRad="1905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88" name="PA-矩形 87">
                <a:extLst>
                  <a:ext uri="{FF2B5EF4-FFF2-40B4-BE49-F238E27FC236}">
                    <a16:creationId xmlns:a16="http://schemas.microsoft.com/office/drawing/2014/main" id="{178F119D-72B0-4A4D-B2C2-1920B2971AF9}"/>
                  </a:ext>
                </a:extLst>
              </p:cNvPr>
              <p:cNvSpPr/>
              <p:nvPr>
                <p:custDataLst>
                  <p:tags r:id="rId49"/>
                </p:custDataLst>
              </p:nvPr>
            </p:nvSpPr>
            <p:spPr>
              <a:xfrm>
                <a:off x="2731612" y="2070241"/>
                <a:ext cx="3466935" cy="472307"/>
              </a:xfrm>
              <a:prstGeom prst="rect">
                <a:avLst/>
              </a:prstGeom>
              <a:solidFill>
                <a:schemeClr val="tx1"/>
              </a:solidFill>
              <a:ln cap="rnd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PA-îSľiḋé">
                <a:extLst>
                  <a:ext uri="{FF2B5EF4-FFF2-40B4-BE49-F238E27FC236}">
                    <a16:creationId xmlns:a16="http://schemas.microsoft.com/office/drawing/2014/main" id="{62137727-3CB6-43EC-8DEA-392B95B952B6}"/>
                  </a:ext>
                </a:extLst>
              </p:cNvPr>
              <p:cNvSpPr/>
              <p:nvPr>
                <p:custDataLst>
                  <p:tags r:id="rId50"/>
                </p:custDataLst>
              </p:nvPr>
            </p:nvSpPr>
            <p:spPr bwMode="auto">
              <a:xfrm>
                <a:off x="2899150" y="2098867"/>
                <a:ext cx="748448" cy="420107"/>
              </a:xfrm>
              <a:custGeom>
                <a:avLst/>
                <a:gdLst>
                  <a:gd name="T0" fmla="*/ 487 w 889"/>
                  <a:gd name="T1" fmla="*/ 499 h 499"/>
                  <a:gd name="T2" fmla="*/ 0 w 889"/>
                  <a:gd name="T3" fmla="*/ 499 h 499"/>
                  <a:gd name="T4" fmla="*/ 402 w 889"/>
                  <a:gd name="T5" fmla="*/ 0 h 499"/>
                  <a:gd name="T6" fmla="*/ 889 w 889"/>
                  <a:gd name="T7" fmla="*/ 0 h 499"/>
                  <a:gd name="T8" fmla="*/ 487 w 889"/>
                  <a:gd name="T9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89" h="499">
                    <a:moveTo>
                      <a:pt x="487" y="499"/>
                    </a:moveTo>
                    <a:lnTo>
                      <a:pt x="0" y="499"/>
                    </a:lnTo>
                    <a:lnTo>
                      <a:pt x="402" y="0"/>
                    </a:lnTo>
                    <a:lnTo>
                      <a:pt x="889" y="0"/>
                    </a:lnTo>
                    <a:lnTo>
                      <a:pt x="487" y="49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" name="PA-íṩḷíḍè">
                <a:extLst>
                  <a:ext uri="{FF2B5EF4-FFF2-40B4-BE49-F238E27FC236}">
                    <a16:creationId xmlns:a16="http://schemas.microsoft.com/office/drawing/2014/main" id="{C9767666-64AD-413A-93AE-307FE59B2C5F}"/>
                  </a:ext>
                </a:extLst>
              </p:cNvPr>
              <p:cNvSpPr/>
              <p:nvPr>
                <p:custDataLst>
                  <p:tags r:id="rId51"/>
                </p:custDataLst>
              </p:nvPr>
            </p:nvSpPr>
            <p:spPr bwMode="auto">
              <a:xfrm>
                <a:off x="3695585" y="2098867"/>
                <a:ext cx="729083" cy="420107"/>
              </a:xfrm>
              <a:custGeom>
                <a:avLst/>
                <a:gdLst>
                  <a:gd name="T0" fmla="*/ 485 w 866"/>
                  <a:gd name="T1" fmla="*/ 499 h 499"/>
                  <a:gd name="T2" fmla="*/ 0 w 866"/>
                  <a:gd name="T3" fmla="*/ 499 h 499"/>
                  <a:gd name="T4" fmla="*/ 381 w 866"/>
                  <a:gd name="T5" fmla="*/ 0 h 499"/>
                  <a:gd name="T6" fmla="*/ 866 w 866"/>
                  <a:gd name="T7" fmla="*/ 0 h 499"/>
                  <a:gd name="T8" fmla="*/ 485 w 866"/>
                  <a:gd name="T9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66" h="499">
                    <a:moveTo>
                      <a:pt x="485" y="499"/>
                    </a:moveTo>
                    <a:lnTo>
                      <a:pt x="0" y="499"/>
                    </a:lnTo>
                    <a:lnTo>
                      <a:pt x="381" y="0"/>
                    </a:lnTo>
                    <a:lnTo>
                      <a:pt x="866" y="0"/>
                    </a:lnTo>
                    <a:lnTo>
                      <a:pt x="485" y="49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" name="PA-í$ľiḑe">
                <a:extLst>
                  <a:ext uri="{FF2B5EF4-FFF2-40B4-BE49-F238E27FC236}">
                    <a16:creationId xmlns:a16="http://schemas.microsoft.com/office/drawing/2014/main" id="{FC19DA81-E90B-4C5D-8B48-7FC3A16E13C4}"/>
                  </a:ext>
                </a:extLst>
              </p:cNvPr>
              <p:cNvSpPr/>
              <p:nvPr>
                <p:custDataLst>
                  <p:tags r:id="rId52"/>
                </p:custDataLst>
              </p:nvPr>
            </p:nvSpPr>
            <p:spPr bwMode="auto">
              <a:xfrm>
                <a:off x="4490336" y="2098867"/>
                <a:ext cx="712246" cy="420107"/>
              </a:xfrm>
              <a:custGeom>
                <a:avLst/>
                <a:gdLst>
                  <a:gd name="T0" fmla="*/ 487 w 846"/>
                  <a:gd name="T1" fmla="*/ 499 h 499"/>
                  <a:gd name="T2" fmla="*/ 0 w 846"/>
                  <a:gd name="T3" fmla="*/ 499 h 499"/>
                  <a:gd name="T4" fmla="*/ 359 w 846"/>
                  <a:gd name="T5" fmla="*/ 0 h 499"/>
                  <a:gd name="T6" fmla="*/ 846 w 846"/>
                  <a:gd name="T7" fmla="*/ 0 h 499"/>
                  <a:gd name="T8" fmla="*/ 487 w 846"/>
                  <a:gd name="T9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46" h="499">
                    <a:moveTo>
                      <a:pt x="487" y="499"/>
                    </a:moveTo>
                    <a:lnTo>
                      <a:pt x="0" y="499"/>
                    </a:lnTo>
                    <a:lnTo>
                      <a:pt x="359" y="0"/>
                    </a:lnTo>
                    <a:lnTo>
                      <a:pt x="846" y="0"/>
                    </a:lnTo>
                    <a:lnTo>
                      <a:pt x="487" y="49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" name="PA-ïšļiḍè">
                <a:extLst>
                  <a:ext uri="{FF2B5EF4-FFF2-40B4-BE49-F238E27FC236}">
                    <a16:creationId xmlns:a16="http://schemas.microsoft.com/office/drawing/2014/main" id="{B59986AB-7D05-4366-B6AC-87BF6AF356D8}"/>
                  </a:ext>
                </a:extLst>
              </p:cNvPr>
              <p:cNvSpPr/>
              <p:nvPr>
                <p:custDataLst>
                  <p:tags r:id="rId53"/>
                </p:custDataLst>
              </p:nvPr>
            </p:nvSpPr>
            <p:spPr bwMode="auto">
              <a:xfrm>
                <a:off x="5284246" y="2098867"/>
                <a:ext cx="697091" cy="420107"/>
              </a:xfrm>
              <a:custGeom>
                <a:avLst/>
                <a:gdLst>
                  <a:gd name="T0" fmla="*/ 488 w 828"/>
                  <a:gd name="T1" fmla="*/ 499 h 499"/>
                  <a:gd name="T2" fmla="*/ 0 w 828"/>
                  <a:gd name="T3" fmla="*/ 499 h 499"/>
                  <a:gd name="T4" fmla="*/ 341 w 828"/>
                  <a:gd name="T5" fmla="*/ 0 h 499"/>
                  <a:gd name="T6" fmla="*/ 828 w 828"/>
                  <a:gd name="T7" fmla="*/ 0 h 499"/>
                  <a:gd name="T8" fmla="*/ 488 w 828"/>
                  <a:gd name="T9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8" h="499">
                    <a:moveTo>
                      <a:pt x="488" y="499"/>
                    </a:moveTo>
                    <a:lnTo>
                      <a:pt x="0" y="499"/>
                    </a:lnTo>
                    <a:lnTo>
                      <a:pt x="341" y="0"/>
                    </a:lnTo>
                    <a:lnTo>
                      <a:pt x="828" y="0"/>
                    </a:lnTo>
                    <a:lnTo>
                      <a:pt x="488" y="49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32" name="PA-ï$ļïďé">
              <a:extLst>
                <a:ext uri="{FF2B5EF4-FFF2-40B4-BE49-F238E27FC236}">
                  <a16:creationId xmlns:a16="http://schemas.microsoft.com/office/drawing/2014/main" id="{E25C69D8-1FE6-48DE-B801-A206BE2DC62F}"/>
                </a:ext>
              </a:extLst>
            </p:cNvPr>
            <p:cNvSpPr/>
            <p:nvPr>
              <p:custDataLst>
                <p:tags r:id="rId23"/>
              </p:custDataLst>
            </p:nvPr>
          </p:nvSpPr>
          <p:spPr bwMode="auto">
            <a:xfrm>
              <a:off x="2731612" y="2504661"/>
              <a:ext cx="3466935" cy="0"/>
            </a:xfrm>
            <a:custGeom>
              <a:avLst/>
              <a:gdLst>
                <a:gd name="T0" fmla="*/ 0 w 4118"/>
                <a:gd name="T1" fmla="*/ 4118 w 4118"/>
                <a:gd name="T2" fmla="*/ 0 w 41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4118">
                  <a:moveTo>
                    <a:pt x="0" y="0"/>
                  </a:moveTo>
                  <a:lnTo>
                    <a:pt x="411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" name="PA-îşļïḋé">
              <a:extLst>
                <a:ext uri="{FF2B5EF4-FFF2-40B4-BE49-F238E27FC236}">
                  <a16:creationId xmlns:a16="http://schemas.microsoft.com/office/drawing/2014/main" id="{7A2A5717-1FEB-4BEB-9B28-FF0E4FD3C48E}"/>
                </a:ext>
              </a:extLst>
            </p:cNvPr>
            <p:cNvSpPr/>
            <p:nvPr>
              <p:custDataLst>
                <p:tags r:id="rId24"/>
              </p:custDataLst>
            </p:nvPr>
          </p:nvSpPr>
          <p:spPr bwMode="auto">
            <a:xfrm>
              <a:off x="2731612" y="2504661"/>
              <a:ext cx="3466935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" name="PA-îšľïḋè">
              <a:extLst>
                <a:ext uri="{FF2B5EF4-FFF2-40B4-BE49-F238E27FC236}">
                  <a16:creationId xmlns:a16="http://schemas.microsoft.com/office/drawing/2014/main" id="{D9BA1A78-1E40-4EB9-AAFA-FA750A865453}"/>
                </a:ext>
              </a:extLst>
            </p:cNvPr>
            <p:cNvSpPr/>
            <p:nvPr>
              <p:custDataLst>
                <p:tags r:id="rId25"/>
              </p:custDataLst>
            </p:nvPr>
          </p:nvSpPr>
          <p:spPr bwMode="auto">
            <a:xfrm>
              <a:off x="3008597" y="2939081"/>
              <a:ext cx="2781630" cy="8419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" name="PA-íśľíďè">
              <a:extLst>
                <a:ext uri="{FF2B5EF4-FFF2-40B4-BE49-F238E27FC236}">
                  <a16:creationId xmlns:a16="http://schemas.microsoft.com/office/drawing/2014/main" id="{99FE211B-B921-48AE-80C2-6348317A288E}"/>
                </a:ext>
              </a:extLst>
            </p:cNvPr>
            <p:cNvSpPr/>
            <p:nvPr>
              <p:custDataLst>
                <p:tags r:id="rId26"/>
              </p:custDataLst>
            </p:nvPr>
          </p:nvSpPr>
          <p:spPr bwMode="auto">
            <a:xfrm>
              <a:off x="3008597" y="2939081"/>
              <a:ext cx="2781630" cy="84190"/>
            </a:xfrm>
            <a:custGeom>
              <a:avLst/>
              <a:gdLst>
                <a:gd name="T0" fmla="*/ 0 w 3304"/>
                <a:gd name="T1" fmla="*/ 100 h 100"/>
                <a:gd name="T2" fmla="*/ 3304 w 3304"/>
                <a:gd name="T3" fmla="*/ 100 h 100"/>
                <a:gd name="T4" fmla="*/ 3304 w 3304"/>
                <a:gd name="T5" fmla="*/ 0 h 100"/>
                <a:gd name="T6" fmla="*/ 0 w 3304"/>
                <a:gd name="T7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04" h="100">
                  <a:moveTo>
                    <a:pt x="0" y="100"/>
                  </a:moveTo>
                  <a:lnTo>
                    <a:pt x="3304" y="100"/>
                  </a:lnTo>
                  <a:lnTo>
                    <a:pt x="3304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" name="PA-iS1idé">
              <a:extLst>
                <a:ext uri="{FF2B5EF4-FFF2-40B4-BE49-F238E27FC236}">
                  <a16:creationId xmlns:a16="http://schemas.microsoft.com/office/drawing/2014/main" id="{23A6C298-E377-4A16-A3CF-F737397D81B1}"/>
                </a:ext>
              </a:extLst>
            </p:cNvPr>
            <p:cNvSpPr/>
            <p:nvPr>
              <p:custDataLst>
                <p:tags r:id="rId27"/>
              </p:custDataLst>
            </p:nvPr>
          </p:nvSpPr>
          <p:spPr bwMode="auto">
            <a:xfrm>
              <a:off x="3008597" y="3351611"/>
              <a:ext cx="2781630" cy="8419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" name="PA-iṥḻiḋe">
              <a:extLst>
                <a:ext uri="{FF2B5EF4-FFF2-40B4-BE49-F238E27FC236}">
                  <a16:creationId xmlns:a16="http://schemas.microsoft.com/office/drawing/2014/main" id="{ECBBE917-598E-4E6A-8EE0-F070D761F901}"/>
                </a:ext>
              </a:extLst>
            </p:cNvPr>
            <p:cNvSpPr/>
            <p:nvPr>
              <p:custDataLst>
                <p:tags r:id="rId28"/>
              </p:custDataLst>
            </p:nvPr>
          </p:nvSpPr>
          <p:spPr bwMode="auto">
            <a:xfrm>
              <a:off x="3008597" y="3351611"/>
              <a:ext cx="2781630" cy="841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" name="PA-îšļîḋé">
              <a:extLst>
                <a:ext uri="{FF2B5EF4-FFF2-40B4-BE49-F238E27FC236}">
                  <a16:creationId xmlns:a16="http://schemas.microsoft.com/office/drawing/2014/main" id="{63586F0D-B2A0-4274-A4E2-00E9475A179C}"/>
                </a:ext>
              </a:extLst>
            </p:cNvPr>
            <p:cNvSpPr/>
            <p:nvPr>
              <p:custDataLst>
                <p:tags r:id="rId29"/>
              </p:custDataLst>
            </p:nvPr>
          </p:nvSpPr>
          <p:spPr bwMode="auto">
            <a:xfrm>
              <a:off x="3008597" y="3764141"/>
              <a:ext cx="2781630" cy="8334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" name="PA-iṧḻîḑè">
              <a:extLst>
                <a:ext uri="{FF2B5EF4-FFF2-40B4-BE49-F238E27FC236}">
                  <a16:creationId xmlns:a16="http://schemas.microsoft.com/office/drawing/2014/main" id="{CD9900E8-098C-4E59-8BCF-B3D97A2831F8}"/>
                </a:ext>
              </a:extLst>
            </p:cNvPr>
            <p:cNvSpPr/>
            <p:nvPr>
              <p:custDataLst>
                <p:tags r:id="rId30"/>
              </p:custDataLst>
            </p:nvPr>
          </p:nvSpPr>
          <p:spPr bwMode="auto">
            <a:xfrm>
              <a:off x="3008597" y="3764141"/>
              <a:ext cx="2781630" cy="833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8" name="PA-ïśḻiḋê">
              <a:extLst>
                <a:ext uri="{FF2B5EF4-FFF2-40B4-BE49-F238E27FC236}">
                  <a16:creationId xmlns:a16="http://schemas.microsoft.com/office/drawing/2014/main" id="{7E88255D-9A20-45E1-B07E-EC45433AEBCF}"/>
                </a:ext>
              </a:extLst>
            </p:cNvPr>
            <p:cNvSpPr/>
            <p:nvPr>
              <p:custDataLst>
                <p:tags r:id="rId31"/>
              </p:custDataLst>
            </p:nvPr>
          </p:nvSpPr>
          <p:spPr bwMode="auto">
            <a:xfrm>
              <a:off x="3008597" y="2699981"/>
              <a:ext cx="121233" cy="151541"/>
            </a:xfrm>
            <a:custGeom>
              <a:avLst/>
              <a:gdLst>
                <a:gd name="T0" fmla="*/ 144 w 144"/>
                <a:gd name="T1" fmla="*/ 0 h 180"/>
                <a:gd name="T2" fmla="*/ 144 w 144"/>
                <a:gd name="T3" fmla="*/ 29 h 180"/>
                <a:gd name="T4" fmla="*/ 92 w 144"/>
                <a:gd name="T5" fmla="*/ 29 h 180"/>
                <a:gd name="T6" fmla="*/ 92 w 144"/>
                <a:gd name="T7" fmla="*/ 180 h 180"/>
                <a:gd name="T8" fmla="*/ 54 w 144"/>
                <a:gd name="T9" fmla="*/ 180 h 180"/>
                <a:gd name="T10" fmla="*/ 54 w 144"/>
                <a:gd name="T11" fmla="*/ 29 h 180"/>
                <a:gd name="T12" fmla="*/ 0 w 144"/>
                <a:gd name="T13" fmla="*/ 29 h 180"/>
                <a:gd name="T14" fmla="*/ 0 w 144"/>
                <a:gd name="T15" fmla="*/ 0 h 180"/>
                <a:gd name="T16" fmla="*/ 144 w 144"/>
                <a:gd name="T17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4" h="180">
                  <a:moveTo>
                    <a:pt x="144" y="0"/>
                  </a:moveTo>
                  <a:lnTo>
                    <a:pt x="144" y="29"/>
                  </a:lnTo>
                  <a:lnTo>
                    <a:pt x="92" y="29"/>
                  </a:lnTo>
                  <a:lnTo>
                    <a:pt x="92" y="180"/>
                  </a:lnTo>
                  <a:lnTo>
                    <a:pt x="54" y="180"/>
                  </a:lnTo>
                  <a:lnTo>
                    <a:pt x="54" y="29"/>
                  </a:lnTo>
                  <a:lnTo>
                    <a:pt x="0" y="29"/>
                  </a:lnTo>
                  <a:lnTo>
                    <a:pt x="0" y="0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9" name="PA-işḻïde">
              <a:extLst>
                <a:ext uri="{FF2B5EF4-FFF2-40B4-BE49-F238E27FC236}">
                  <a16:creationId xmlns:a16="http://schemas.microsoft.com/office/drawing/2014/main" id="{B4592087-DCB2-46EA-9734-6FDE126691CF}"/>
                </a:ext>
              </a:extLst>
            </p:cNvPr>
            <p:cNvSpPr/>
            <p:nvPr>
              <p:custDataLst>
                <p:tags r:id="rId32"/>
              </p:custDataLst>
            </p:nvPr>
          </p:nvSpPr>
          <p:spPr bwMode="auto">
            <a:xfrm>
              <a:off x="3148352" y="2699981"/>
              <a:ext cx="31151" cy="15154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0" name="PA-ïṡļidè">
              <a:extLst>
                <a:ext uri="{FF2B5EF4-FFF2-40B4-BE49-F238E27FC236}">
                  <a16:creationId xmlns:a16="http://schemas.microsoft.com/office/drawing/2014/main" id="{3BC15ED1-2347-4100-99AE-1BBBB8774C05}"/>
                </a:ext>
              </a:extLst>
            </p:cNvPr>
            <p:cNvSpPr/>
            <p:nvPr>
              <p:custDataLst>
                <p:tags r:id="rId33"/>
              </p:custDataLst>
            </p:nvPr>
          </p:nvSpPr>
          <p:spPr bwMode="auto">
            <a:xfrm>
              <a:off x="3199707" y="2699981"/>
              <a:ext cx="121233" cy="151541"/>
            </a:xfrm>
            <a:custGeom>
              <a:avLst/>
              <a:gdLst>
                <a:gd name="T0" fmla="*/ 144 w 144"/>
                <a:gd name="T1" fmla="*/ 0 h 180"/>
                <a:gd name="T2" fmla="*/ 144 w 144"/>
                <a:gd name="T3" fmla="*/ 29 h 180"/>
                <a:gd name="T4" fmla="*/ 90 w 144"/>
                <a:gd name="T5" fmla="*/ 29 h 180"/>
                <a:gd name="T6" fmla="*/ 90 w 144"/>
                <a:gd name="T7" fmla="*/ 180 h 180"/>
                <a:gd name="T8" fmla="*/ 52 w 144"/>
                <a:gd name="T9" fmla="*/ 180 h 180"/>
                <a:gd name="T10" fmla="*/ 52 w 144"/>
                <a:gd name="T11" fmla="*/ 29 h 180"/>
                <a:gd name="T12" fmla="*/ 0 w 144"/>
                <a:gd name="T13" fmla="*/ 29 h 180"/>
                <a:gd name="T14" fmla="*/ 0 w 144"/>
                <a:gd name="T15" fmla="*/ 0 h 180"/>
                <a:gd name="T16" fmla="*/ 144 w 144"/>
                <a:gd name="T17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4" h="180">
                  <a:moveTo>
                    <a:pt x="144" y="0"/>
                  </a:moveTo>
                  <a:lnTo>
                    <a:pt x="144" y="29"/>
                  </a:lnTo>
                  <a:lnTo>
                    <a:pt x="90" y="29"/>
                  </a:lnTo>
                  <a:lnTo>
                    <a:pt x="90" y="180"/>
                  </a:lnTo>
                  <a:lnTo>
                    <a:pt x="52" y="180"/>
                  </a:lnTo>
                  <a:lnTo>
                    <a:pt x="52" y="29"/>
                  </a:lnTo>
                  <a:lnTo>
                    <a:pt x="0" y="29"/>
                  </a:lnTo>
                  <a:lnTo>
                    <a:pt x="0" y="0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1" name="PA-íṥḷiḑe">
              <a:extLst>
                <a:ext uri="{FF2B5EF4-FFF2-40B4-BE49-F238E27FC236}">
                  <a16:creationId xmlns:a16="http://schemas.microsoft.com/office/drawing/2014/main" id="{C701E818-F4D5-4A20-99E8-34D87EFFD904}"/>
                </a:ext>
              </a:extLst>
            </p:cNvPr>
            <p:cNvSpPr/>
            <p:nvPr>
              <p:custDataLst>
                <p:tags r:id="rId34"/>
              </p:custDataLst>
            </p:nvPr>
          </p:nvSpPr>
          <p:spPr bwMode="auto">
            <a:xfrm>
              <a:off x="3339462" y="2699981"/>
              <a:ext cx="90925" cy="151541"/>
            </a:xfrm>
            <a:custGeom>
              <a:avLst/>
              <a:gdLst>
                <a:gd name="T0" fmla="*/ 37 w 108"/>
                <a:gd name="T1" fmla="*/ 149 h 180"/>
                <a:gd name="T2" fmla="*/ 108 w 108"/>
                <a:gd name="T3" fmla="*/ 149 h 180"/>
                <a:gd name="T4" fmla="*/ 108 w 108"/>
                <a:gd name="T5" fmla="*/ 180 h 180"/>
                <a:gd name="T6" fmla="*/ 0 w 108"/>
                <a:gd name="T7" fmla="*/ 180 h 180"/>
                <a:gd name="T8" fmla="*/ 0 w 108"/>
                <a:gd name="T9" fmla="*/ 0 h 180"/>
                <a:gd name="T10" fmla="*/ 37 w 108"/>
                <a:gd name="T11" fmla="*/ 0 h 180"/>
                <a:gd name="T12" fmla="*/ 37 w 108"/>
                <a:gd name="T13" fmla="*/ 149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" h="180">
                  <a:moveTo>
                    <a:pt x="37" y="149"/>
                  </a:moveTo>
                  <a:lnTo>
                    <a:pt x="108" y="149"/>
                  </a:lnTo>
                  <a:lnTo>
                    <a:pt x="108" y="180"/>
                  </a:lnTo>
                  <a:lnTo>
                    <a:pt x="0" y="180"/>
                  </a:lnTo>
                  <a:lnTo>
                    <a:pt x="0" y="0"/>
                  </a:lnTo>
                  <a:lnTo>
                    <a:pt x="37" y="0"/>
                  </a:lnTo>
                  <a:lnTo>
                    <a:pt x="37" y="1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2" name="PA-ï$ḷídê">
              <a:extLst>
                <a:ext uri="{FF2B5EF4-FFF2-40B4-BE49-F238E27FC236}">
                  <a16:creationId xmlns:a16="http://schemas.microsoft.com/office/drawing/2014/main" id="{C327BDAA-640B-4BE7-82C9-FD84E6A0EAD6}"/>
                </a:ext>
              </a:extLst>
            </p:cNvPr>
            <p:cNvSpPr/>
            <p:nvPr>
              <p:custDataLst>
                <p:tags r:id="rId35"/>
              </p:custDataLst>
            </p:nvPr>
          </p:nvSpPr>
          <p:spPr bwMode="auto">
            <a:xfrm>
              <a:off x="3448909" y="2699981"/>
              <a:ext cx="97661" cy="151541"/>
            </a:xfrm>
            <a:custGeom>
              <a:avLst/>
              <a:gdLst>
                <a:gd name="T0" fmla="*/ 116 w 116"/>
                <a:gd name="T1" fmla="*/ 0 h 180"/>
                <a:gd name="T2" fmla="*/ 116 w 116"/>
                <a:gd name="T3" fmla="*/ 29 h 180"/>
                <a:gd name="T4" fmla="*/ 38 w 116"/>
                <a:gd name="T5" fmla="*/ 29 h 180"/>
                <a:gd name="T6" fmla="*/ 38 w 116"/>
                <a:gd name="T7" fmla="*/ 76 h 180"/>
                <a:gd name="T8" fmla="*/ 99 w 116"/>
                <a:gd name="T9" fmla="*/ 76 h 180"/>
                <a:gd name="T10" fmla="*/ 99 w 116"/>
                <a:gd name="T11" fmla="*/ 104 h 180"/>
                <a:gd name="T12" fmla="*/ 38 w 116"/>
                <a:gd name="T13" fmla="*/ 104 h 180"/>
                <a:gd name="T14" fmla="*/ 38 w 116"/>
                <a:gd name="T15" fmla="*/ 152 h 180"/>
                <a:gd name="T16" fmla="*/ 116 w 116"/>
                <a:gd name="T17" fmla="*/ 152 h 180"/>
                <a:gd name="T18" fmla="*/ 116 w 116"/>
                <a:gd name="T19" fmla="*/ 180 h 180"/>
                <a:gd name="T20" fmla="*/ 0 w 116"/>
                <a:gd name="T21" fmla="*/ 180 h 180"/>
                <a:gd name="T22" fmla="*/ 0 w 116"/>
                <a:gd name="T23" fmla="*/ 0 h 180"/>
                <a:gd name="T24" fmla="*/ 116 w 116"/>
                <a:gd name="T25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6" h="180">
                  <a:moveTo>
                    <a:pt x="116" y="0"/>
                  </a:moveTo>
                  <a:lnTo>
                    <a:pt x="116" y="29"/>
                  </a:lnTo>
                  <a:lnTo>
                    <a:pt x="38" y="29"/>
                  </a:lnTo>
                  <a:lnTo>
                    <a:pt x="38" y="76"/>
                  </a:lnTo>
                  <a:lnTo>
                    <a:pt x="99" y="76"/>
                  </a:lnTo>
                  <a:lnTo>
                    <a:pt x="99" y="104"/>
                  </a:lnTo>
                  <a:lnTo>
                    <a:pt x="38" y="104"/>
                  </a:lnTo>
                  <a:lnTo>
                    <a:pt x="38" y="152"/>
                  </a:lnTo>
                  <a:lnTo>
                    <a:pt x="116" y="152"/>
                  </a:lnTo>
                  <a:lnTo>
                    <a:pt x="116" y="180"/>
                  </a:lnTo>
                  <a:lnTo>
                    <a:pt x="0" y="180"/>
                  </a:lnTo>
                  <a:lnTo>
                    <a:pt x="0" y="0"/>
                  </a:lnTo>
                  <a:lnTo>
                    <a:pt x="1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3" name="PA-íSḻiďé">
              <a:extLst>
                <a:ext uri="{FF2B5EF4-FFF2-40B4-BE49-F238E27FC236}">
                  <a16:creationId xmlns:a16="http://schemas.microsoft.com/office/drawing/2014/main" id="{A2AD59A5-8DA8-4351-B923-8A1046BDA83E}"/>
                </a:ext>
              </a:extLst>
            </p:cNvPr>
            <p:cNvSpPr/>
            <p:nvPr>
              <p:custDataLst>
                <p:tags r:id="rId36"/>
              </p:custDataLst>
            </p:nvPr>
          </p:nvSpPr>
          <p:spPr bwMode="auto">
            <a:xfrm>
              <a:off x="3008597" y="3110828"/>
              <a:ext cx="137230" cy="153226"/>
            </a:xfrm>
            <a:custGeom>
              <a:avLst/>
              <a:gdLst>
                <a:gd name="T0" fmla="*/ 69 w 69"/>
                <a:gd name="T1" fmla="*/ 39 h 77"/>
                <a:gd name="T2" fmla="*/ 66 w 69"/>
                <a:gd name="T3" fmla="*/ 54 h 77"/>
                <a:gd name="T4" fmla="*/ 58 w 69"/>
                <a:gd name="T5" fmla="*/ 66 h 77"/>
                <a:gd name="T6" fmla="*/ 46 w 69"/>
                <a:gd name="T7" fmla="*/ 74 h 77"/>
                <a:gd name="T8" fmla="*/ 30 w 69"/>
                <a:gd name="T9" fmla="*/ 77 h 77"/>
                <a:gd name="T10" fmla="*/ 0 w 69"/>
                <a:gd name="T11" fmla="*/ 77 h 77"/>
                <a:gd name="T12" fmla="*/ 0 w 69"/>
                <a:gd name="T13" fmla="*/ 0 h 77"/>
                <a:gd name="T14" fmla="*/ 30 w 69"/>
                <a:gd name="T15" fmla="*/ 0 h 77"/>
                <a:gd name="T16" fmla="*/ 46 w 69"/>
                <a:gd name="T17" fmla="*/ 3 h 77"/>
                <a:gd name="T18" fmla="*/ 58 w 69"/>
                <a:gd name="T19" fmla="*/ 11 h 77"/>
                <a:gd name="T20" fmla="*/ 66 w 69"/>
                <a:gd name="T21" fmla="*/ 23 h 77"/>
                <a:gd name="T22" fmla="*/ 69 w 69"/>
                <a:gd name="T23" fmla="*/ 39 h 77"/>
                <a:gd name="T24" fmla="*/ 53 w 69"/>
                <a:gd name="T25" fmla="*/ 39 h 77"/>
                <a:gd name="T26" fmla="*/ 51 w 69"/>
                <a:gd name="T27" fmla="*/ 28 h 77"/>
                <a:gd name="T28" fmla="*/ 47 w 69"/>
                <a:gd name="T29" fmla="*/ 20 h 77"/>
                <a:gd name="T30" fmla="*/ 39 w 69"/>
                <a:gd name="T31" fmla="*/ 15 h 77"/>
                <a:gd name="T32" fmla="*/ 30 w 69"/>
                <a:gd name="T33" fmla="*/ 13 h 77"/>
                <a:gd name="T34" fmla="*/ 16 w 69"/>
                <a:gd name="T35" fmla="*/ 13 h 77"/>
                <a:gd name="T36" fmla="*/ 16 w 69"/>
                <a:gd name="T37" fmla="*/ 65 h 77"/>
                <a:gd name="T38" fmla="*/ 30 w 69"/>
                <a:gd name="T39" fmla="*/ 65 h 77"/>
                <a:gd name="T40" fmla="*/ 39 w 69"/>
                <a:gd name="T41" fmla="*/ 63 h 77"/>
                <a:gd name="T42" fmla="*/ 47 w 69"/>
                <a:gd name="T43" fmla="*/ 58 h 77"/>
                <a:gd name="T44" fmla="*/ 51 w 69"/>
                <a:gd name="T45" fmla="*/ 50 h 77"/>
                <a:gd name="T46" fmla="*/ 53 w 69"/>
                <a:gd name="T47" fmla="*/ 39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9" h="77">
                  <a:moveTo>
                    <a:pt x="69" y="39"/>
                  </a:moveTo>
                  <a:cubicBezTo>
                    <a:pt x="69" y="44"/>
                    <a:pt x="68" y="49"/>
                    <a:pt x="66" y="54"/>
                  </a:cubicBezTo>
                  <a:cubicBezTo>
                    <a:pt x="64" y="59"/>
                    <a:pt x="62" y="63"/>
                    <a:pt x="58" y="66"/>
                  </a:cubicBezTo>
                  <a:cubicBezTo>
                    <a:pt x="55" y="70"/>
                    <a:pt x="51" y="72"/>
                    <a:pt x="46" y="74"/>
                  </a:cubicBezTo>
                  <a:cubicBezTo>
                    <a:pt x="41" y="76"/>
                    <a:pt x="36" y="77"/>
                    <a:pt x="3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6" y="0"/>
                    <a:pt x="41" y="1"/>
                    <a:pt x="46" y="3"/>
                  </a:cubicBezTo>
                  <a:cubicBezTo>
                    <a:pt x="51" y="5"/>
                    <a:pt x="55" y="8"/>
                    <a:pt x="58" y="11"/>
                  </a:cubicBezTo>
                  <a:cubicBezTo>
                    <a:pt x="62" y="15"/>
                    <a:pt x="64" y="19"/>
                    <a:pt x="66" y="23"/>
                  </a:cubicBezTo>
                  <a:cubicBezTo>
                    <a:pt x="68" y="28"/>
                    <a:pt x="69" y="33"/>
                    <a:pt x="69" y="39"/>
                  </a:cubicBezTo>
                  <a:close/>
                  <a:moveTo>
                    <a:pt x="53" y="39"/>
                  </a:moveTo>
                  <a:cubicBezTo>
                    <a:pt x="53" y="35"/>
                    <a:pt x="52" y="31"/>
                    <a:pt x="51" y="28"/>
                  </a:cubicBezTo>
                  <a:cubicBezTo>
                    <a:pt x="50" y="25"/>
                    <a:pt x="49" y="22"/>
                    <a:pt x="47" y="20"/>
                  </a:cubicBezTo>
                  <a:cubicBezTo>
                    <a:pt x="45" y="18"/>
                    <a:pt x="42" y="16"/>
                    <a:pt x="39" y="15"/>
                  </a:cubicBezTo>
                  <a:cubicBezTo>
                    <a:pt x="37" y="13"/>
                    <a:pt x="33" y="13"/>
                    <a:pt x="30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6" y="65"/>
                    <a:pt x="16" y="65"/>
                    <a:pt x="16" y="65"/>
                  </a:cubicBezTo>
                  <a:cubicBezTo>
                    <a:pt x="30" y="65"/>
                    <a:pt x="30" y="65"/>
                    <a:pt x="30" y="65"/>
                  </a:cubicBezTo>
                  <a:cubicBezTo>
                    <a:pt x="33" y="65"/>
                    <a:pt x="37" y="64"/>
                    <a:pt x="39" y="63"/>
                  </a:cubicBezTo>
                  <a:cubicBezTo>
                    <a:pt x="42" y="62"/>
                    <a:pt x="45" y="60"/>
                    <a:pt x="47" y="58"/>
                  </a:cubicBezTo>
                  <a:cubicBezTo>
                    <a:pt x="49" y="55"/>
                    <a:pt x="50" y="53"/>
                    <a:pt x="51" y="50"/>
                  </a:cubicBezTo>
                  <a:cubicBezTo>
                    <a:pt x="52" y="46"/>
                    <a:pt x="53" y="43"/>
                    <a:pt x="53" y="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4" name="PA-íşlïḍê">
              <a:extLst>
                <a:ext uri="{FF2B5EF4-FFF2-40B4-BE49-F238E27FC236}">
                  <a16:creationId xmlns:a16="http://schemas.microsoft.com/office/drawing/2014/main" id="{D6359166-6C22-4ED8-9CF2-B313053EE170}"/>
                </a:ext>
              </a:extLst>
            </p:cNvPr>
            <p:cNvSpPr/>
            <p:nvPr>
              <p:custDataLst>
                <p:tags r:id="rId37"/>
              </p:custDataLst>
            </p:nvPr>
          </p:nvSpPr>
          <p:spPr bwMode="auto">
            <a:xfrm>
              <a:off x="3163505" y="3188283"/>
              <a:ext cx="56408" cy="244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5" name="PA-iṧlîḑè">
              <a:extLst>
                <a:ext uri="{FF2B5EF4-FFF2-40B4-BE49-F238E27FC236}">
                  <a16:creationId xmlns:a16="http://schemas.microsoft.com/office/drawing/2014/main" id="{422CE6B2-FB05-4F29-81B9-A83D7DF70437}"/>
                </a:ext>
              </a:extLst>
            </p:cNvPr>
            <p:cNvSpPr/>
            <p:nvPr>
              <p:custDataLst>
                <p:tags r:id="rId38"/>
              </p:custDataLst>
            </p:nvPr>
          </p:nvSpPr>
          <p:spPr bwMode="auto">
            <a:xfrm>
              <a:off x="3247695" y="3110828"/>
              <a:ext cx="137230" cy="153226"/>
            </a:xfrm>
            <a:custGeom>
              <a:avLst/>
              <a:gdLst>
                <a:gd name="T0" fmla="*/ 69 w 69"/>
                <a:gd name="T1" fmla="*/ 39 h 77"/>
                <a:gd name="T2" fmla="*/ 66 w 69"/>
                <a:gd name="T3" fmla="*/ 54 h 77"/>
                <a:gd name="T4" fmla="*/ 58 w 69"/>
                <a:gd name="T5" fmla="*/ 66 h 77"/>
                <a:gd name="T6" fmla="*/ 45 w 69"/>
                <a:gd name="T7" fmla="*/ 74 h 77"/>
                <a:gd name="T8" fmla="*/ 29 w 69"/>
                <a:gd name="T9" fmla="*/ 77 h 77"/>
                <a:gd name="T10" fmla="*/ 0 w 69"/>
                <a:gd name="T11" fmla="*/ 77 h 77"/>
                <a:gd name="T12" fmla="*/ 0 w 69"/>
                <a:gd name="T13" fmla="*/ 0 h 77"/>
                <a:gd name="T14" fmla="*/ 29 w 69"/>
                <a:gd name="T15" fmla="*/ 0 h 77"/>
                <a:gd name="T16" fmla="*/ 45 w 69"/>
                <a:gd name="T17" fmla="*/ 3 h 77"/>
                <a:gd name="T18" fmla="*/ 58 w 69"/>
                <a:gd name="T19" fmla="*/ 11 h 77"/>
                <a:gd name="T20" fmla="*/ 66 w 69"/>
                <a:gd name="T21" fmla="*/ 23 h 77"/>
                <a:gd name="T22" fmla="*/ 69 w 69"/>
                <a:gd name="T23" fmla="*/ 39 h 77"/>
                <a:gd name="T24" fmla="*/ 52 w 69"/>
                <a:gd name="T25" fmla="*/ 39 h 77"/>
                <a:gd name="T26" fmla="*/ 51 w 69"/>
                <a:gd name="T27" fmla="*/ 28 h 77"/>
                <a:gd name="T28" fmla="*/ 46 w 69"/>
                <a:gd name="T29" fmla="*/ 20 h 77"/>
                <a:gd name="T30" fmla="*/ 39 w 69"/>
                <a:gd name="T31" fmla="*/ 15 h 77"/>
                <a:gd name="T32" fmla="*/ 29 w 69"/>
                <a:gd name="T33" fmla="*/ 13 h 77"/>
                <a:gd name="T34" fmla="*/ 16 w 69"/>
                <a:gd name="T35" fmla="*/ 13 h 77"/>
                <a:gd name="T36" fmla="*/ 16 w 69"/>
                <a:gd name="T37" fmla="*/ 65 h 77"/>
                <a:gd name="T38" fmla="*/ 29 w 69"/>
                <a:gd name="T39" fmla="*/ 65 h 77"/>
                <a:gd name="T40" fmla="*/ 39 w 69"/>
                <a:gd name="T41" fmla="*/ 63 h 77"/>
                <a:gd name="T42" fmla="*/ 46 w 69"/>
                <a:gd name="T43" fmla="*/ 58 h 77"/>
                <a:gd name="T44" fmla="*/ 51 w 69"/>
                <a:gd name="T45" fmla="*/ 50 h 77"/>
                <a:gd name="T46" fmla="*/ 52 w 69"/>
                <a:gd name="T47" fmla="*/ 39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9" h="77">
                  <a:moveTo>
                    <a:pt x="69" y="39"/>
                  </a:moveTo>
                  <a:cubicBezTo>
                    <a:pt x="69" y="44"/>
                    <a:pt x="68" y="49"/>
                    <a:pt x="66" y="54"/>
                  </a:cubicBezTo>
                  <a:cubicBezTo>
                    <a:pt x="64" y="59"/>
                    <a:pt x="61" y="63"/>
                    <a:pt x="58" y="66"/>
                  </a:cubicBezTo>
                  <a:cubicBezTo>
                    <a:pt x="54" y="70"/>
                    <a:pt x="50" y="72"/>
                    <a:pt x="45" y="74"/>
                  </a:cubicBezTo>
                  <a:cubicBezTo>
                    <a:pt x="41" y="76"/>
                    <a:pt x="35" y="77"/>
                    <a:pt x="29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35" y="0"/>
                    <a:pt x="41" y="1"/>
                    <a:pt x="45" y="3"/>
                  </a:cubicBezTo>
                  <a:cubicBezTo>
                    <a:pt x="50" y="5"/>
                    <a:pt x="54" y="8"/>
                    <a:pt x="58" y="11"/>
                  </a:cubicBezTo>
                  <a:cubicBezTo>
                    <a:pt x="61" y="15"/>
                    <a:pt x="64" y="19"/>
                    <a:pt x="66" y="23"/>
                  </a:cubicBezTo>
                  <a:cubicBezTo>
                    <a:pt x="68" y="28"/>
                    <a:pt x="69" y="33"/>
                    <a:pt x="69" y="39"/>
                  </a:cubicBezTo>
                  <a:close/>
                  <a:moveTo>
                    <a:pt x="52" y="39"/>
                  </a:moveTo>
                  <a:cubicBezTo>
                    <a:pt x="52" y="35"/>
                    <a:pt x="52" y="31"/>
                    <a:pt x="51" y="28"/>
                  </a:cubicBezTo>
                  <a:cubicBezTo>
                    <a:pt x="50" y="25"/>
                    <a:pt x="48" y="22"/>
                    <a:pt x="46" y="20"/>
                  </a:cubicBezTo>
                  <a:cubicBezTo>
                    <a:pt x="44" y="18"/>
                    <a:pt x="42" y="16"/>
                    <a:pt x="39" y="15"/>
                  </a:cubicBezTo>
                  <a:cubicBezTo>
                    <a:pt x="36" y="13"/>
                    <a:pt x="33" y="13"/>
                    <a:pt x="29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6" y="65"/>
                    <a:pt x="16" y="65"/>
                    <a:pt x="16" y="65"/>
                  </a:cubicBezTo>
                  <a:cubicBezTo>
                    <a:pt x="29" y="65"/>
                    <a:pt x="29" y="65"/>
                    <a:pt x="29" y="65"/>
                  </a:cubicBezTo>
                  <a:cubicBezTo>
                    <a:pt x="33" y="65"/>
                    <a:pt x="36" y="64"/>
                    <a:pt x="39" y="63"/>
                  </a:cubicBezTo>
                  <a:cubicBezTo>
                    <a:pt x="42" y="62"/>
                    <a:pt x="44" y="60"/>
                    <a:pt x="46" y="58"/>
                  </a:cubicBezTo>
                  <a:cubicBezTo>
                    <a:pt x="48" y="55"/>
                    <a:pt x="50" y="53"/>
                    <a:pt x="51" y="50"/>
                  </a:cubicBezTo>
                  <a:cubicBezTo>
                    <a:pt x="52" y="46"/>
                    <a:pt x="52" y="43"/>
                    <a:pt x="52" y="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6" name="PA-ïṥľidê">
              <a:extLst>
                <a:ext uri="{FF2B5EF4-FFF2-40B4-BE49-F238E27FC236}">
                  <a16:creationId xmlns:a16="http://schemas.microsoft.com/office/drawing/2014/main" id="{7FCA7E43-15FE-42CA-807D-701472CAD1D9}"/>
                </a:ext>
              </a:extLst>
            </p:cNvPr>
            <p:cNvSpPr/>
            <p:nvPr>
              <p:custDataLst>
                <p:tags r:id="rId39"/>
              </p:custDataLst>
            </p:nvPr>
          </p:nvSpPr>
          <p:spPr bwMode="auto">
            <a:xfrm>
              <a:off x="3384924" y="3110828"/>
              <a:ext cx="151541" cy="153226"/>
            </a:xfrm>
            <a:custGeom>
              <a:avLst/>
              <a:gdLst>
                <a:gd name="T0" fmla="*/ 76 w 76"/>
                <a:gd name="T1" fmla="*/ 77 h 77"/>
                <a:gd name="T2" fmla="*/ 64 w 76"/>
                <a:gd name="T3" fmla="*/ 77 h 77"/>
                <a:gd name="T4" fmla="*/ 60 w 76"/>
                <a:gd name="T5" fmla="*/ 76 h 77"/>
                <a:gd name="T6" fmla="*/ 58 w 76"/>
                <a:gd name="T7" fmla="*/ 74 h 77"/>
                <a:gd name="T8" fmla="*/ 53 w 76"/>
                <a:gd name="T9" fmla="*/ 59 h 77"/>
                <a:gd name="T10" fmla="*/ 23 w 76"/>
                <a:gd name="T11" fmla="*/ 59 h 77"/>
                <a:gd name="T12" fmla="*/ 17 w 76"/>
                <a:gd name="T13" fmla="*/ 74 h 77"/>
                <a:gd name="T14" fmla="*/ 16 w 76"/>
                <a:gd name="T15" fmla="*/ 76 h 77"/>
                <a:gd name="T16" fmla="*/ 12 w 76"/>
                <a:gd name="T17" fmla="*/ 77 h 77"/>
                <a:gd name="T18" fmla="*/ 0 w 76"/>
                <a:gd name="T19" fmla="*/ 77 h 77"/>
                <a:gd name="T20" fmla="*/ 30 w 76"/>
                <a:gd name="T21" fmla="*/ 0 h 77"/>
                <a:gd name="T22" fmla="*/ 46 w 76"/>
                <a:gd name="T23" fmla="*/ 0 h 77"/>
                <a:gd name="T24" fmla="*/ 76 w 76"/>
                <a:gd name="T25" fmla="*/ 77 h 77"/>
                <a:gd name="T26" fmla="*/ 26 w 76"/>
                <a:gd name="T27" fmla="*/ 48 h 77"/>
                <a:gd name="T28" fmla="*/ 49 w 76"/>
                <a:gd name="T29" fmla="*/ 48 h 77"/>
                <a:gd name="T30" fmla="*/ 41 w 76"/>
                <a:gd name="T31" fmla="*/ 25 h 77"/>
                <a:gd name="T32" fmla="*/ 39 w 76"/>
                <a:gd name="T33" fmla="*/ 20 h 77"/>
                <a:gd name="T34" fmla="*/ 38 w 76"/>
                <a:gd name="T35" fmla="*/ 15 h 77"/>
                <a:gd name="T36" fmla="*/ 36 w 76"/>
                <a:gd name="T37" fmla="*/ 20 h 77"/>
                <a:gd name="T38" fmla="*/ 35 w 76"/>
                <a:gd name="T39" fmla="*/ 25 h 77"/>
                <a:gd name="T40" fmla="*/ 26 w 76"/>
                <a:gd name="T41" fmla="*/ 48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6" h="77">
                  <a:moveTo>
                    <a:pt x="76" y="77"/>
                  </a:moveTo>
                  <a:cubicBezTo>
                    <a:pt x="64" y="77"/>
                    <a:pt x="64" y="77"/>
                    <a:pt x="64" y="77"/>
                  </a:cubicBezTo>
                  <a:cubicBezTo>
                    <a:pt x="62" y="77"/>
                    <a:pt x="61" y="77"/>
                    <a:pt x="60" y="76"/>
                  </a:cubicBezTo>
                  <a:cubicBezTo>
                    <a:pt x="59" y="75"/>
                    <a:pt x="59" y="75"/>
                    <a:pt x="58" y="74"/>
                  </a:cubicBezTo>
                  <a:cubicBezTo>
                    <a:pt x="53" y="59"/>
                    <a:pt x="53" y="59"/>
                    <a:pt x="53" y="59"/>
                  </a:cubicBezTo>
                  <a:cubicBezTo>
                    <a:pt x="23" y="59"/>
                    <a:pt x="23" y="59"/>
                    <a:pt x="23" y="59"/>
                  </a:cubicBezTo>
                  <a:cubicBezTo>
                    <a:pt x="17" y="74"/>
                    <a:pt x="17" y="74"/>
                    <a:pt x="17" y="74"/>
                  </a:cubicBezTo>
                  <a:cubicBezTo>
                    <a:pt x="17" y="74"/>
                    <a:pt x="16" y="75"/>
                    <a:pt x="16" y="76"/>
                  </a:cubicBezTo>
                  <a:cubicBezTo>
                    <a:pt x="15" y="77"/>
                    <a:pt x="14" y="77"/>
                    <a:pt x="12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46" y="0"/>
                    <a:pt x="46" y="0"/>
                    <a:pt x="46" y="0"/>
                  </a:cubicBezTo>
                  <a:lnTo>
                    <a:pt x="76" y="77"/>
                  </a:lnTo>
                  <a:close/>
                  <a:moveTo>
                    <a:pt x="26" y="48"/>
                  </a:moveTo>
                  <a:cubicBezTo>
                    <a:pt x="49" y="48"/>
                    <a:pt x="49" y="48"/>
                    <a:pt x="49" y="48"/>
                  </a:cubicBezTo>
                  <a:cubicBezTo>
                    <a:pt x="41" y="25"/>
                    <a:pt x="41" y="25"/>
                    <a:pt x="41" y="25"/>
                  </a:cubicBezTo>
                  <a:cubicBezTo>
                    <a:pt x="40" y="23"/>
                    <a:pt x="40" y="22"/>
                    <a:pt x="39" y="20"/>
                  </a:cubicBezTo>
                  <a:cubicBezTo>
                    <a:pt x="39" y="19"/>
                    <a:pt x="38" y="17"/>
                    <a:pt x="38" y="15"/>
                  </a:cubicBezTo>
                  <a:cubicBezTo>
                    <a:pt x="37" y="17"/>
                    <a:pt x="37" y="19"/>
                    <a:pt x="36" y="20"/>
                  </a:cubicBezTo>
                  <a:cubicBezTo>
                    <a:pt x="36" y="22"/>
                    <a:pt x="35" y="23"/>
                    <a:pt x="35" y="25"/>
                  </a:cubicBezTo>
                  <a:lnTo>
                    <a:pt x="26" y="4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7" name="PA-íŝḷîḋe">
              <a:extLst>
                <a:ext uri="{FF2B5EF4-FFF2-40B4-BE49-F238E27FC236}">
                  <a16:creationId xmlns:a16="http://schemas.microsoft.com/office/drawing/2014/main" id="{542FED02-B359-40C3-BF51-9A3D012C2919}"/>
                </a:ext>
              </a:extLst>
            </p:cNvPr>
            <p:cNvSpPr/>
            <p:nvPr>
              <p:custDataLst>
                <p:tags r:id="rId40"/>
              </p:custDataLst>
            </p:nvPr>
          </p:nvSpPr>
          <p:spPr bwMode="auto">
            <a:xfrm>
              <a:off x="3516260" y="3110828"/>
              <a:ext cx="141439" cy="153226"/>
            </a:xfrm>
            <a:custGeom>
              <a:avLst/>
              <a:gdLst>
                <a:gd name="T0" fmla="*/ 43 w 71"/>
                <a:gd name="T1" fmla="*/ 48 h 77"/>
                <a:gd name="T2" fmla="*/ 43 w 71"/>
                <a:gd name="T3" fmla="*/ 77 h 77"/>
                <a:gd name="T4" fmla="*/ 28 w 71"/>
                <a:gd name="T5" fmla="*/ 77 h 77"/>
                <a:gd name="T6" fmla="*/ 28 w 71"/>
                <a:gd name="T7" fmla="*/ 48 h 77"/>
                <a:gd name="T8" fmla="*/ 0 w 71"/>
                <a:gd name="T9" fmla="*/ 0 h 77"/>
                <a:gd name="T10" fmla="*/ 14 w 71"/>
                <a:gd name="T11" fmla="*/ 0 h 77"/>
                <a:gd name="T12" fmla="*/ 17 w 71"/>
                <a:gd name="T13" fmla="*/ 1 h 77"/>
                <a:gd name="T14" fmla="*/ 19 w 71"/>
                <a:gd name="T15" fmla="*/ 4 h 77"/>
                <a:gd name="T16" fmla="*/ 32 w 71"/>
                <a:gd name="T17" fmla="*/ 28 h 77"/>
                <a:gd name="T18" fmla="*/ 34 w 71"/>
                <a:gd name="T19" fmla="*/ 33 h 77"/>
                <a:gd name="T20" fmla="*/ 36 w 71"/>
                <a:gd name="T21" fmla="*/ 37 h 77"/>
                <a:gd name="T22" fmla="*/ 40 w 71"/>
                <a:gd name="T23" fmla="*/ 28 h 77"/>
                <a:gd name="T24" fmla="*/ 52 w 71"/>
                <a:gd name="T25" fmla="*/ 4 h 77"/>
                <a:gd name="T26" fmla="*/ 54 w 71"/>
                <a:gd name="T27" fmla="*/ 2 h 77"/>
                <a:gd name="T28" fmla="*/ 57 w 71"/>
                <a:gd name="T29" fmla="*/ 0 h 77"/>
                <a:gd name="T30" fmla="*/ 71 w 71"/>
                <a:gd name="T31" fmla="*/ 0 h 77"/>
                <a:gd name="T32" fmla="*/ 43 w 71"/>
                <a:gd name="T33" fmla="*/ 48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1" h="77">
                  <a:moveTo>
                    <a:pt x="43" y="48"/>
                  </a:moveTo>
                  <a:cubicBezTo>
                    <a:pt x="43" y="77"/>
                    <a:pt x="43" y="77"/>
                    <a:pt x="43" y="77"/>
                  </a:cubicBezTo>
                  <a:cubicBezTo>
                    <a:pt x="28" y="77"/>
                    <a:pt x="28" y="77"/>
                    <a:pt x="28" y="77"/>
                  </a:cubicBezTo>
                  <a:cubicBezTo>
                    <a:pt x="28" y="48"/>
                    <a:pt x="28" y="48"/>
                    <a:pt x="28" y="4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5" y="0"/>
                    <a:pt x="16" y="1"/>
                    <a:pt x="17" y="1"/>
                  </a:cubicBezTo>
                  <a:cubicBezTo>
                    <a:pt x="18" y="2"/>
                    <a:pt x="18" y="3"/>
                    <a:pt x="19" y="4"/>
                  </a:cubicBezTo>
                  <a:cubicBezTo>
                    <a:pt x="32" y="28"/>
                    <a:pt x="32" y="28"/>
                    <a:pt x="32" y="28"/>
                  </a:cubicBezTo>
                  <a:cubicBezTo>
                    <a:pt x="32" y="30"/>
                    <a:pt x="33" y="31"/>
                    <a:pt x="34" y="33"/>
                  </a:cubicBezTo>
                  <a:cubicBezTo>
                    <a:pt x="35" y="34"/>
                    <a:pt x="35" y="35"/>
                    <a:pt x="36" y="37"/>
                  </a:cubicBezTo>
                  <a:cubicBezTo>
                    <a:pt x="37" y="34"/>
                    <a:pt x="38" y="31"/>
                    <a:pt x="40" y="28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2" y="3"/>
                    <a:pt x="53" y="2"/>
                    <a:pt x="54" y="2"/>
                  </a:cubicBezTo>
                  <a:cubicBezTo>
                    <a:pt x="55" y="1"/>
                    <a:pt x="56" y="0"/>
                    <a:pt x="57" y="0"/>
                  </a:cubicBezTo>
                  <a:cubicBezTo>
                    <a:pt x="71" y="0"/>
                    <a:pt x="71" y="0"/>
                    <a:pt x="71" y="0"/>
                  </a:cubicBezTo>
                  <a:lnTo>
                    <a:pt x="43" y="4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8" name="PA-išḻïḍe">
              <a:extLst>
                <a:ext uri="{FF2B5EF4-FFF2-40B4-BE49-F238E27FC236}">
                  <a16:creationId xmlns:a16="http://schemas.microsoft.com/office/drawing/2014/main" id="{E7805C9A-6C79-45F4-B181-F763B7E0FF86}"/>
                </a:ext>
              </a:extLst>
            </p:cNvPr>
            <p:cNvSpPr/>
            <p:nvPr>
              <p:custDataLst>
                <p:tags r:id="rId41"/>
              </p:custDataLst>
            </p:nvPr>
          </p:nvSpPr>
          <p:spPr bwMode="auto">
            <a:xfrm>
              <a:off x="3008597" y="3523358"/>
              <a:ext cx="137230" cy="153226"/>
            </a:xfrm>
            <a:custGeom>
              <a:avLst/>
              <a:gdLst>
                <a:gd name="T0" fmla="*/ 69 w 69"/>
                <a:gd name="T1" fmla="*/ 39 h 77"/>
                <a:gd name="T2" fmla="*/ 66 w 69"/>
                <a:gd name="T3" fmla="*/ 54 h 77"/>
                <a:gd name="T4" fmla="*/ 58 w 69"/>
                <a:gd name="T5" fmla="*/ 66 h 77"/>
                <a:gd name="T6" fmla="*/ 46 w 69"/>
                <a:gd name="T7" fmla="*/ 74 h 77"/>
                <a:gd name="T8" fmla="*/ 30 w 69"/>
                <a:gd name="T9" fmla="*/ 77 h 77"/>
                <a:gd name="T10" fmla="*/ 0 w 69"/>
                <a:gd name="T11" fmla="*/ 77 h 77"/>
                <a:gd name="T12" fmla="*/ 0 w 69"/>
                <a:gd name="T13" fmla="*/ 0 h 77"/>
                <a:gd name="T14" fmla="*/ 30 w 69"/>
                <a:gd name="T15" fmla="*/ 0 h 77"/>
                <a:gd name="T16" fmla="*/ 46 w 69"/>
                <a:gd name="T17" fmla="*/ 3 h 77"/>
                <a:gd name="T18" fmla="*/ 58 w 69"/>
                <a:gd name="T19" fmla="*/ 11 h 77"/>
                <a:gd name="T20" fmla="*/ 66 w 69"/>
                <a:gd name="T21" fmla="*/ 23 h 77"/>
                <a:gd name="T22" fmla="*/ 69 w 69"/>
                <a:gd name="T23" fmla="*/ 39 h 77"/>
                <a:gd name="T24" fmla="*/ 53 w 69"/>
                <a:gd name="T25" fmla="*/ 39 h 77"/>
                <a:gd name="T26" fmla="*/ 51 w 69"/>
                <a:gd name="T27" fmla="*/ 28 h 77"/>
                <a:gd name="T28" fmla="*/ 47 w 69"/>
                <a:gd name="T29" fmla="*/ 20 h 77"/>
                <a:gd name="T30" fmla="*/ 39 w 69"/>
                <a:gd name="T31" fmla="*/ 14 h 77"/>
                <a:gd name="T32" fmla="*/ 30 w 69"/>
                <a:gd name="T33" fmla="*/ 13 h 77"/>
                <a:gd name="T34" fmla="*/ 16 w 69"/>
                <a:gd name="T35" fmla="*/ 13 h 77"/>
                <a:gd name="T36" fmla="*/ 16 w 69"/>
                <a:gd name="T37" fmla="*/ 64 h 77"/>
                <a:gd name="T38" fmla="*/ 30 w 69"/>
                <a:gd name="T39" fmla="*/ 64 h 77"/>
                <a:gd name="T40" fmla="*/ 39 w 69"/>
                <a:gd name="T41" fmla="*/ 63 h 77"/>
                <a:gd name="T42" fmla="*/ 47 w 69"/>
                <a:gd name="T43" fmla="*/ 58 h 77"/>
                <a:gd name="T44" fmla="*/ 51 w 69"/>
                <a:gd name="T45" fmla="*/ 49 h 77"/>
                <a:gd name="T46" fmla="*/ 53 w 69"/>
                <a:gd name="T47" fmla="*/ 39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9" h="77">
                  <a:moveTo>
                    <a:pt x="69" y="39"/>
                  </a:moveTo>
                  <a:cubicBezTo>
                    <a:pt x="69" y="44"/>
                    <a:pt x="68" y="49"/>
                    <a:pt x="66" y="54"/>
                  </a:cubicBezTo>
                  <a:cubicBezTo>
                    <a:pt x="64" y="59"/>
                    <a:pt x="62" y="63"/>
                    <a:pt x="58" y="66"/>
                  </a:cubicBezTo>
                  <a:cubicBezTo>
                    <a:pt x="55" y="69"/>
                    <a:pt x="51" y="72"/>
                    <a:pt x="46" y="74"/>
                  </a:cubicBezTo>
                  <a:cubicBezTo>
                    <a:pt x="41" y="76"/>
                    <a:pt x="36" y="77"/>
                    <a:pt x="3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6" y="0"/>
                    <a:pt x="41" y="1"/>
                    <a:pt x="46" y="3"/>
                  </a:cubicBezTo>
                  <a:cubicBezTo>
                    <a:pt x="51" y="5"/>
                    <a:pt x="55" y="8"/>
                    <a:pt x="58" y="11"/>
                  </a:cubicBezTo>
                  <a:cubicBezTo>
                    <a:pt x="62" y="14"/>
                    <a:pt x="64" y="19"/>
                    <a:pt x="66" y="23"/>
                  </a:cubicBezTo>
                  <a:cubicBezTo>
                    <a:pt x="68" y="28"/>
                    <a:pt x="69" y="33"/>
                    <a:pt x="69" y="39"/>
                  </a:cubicBezTo>
                  <a:close/>
                  <a:moveTo>
                    <a:pt x="53" y="39"/>
                  </a:moveTo>
                  <a:cubicBezTo>
                    <a:pt x="53" y="35"/>
                    <a:pt x="52" y="31"/>
                    <a:pt x="51" y="28"/>
                  </a:cubicBezTo>
                  <a:cubicBezTo>
                    <a:pt x="50" y="25"/>
                    <a:pt x="49" y="22"/>
                    <a:pt x="47" y="20"/>
                  </a:cubicBezTo>
                  <a:cubicBezTo>
                    <a:pt x="45" y="17"/>
                    <a:pt x="42" y="16"/>
                    <a:pt x="39" y="14"/>
                  </a:cubicBezTo>
                  <a:cubicBezTo>
                    <a:pt x="37" y="13"/>
                    <a:pt x="33" y="13"/>
                    <a:pt x="30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6" y="64"/>
                    <a:pt x="16" y="64"/>
                    <a:pt x="16" y="64"/>
                  </a:cubicBezTo>
                  <a:cubicBezTo>
                    <a:pt x="30" y="64"/>
                    <a:pt x="30" y="64"/>
                    <a:pt x="30" y="64"/>
                  </a:cubicBezTo>
                  <a:cubicBezTo>
                    <a:pt x="33" y="64"/>
                    <a:pt x="37" y="64"/>
                    <a:pt x="39" y="63"/>
                  </a:cubicBezTo>
                  <a:cubicBezTo>
                    <a:pt x="42" y="62"/>
                    <a:pt x="45" y="60"/>
                    <a:pt x="47" y="58"/>
                  </a:cubicBezTo>
                  <a:cubicBezTo>
                    <a:pt x="49" y="55"/>
                    <a:pt x="50" y="53"/>
                    <a:pt x="51" y="49"/>
                  </a:cubicBezTo>
                  <a:cubicBezTo>
                    <a:pt x="52" y="46"/>
                    <a:pt x="53" y="43"/>
                    <a:pt x="53" y="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9" name="PA-iṧľïḓe">
              <a:extLst>
                <a:ext uri="{FF2B5EF4-FFF2-40B4-BE49-F238E27FC236}">
                  <a16:creationId xmlns:a16="http://schemas.microsoft.com/office/drawing/2014/main" id="{55AF8B7E-C65C-45BC-9A27-0278788B6FBC}"/>
                </a:ext>
              </a:extLst>
            </p:cNvPr>
            <p:cNvSpPr/>
            <p:nvPr>
              <p:custDataLst>
                <p:tags r:id="rId42"/>
              </p:custDataLst>
            </p:nvPr>
          </p:nvSpPr>
          <p:spPr bwMode="auto">
            <a:xfrm>
              <a:off x="3145826" y="3523358"/>
              <a:ext cx="151541" cy="153226"/>
            </a:xfrm>
            <a:custGeom>
              <a:avLst/>
              <a:gdLst>
                <a:gd name="T0" fmla="*/ 76 w 76"/>
                <a:gd name="T1" fmla="*/ 77 h 77"/>
                <a:gd name="T2" fmla="*/ 64 w 76"/>
                <a:gd name="T3" fmla="*/ 77 h 77"/>
                <a:gd name="T4" fmla="*/ 60 w 76"/>
                <a:gd name="T5" fmla="*/ 76 h 77"/>
                <a:gd name="T6" fmla="*/ 59 w 76"/>
                <a:gd name="T7" fmla="*/ 73 h 77"/>
                <a:gd name="T8" fmla="*/ 53 w 76"/>
                <a:gd name="T9" fmla="*/ 59 h 77"/>
                <a:gd name="T10" fmla="*/ 23 w 76"/>
                <a:gd name="T11" fmla="*/ 59 h 77"/>
                <a:gd name="T12" fmla="*/ 18 w 76"/>
                <a:gd name="T13" fmla="*/ 73 h 77"/>
                <a:gd name="T14" fmla="*/ 16 w 76"/>
                <a:gd name="T15" fmla="*/ 76 h 77"/>
                <a:gd name="T16" fmla="*/ 13 w 76"/>
                <a:gd name="T17" fmla="*/ 77 h 77"/>
                <a:gd name="T18" fmla="*/ 0 w 76"/>
                <a:gd name="T19" fmla="*/ 77 h 77"/>
                <a:gd name="T20" fmla="*/ 30 w 76"/>
                <a:gd name="T21" fmla="*/ 0 h 77"/>
                <a:gd name="T22" fmla="*/ 46 w 76"/>
                <a:gd name="T23" fmla="*/ 0 h 77"/>
                <a:gd name="T24" fmla="*/ 76 w 76"/>
                <a:gd name="T25" fmla="*/ 77 h 77"/>
                <a:gd name="T26" fmla="*/ 27 w 76"/>
                <a:gd name="T27" fmla="*/ 48 h 77"/>
                <a:gd name="T28" fmla="*/ 50 w 76"/>
                <a:gd name="T29" fmla="*/ 48 h 77"/>
                <a:gd name="T30" fmla="*/ 41 w 76"/>
                <a:gd name="T31" fmla="*/ 24 h 77"/>
                <a:gd name="T32" fmla="*/ 40 w 76"/>
                <a:gd name="T33" fmla="*/ 20 h 77"/>
                <a:gd name="T34" fmla="*/ 38 w 76"/>
                <a:gd name="T35" fmla="*/ 15 h 77"/>
                <a:gd name="T36" fmla="*/ 37 w 76"/>
                <a:gd name="T37" fmla="*/ 20 h 77"/>
                <a:gd name="T38" fmla="*/ 35 w 76"/>
                <a:gd name="T39" fmla="*/ 24 h 77"/>
                <a:gd name="T40" fmla="*/ 27 w 76"/>
                <a:gd name="T41" fmla="*/ 48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6" h="77">
                  <a:moveTo>
                    <a:pt x="76" y="77"/>
                  </a:moveTo>
                  <a:cubicBezTo>
                    <a:pt x="64" y="77"/>
                    <a:pt x="64" y="77"/>
                    <a:pt x="64" y="77"/>
                  </a:cubicBezTo>
                  <a:cubicBezTo>
                    <a:pt x="62" y="77"/>
                    <a:pt x="61" y="77"/>
                    <a:pt x="60" y="76"/>
                  </a:cubicBezTo>
                  <a:cubicBezTo>
                    <a:pt x="60" y="75"/>
                    <a:pt x="59" y="74"/>
                    <a:pt x="59" y="73"/>
                  </a:cubicBezTo>
                  <a:cubicBezTo>
                    <a:pt x="53" y="59"/>
                    <a:pt x="53" y="59"/>
                    <a:pt x="53" y="59"/>
                  </a:cubicBezTo>
                  <a:cubicBezTo>
                    <a:pt x="23" y="59"/>
                    <a:pt x="23" y="59"/>
                    <a:pt x="23" y="59"/>
                  </a:cubicBezTo>
                  <a:cubicBezTo>
                    <a:pt x="18" y="73"/>
                    <a:pt x="18" y="73"/>
                    <a:pt x="18" y="73"/>
                  </a:cubicBezTo>
                  <a:cubicBezTo>
                    <a:pt x="17" y="74"/>
                    <a:pt x="17" y="75"/>
                    <a:pt x="16" y="76"/>
                  </a:cubicBezTo>
                  <a:cubicBezTo>
                    <a:pt x="15" y="77"/>
                    <a:pt x="14" y="77"/>
                    <a:pt x="13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46" y="0"/>
                    <a:pt x="46" y="0"/>
                    <a:pt x="46" y="0"/>
                  </a:cubicBezTo>
                  <a:lnTo>
                    <a:pt x="76" y="77"/>
                  </a:lnTo>
                  <a:close/>
                  <a:moveTo>
                    <a:pt x="27" y="48"/>
                  </a:moveTo>
                  <a:cubicBezTo>
                    <a:pt x="50" y="48"/>
                    <a:pt x="50" y="48"/>
                    <a:pt x="50" y="48"/>
                  </a:cubicBezTo>
                  <a:cubicBezTo>
                    <a:pt x="41" y="24"/>
                    <a:pt x="41" y="24"/>
                    <a:pt x="41" y="24"/>
                  </a:cubicBezTo>
                  <a:cubicBezTo>
                    <a:pt x="41" y="23"/>
                    <a:pt x="40" y="22"/>
                    <a:pt x="40" y="20"/>
                  </a:cubicBezTo>
                  <a:cubicBezTo>
                    <a:pt x="39" y="18"/>
                    <a:pt x="39" y="17"/>
                    <a:pt x="38" y="15"/>
                  </a:cubicBezTo>
                  <a:cubicBezTo>
                    <a:pt x="38" y="17"/>
                    <a:pt x="37" y="18"/>
                    <a:pt x="37" y="20"/>
                  </a:cubicBezTo>
                  <a:cubicBezTo>
                    <a:pt x="36" y="22"/>
                    <a:pt x="36" y="23"/>
                    <a:pt x="35" y="24"/>
                  </a:cubicBezTo>
                  <a:lnTo>
                    <a:pt x="27" y="4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0" name="PA-íṣ1ïdê">
              <a:extLst>
                <a:ext uri="{FF2B5EF4-FFF2-40B4-BE49-F238E27FC236}">
                  <a16:creationId xmlns:a16="http://schemas.microsoft.com/office/drawing/2014/main" id="{FBC1FAE8-E6E1-4725-B2EC-60AEB26FF73C}"/>
                </a:ext>
              </a:extLst>
            </p:cNvPr>
            <p:cNvSpPr/>
            <p:nvPr>
              <p:custDataLst>
                <p:tags r:id="rId43"/>
              </p:custDataLst>
            </p:nvPr>
          </p:nvSpPr>
          <p:spPr bwMode="auto">
            <a:xfrm>
              <a:off x="3283055" y="3523358"/>
              <a:ext cx="122075" cy="153226"/>
            </a:xfrm>
            <a:custGeom>
              <a:avLst/>
              <a:gdLst>
                <a:gd name="T0" fmla="*/ 145 w 145"/>
                <a:gd name="T1" fmla="*/ 0 h 182"/>
                <a:gd name="T2" fmla="*/ 145 w 145"/>
                <a:gd name="T3" fmla="*/ 30 h 182"/>
                <a:gd name="T4" fmla="*/ 93 w 145"/>
                <a:gd name="T5" fmla="*/ 30 h 182"/>
                <a:gd name="T6" fmla="*/ 93 w 145"/>
                <a:gd name="T7" fmla="*/ 182 h 182"/>
                <a:gd name="T8" fmla="*/ 55 w 145"/>
                <a:gd name="T9" fmla="*/ 182 h 182"/>
                <a:gd name="T10" fmla="*/ 55 w 145"/>
                <a:gd name="T11" fmla="*/ 30 h 182"/>
                <a:gd name="T12" fmla="*/ 0 w 145"/>
                <a:gd name="T13" fmla="*/ 30 h 182"/>
                <a:gd name="T14" fmla="*/ 0 w 145"/>
                <a:gd name="T15" fmla="*/ 0 h 182"/>
                <a:gd name="T16" fmla="*/ 145 w 145"/>
                <a:gd name="T17" fmla="*/ 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5" h="182">
                  <a:moveTo>
                    <a:pt x="145" y="0"/>
                  </a:moveTo>
                  <a:lnTo>
                    <a:pt x="145" y="30"/>
                  </a:lnTo>
                  <a:lnTo>
                    <a:pt x="93" y="30"/>
                  </a:lnTo>
                  <a:lnTo>
                    <a:pt x="93" y="182"/>
                  </a:lnTo>
                  <a:lnTo>
                    <a:pt x="55" y="182"/>
                  </a:lnTo>
                  <a:lnTo>
                    <a:pt x="55" y="30"/>
                  </a:lnTo>
                  <a:lnTo>
                    <a:pt x="0" y="30"/>
                  </a:lnTo>
                  <a:lnTo>
                    <a:pt x="0" y="0"/>
                  </a:lnTo>
                  <a:lnTo>
                    <a:pt x="14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1" name="PA-ïsļíḑé">
              <a:extLst>
                <a:ext uri="{FF2B5EF4-FFF2-40B4-BE49-F238E27FC236}">
                  <a16:creationId xmlns:a16="http://schemas.microsoft.com/office/drawing/2014/main" id="{DACC45F2-81BB-4CCF-A4B0-48B9B0815308}"/>
                </a:ext>
              </a:extLst>
            </p:cNvPr>
            <p:cNvSpPr/>
            <p:nvPr>
              <p:custDataLst>
                <p:tags r:id="rId44"/>
              </p:custDataLst>
            </p:nvPr>
          </p:nvSpPr>
          <p:spPr bwMode="auto">
            <a:xfrm>
              <a:off x="3422810" y="3523358"/>
              <a:ext cx="97661" cy="153226"/>
            </a:xfrm>
            <a:custGeom>
              <a:avLst/>
              <a:gdLst>
                <a:gd name="T0" fmla="*/ 116 w 116"/>
                <a:gd name="T1" fmla="*/ 0 h 182"/>
                <a:gd name="T2" fmla="*/ 116 w 116"/>
                <a:gd name="T3" fmla="*/ 30 h 182"/>
                <a:gd name="T4" fmla="*/ 38 w 116"/>
                <a:gd name="T5" fmla="*/ 30 h 182"/>
                <a:gd name="T6" fmla="*/ 38 w 116"/>
                <a:gd name="T7" fmla="*/ 75 h 182"/>
                <a:gd name="T8" fmla="*/ 99 w 116"/>
                <a:gd name="T9" fmla="*/ 75 h 182"/>
                <a:gd name="T10" fmla="*/ 99 w 116"/>
                <a:gd name="T11" fmla="*/ 104 h 182"/>
                <a:gd name="T12" fmla="*/ 38 w 116"/>
                <a:gd name="T13" fmla="*/ 104 h 182"/>
                <a:gd name="T14" fmla="*/ 38 w 116"/>
                <a:gd name="T15" fmla="*/ 151 h 182"/>
                <a:gd name="T16" fmla="*/ 116 w 116"/>
                <a:gd name="T17" fmla="*/ 151 h 182"/>
                <a:gd name="T18" fmla="*/ 116 w 116"/>
                <a:gd name="T19" fmla="*/ 182 h 182"/>
                <a:gd name="T20" fmla="*/ 0 w 116"/>
                <a:gd name="T21" fmla="*/ 182 h 182"/>
                <a:gd name="T22" fmla="*/ 0 w 116"/>
                <a:gd name="T23" fmla="*/ 0 h 182"/>
                <a:gd name="T24" fmla="*/ 116 w 116"/>
                <a:gd name="T25" fmla="*/ 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6" h="182">
                  <a:moveTo>
                    <a:pt x="116" y="0"/>
                  </a:moveTo>
                  <a:lnTo>
                    <a:pt x="116" y="30"/>
                  </a:lnTo>
                  <a:lnTo>
                    <a:pt x="38" y="30"/>
                  </a:lnTo>
                  <a:lnTo>
                    <a:pt x="38" y="75"/>
                  </a:lnTo>
                  <a:lnTo>
                    <a:pt x="99" y="75"/>
                  </a:lnTo>
                  <a:lnTo>
                    <a:pt x="99" y="104"/>
                  </a:lnTo>
                  <a:lnTo>
                    <a:pt x="38" y="104"/>
                  </a:lnTo>
                  <a:lnTo>
                    <a:pt x="38" y="151"/>
                  </a:lnTo>
                  <a:lnTo>
                    <a:pt x="116" y="151"/>
                  </a:lnTo>
                  <a:lnTo>
                    <a:pt x="116" y="182"/>
                  </a:lnTo>
                  <a:lnTo>
                    <a:pt x="0" y="182"/>
                  </a:lnTo>
                  <a:lnTo>
                    <a:pt x="0" y="0"/>
                  </a:lnTo>
                  <a:lnTo>
                    <a:pt x="1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2" name="PA-îśḻïďe">
              <a:extLst>
                <a:ext uri="{FF2B5EF4-FFF2-40B4-BE49-F238E27FC236}">
                  <a16:creationId xmlns:a16="http://schemas.microsoft.com/office/drawing/2014/main" id="{8B615276-F979-484A-AC64-2D4E8A392876}"/>
                </a:ext>
              </a:extLst>
            </p:cNvPr>
            <p:cNvSpPr/>
            <p:nvPr>
              <p:custDataLst>
                <p:tags r:id="rId45"/>
              </p:custDataLst>
            </p:nvPr>
          </p:nvSpPr>
          <p:spPr bwMode="auto">
            <a:xfrm>
              <a:off x="5268250" y="2699981"/>
              <a:ext cx="122075" cy="151541"/>
            </a:xfrm>
            <a:custGeom>
              <a:avLst/>
              <a:gdLst>
                <a:gd name="T0" fmla="*/ 145 w 145"/>
                <a:gd name="T1" fmla="*/ 0 h 180"/>
                <a:gd name="T2" fmla="*/ 145 w 145"/>
                <a:gd name="T3" fmla="*/ 29 h 180"/>
                <a:gd name="T4" fmla="*/ 93 w 145"/>
                <a:gd name="T5" fmla="*/ 29 h 180"/>
                <a:gd name="T6" fmla="*/ 93 w 145"/>
                <a:gd name="T7" fmla="*/ 180 h 180"/>
                <a:gd name="T8" fmla="*/ 55 w 145"/>
                <a:gd name="T9" fmla="*/ 180 h 180"/>
                <a:gd name="T10" fmla="*/ 55 w 145"/>
                <a:gd name="T11" fmla="*/ 29 h 180"/>
                <a:gd name="T12" fmla="*/ 0 w 145"/>
                <a:gd name="T13" fmla="*/ 29 h 180"/>
                <a:gd name="T14" fmla="*/ 0 w 145"/>
                <a:gd name="T15" fmla="*/ 0 h 180"/>
                <a:gd name="T16" fmla="*/ 145 w 145"/>
                <a:gd name="T17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5" h="180">
                  <a:moveTo>
                    <a:pt x="145" y="0"/>
                  </a:moveTo>
                  <a:lnTo>
                    <a:pt x="145" y="29"/>
                  </a:lnTo>
                  <a:lnTo>
                    <a:pt x="93" y="29"/>
                  </a:lnTo>
                  <a:lnTo>
                    <a:pt x="93" y="180"/>
                  </a:lnTo>
                  <a:lnTo>
                    <a:pt x="55" y="180"/>
                  </a:lnTo>
                  <a:lnTo>
                    <a:pt x="55" y="29"/>
                  </a:lnTo>
                  <a:lnTo>
                    <a:pt x="0" y="29"/>
                  </a:lnTo>
                  <a:lnTo>
                    <a:pt x="0" y="0"/>
                  </a:lnTo>
                  <a:lnTo>
                    <a:pt x="14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3" name="PA-ïŝļiḑé">
              <a:extLst>
                <a:ext uri="{FF2B5EF4-FFF2-40B4-BE49-F238E27FC236}">
                  <a16:creationId xmlns:a16="http://schemas.microsoft.com/office/drawing/2014/main" id="{6B0B5E50-DBA4-442B-80DA-D8BF826BCB32}"/>
                </a:ext>
              </a:extLst>
            </p:cNvPr>
            <p:cNvSpPr/>
            <p:nvPr>
              <p:custDataLst>
                <p:tags r:id="rId46"/>
              </p:custDataLst>
            </p:nvPr>
          </p:nvSpPr>
          <p:spPr bwMode="auto">
            <a:xfrm>
              <a:off x="5408005" y="2699981"/>
              <a:ext cx="31992" cy="15154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4" name="PA-i$ľiḑê">
              <a:extLst>
                <a:ext uri="{FF2B5EF4-FFF2-40B4-BE49-F238E27FC236}">
                  <a16:creationId xmlns:a16="http://schemas.microsoft.com/office/drawing/2014/main" id="{1AB48052-C984-4D23-A38F-9575FA7EEFFB}"/>
                </a:ext>
              </a:extLst>
            </p:cNvPr>
            <p:cNvSpPr/>
            <p:nvPr>
              <p:custDataLst>
                <p:tags r:id="rId47"/>
              </p:custDataLst>
            </p:nvPr>
          </p:nvSpPr>
          <p:spPr bwMode="auto">
            <a:xfrm>
              <a:off x="5471989" y="2699981"/>
              <a:ext cx="169222" cy="151541"/>
            </a:xfrm>
            <a:custGeom>
              <a:avLst/>
              <a:gdLst>
                <a:gd name="T0" fmla="*/ 41 w 85"/>
                <a:gd name="T1" fmla="*/ 47 h 76"/>
                <a:gd name="T2" fmla="*/ 43 w 85"/>
                <a:gd name="T3" fmla="*/ 51 h 76"/>
                <a:gd name="T4" fmla="*/ 44 w 85"/>
                <a:gd name="T5" fmla="*/ 47 h 76"/>
                <a:gd name="T6" fmla="*/ 46 w 85"/>
                <a:gd name="T7" fmla="*/ 43 h 76"/>
                <a:gd name="T8" fmla="*/ 67 w 85"/>
                <a:gd name="T9" fmla="*/ 2 h 76"/>
                <a:gd name="T10" fmla="*/ 69 w 85"/>
                <a:gd name="T11" fmla="*/ 1 h 76"/>
                <a:gd name="T12" fmla="*/ 70 w 85"/>
                <a:gd name="T13" fmla="*/ 0 h 76"/>
                <a:gd name="T14" fmla="*/ 71 w 85"/>
                <a:gd name="T15" fmla="*/ 0 h 76"/>
                <a:gd name="T16" fmla="*/ 73 w 85"/>
                <a:gd name="T17" fmla="*/ 0 h 76"/>
                <a:gd name="T18" fmla="*/ 85 w 85"/>
                <a:gd name="T19" fmla="*/ 0 h 76"/>
                <a:gd name="T20" fmla="*/ 85 w 85"/>
                <a:gd name="T21" fmla="*/ 76 h 76"/>
                <a:gd name="T22" fmla="*/ 71 w 85"/>
                <a:gd name="T23" fmla="*/ 76 h 76"/>
                <a:gd name="T24" fmla="*/ 71 w 85"/>
                <a:gd name="T25" fmla="*/ 29 h 76"/>
                <a:gd name="T26" fmla="*/ 71 w 85"/>
                <a:gd name="T27" fmla="*/ 26 h 76"/>
                <a:gd name="T28" fmla="*/ 71 w 85"/>
                <a:gd name="T29" fmla="*/ 23 h 76"/>
                <a:gd name="T30" fmla="*/ 49 w 85"/>
                <a:gd name="T31" fmla="*/ 64 h 76"/>
                <a:gd name="T32" fmla="*/ 44 w 85"/>
                <a:gd name="T33" fmla="*/ 68 h 76"/>
                <a:gd name="T34" fmla="*/ 42 w 85"/>
                <a:gd name="T35" fmla="*/ 68 h 76"/>
                <a:gd name="T36" fmla="*/ 38 w 85"/>
                <a:gd name="T37" fmla="*/ 67 h 76"/>
                <a:gd name="T38" fmla="*/ 36 w 85"/>
                <a:gd name="T39" fmla="*/ 64 h 76"/>
                <a:gd name="T40" fmla="*/ 14 w 85"/>
                <a:gd name="T41" fmla="*/ 22 h 76"/>
                <a:gd name="T42" fmla="*/ 14 w 85"/>
                <a:gd name="T43" fmla="*/ 26 h 76"/>
                <a:gd name="T44" fmla="*/ 14 w 85"/>
                <a:gd name="T45" fmla="*/ 29 h 76"/>
                <a:gd name="T46" fmla="*/ 14 w 85"/>
                <a:gd name="T47" fmla="*/ 76 h 76"/>
                <a:gd name="T48" fmla="*/ 0 w 85"/>
                <a:gd name="T49" fmla="*/ 76 h 76"/>
                <a:gd name="T50" fmla="*/ 0 w 85"/>
                <a:gd name="T51" fmla="*/ 0 h 76"/>
                <a:gd name="T52" fmla="*/ 12 w 85"/>
                <a:gd name="T53" fmla="*/ 0 h 76"/>
                <a:gd name="T54" fmla="*/ 14 w 85"/>
                <a:gd name="T55" fmla="*/ 0 h 76"/>
                <a:gd name="T56" fmla="*/ 16 w 85"/>
                <a:gd name="T57" fmla="*/ 0 h 76"/>
                <a:gd name="T58" fmla="*/ 17 w 85"/>
                <a:gd name="T59" fmla="*/ 1 h 76"/>
                <a:gd name="T60" fmla="*/ 18 w 85"/>
                <a:gd name="T61" fmla="*/ 2 h 76"/>
                <a:gd name="T62" fmla="*/ 39 w 85"/>
                <a:gd name="T63" fmla="*/ 43 h 76"/>
                <a:gd name="T64" fmla="*/ 41 w 85"/>
                <a:gd name="T65" fmla="*/ 47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5" h="76">
                  <a:moveTo>
                    <a:pt x="41" y="47"/>
                  </a:moveTo>
                  <a:cubicBezTo>
                    <a:pt x="42" y="48"/>
                    <a:pt x="42" y="49"/>
                    <a:pt x="43" y="51"/>
                  </a:cubicBezTo>
                  <a:cubicBezTo>
                    <a:pt x="43" y="49"/>
                    <a:pt x="44" y="48"/>
                    <a:pt x="44" y="47"/>
                  </a:cubicBezTo>
                  <a:cubicBezTo>
                    <a:pt x="45" y="45"/>
                    <a:pt x="46" y="44"/>
                    <a:pt x="46" y="43"/>
                  </a:cubicBezTo>
                  <a:cubicBezTo>
                    <a:pt x="67" y="2"/>
                    <a:pt x="67" y="2"/>
                    <a:pt x="67" y="2"/>
                  </a:cubicBezTo>
                  <a:cubicBezTo>
                    <a:pt x="68" y="1"/>
                    <a:pt x="68" y="1"/>
                    <a:pt x="69" y="1"/>
                  </a:cubicBezTo>
                  <a:cubicBezTo>
                    <a:pt x="69" y="0"/>
                    <a:pt x="69" y="0"/>
                    <a:pt x="70" y="0"/>
                  </a:cubicBezTo>
                  <a:cubicBezTo>
                    <a:pt x="70" y="0"/>
                    <a:pt x="70" y="0"/>
                    <a:pt x="71" y="0"/>
                  </a:cubicBezTo>
                  <a:cubicBezTo>
                    <a:pt x="72" y="0"/>
                    <a:pt x="72" y="0"/>
                    <a:pt x="73" y="0"/>
                  </a:cubicBezTo>
                  <a:cubicBezTo>
                    <a:pt x="85" y="0"/>
                    <a:pt x="85" y="0"/>
                    <a:pt x="85" y="0"/>
                  </a:cubicBezTo>
                  <a:cubicBezTo>
                    <a:pt x="85" y="76"/>
                    <a:pt x="85" y="76"/>
                    <a:pt x="85" y="76"/>
                  </a:cubicBezTo>
                  <a:cubicBezTo>
                    <a:pt x="71" y="76"/>
                    <a:pt x="71" y="76"/>
                    <a:pt x="71" y="76"/>
                  </a:cubicBezTo>
                  <a:cubicBezTo>
                    <a:pt x="71" y="29"/>
                    <a:pt x="71" y="29"/>
                    <a:pt x="71" y="29"/>
                  </a:cubicBezTo>
                  <a:cubicBezTo>
                    <a:pt x="71" y="28"/>
                    <a:pt x="71" y="27"/>
                    <a:pt x="71" y="26"/>
                  </a:cubicBezTo>
                  <a:cubicBezTo>
                    <a:pt x="71" y="25"/>
                    <a:pt x="71" y="24"/>
                    <a:pt x="71" y="23"/>
                  </a:cubicBezTo>
                  <a:cubicBezTo>
                    <a:pt x="49" y="64"/>
                    <a:pt x="49" y="64"/>
                    <a:pt x="49" y="64"/>
                  </a:cubicBezTo>
                  <a:cubicBezTo>
                    <a:pt x="48" y="66"/>
                    <a:pt x="46" y="68"/>
                    <a:pt x="44" y="68"/>
                  </a:cubicBezTo>
                  <a:cubicBezTo>
                    <a:pt x="42" y="68"/>
                    <a:pt x="42" y="68"/>
                    <a:pt x="42" y="68"/>
                  </a:cubicBezTo>
                  <a:cubicBezTo>
                    <a:pt x="40" y="68"/>
                    <a:pt x="39" y="67"/>
                    <a:pt x="38" y="67"/>
                  </a:cubicBezTo>
                  <a:cubicBezTo>
                    <a:pt x="37" y="66"/>
                    <a:pt x="37" y="65"/>
                    <a:pt x="36" y="64"/>
                  </a:cubicBezTo>
                  <a:cubicBezTo>
                    <a:pt x="14" y="22"/>
                    <a:pt x="14" y="22"/>
                    <a:pt x="14" y="22"/>
                  </a:cubicBezTo>
                  <a:cubicBezTo>
                    <a:pt x="14" y="24"/>
                    <a:pt x="14" y="25"/>
                    <a:pt x="14" y="26"/>
                  </a:cubicBezTo>
                  <a:cubicBezTo>
                    <a:pt x="14" y="27"/>
                    <a:pt x="14" y="28"/>
                    <a:pt x="14" y="29"/>
                  </a:cubicBezTo>
                  <a:cubicBezTo>
                    <a:pt x="14" y="76"/>
                    <a:pt x="14" y="76"/>
                    <a:pt x="14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5" y="0"/>
                    <a:pt x="15" y="0"/>
                    <a:pt x="16" y="0"/>
                  </a:cubicBezTo>
                  <a:cubicBezTo>
                    <a:pt x="16" y="0"/>
                    <a:pt x="16" y="0"/>
                    <a:pt x="17" y="1"/>
                  </a:cubicBezTo>
                  <a:cubicBezTo>
                    <a:pt x="17" y="1"/>
                    <a:pt x="17" y="1"/>
                    <a:pt x="18" y="2"/>
                  </a:cubicBezTo>
                  <a:cubicBezTo>
                    <a:pt x="39" y="43"/>
                    <a:pt x="39" y="43"/>
                    <a:pt x="39" y="43"/>
                  </a:cubicBezTo>
                  <a:cubicBezTo>
                    <a:pt x="40" y="44"/>
                    <a:pt x="40" y="45"/>
                    <a:pt x="41" y="4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5" name="PA-ïṧḷiďé">
              <a:extLst>
                <a:ext uri="{FF2B5EF4-FFF2-40B4-BE49-F238E27FC236}">
                  <a16:creationId xmlns:a16="http://schemas.microsoft.com/office/drawing/2014/main" id="{9B22EBC3-39D5-4014-B798-EA498984FDB8}"/>
                </a:ext>
              </a:extLst>
            </p:cNvPr>
            <p:cNvSpPr/>
            <p:nvPr>
              <p:custDataLst>
                <p:tags r:id="rId48"/>
              </p:custDataLst>
            </p:nvPr>
          </p:nvSpPr>
          <p:spPr bwMode="auto">
            <a:xfrm>
              <a:off x="5673203" y="2699981"/>
              <a:ext cx="97661" cy="151541"/>
            </a:xfrm>
            <a:custGeom>
              <a:avLst/>
              <a:gdLst>
                <a:gd name="T0" fmla="*/ 116 w 116"/>
                <a:gd name="T1" fmla="*/ 0 h 180"/>
                <a:gd name="T2" fmla="*/ 116 w 116"/>
                <a:gd name="T3" fmla="*/ 29 h 180"/>
                <a:gd name="T4" fmla="*/ 37 w 116"/>
                <a:gd name="T5" fmla="*/ 29 h 180"/>
                <a:gd name="T6" fmla="*/ 37 w 116"/>
                <a:gd name="T7" fmla="*/ 76 h 180"/>
                <a:gd name="T8" fmla="*/ 97 w 116"/>
                <a:gd name="T9" fmla="*/ 76 h 180"/>
                <a:gd name="T10" fmla="*/ 97 w 116"/>
                <a:gd name="T11" fmla="*/ 104 h 180"/>
                <a:gd name="T12" fmla="*/ 37 w 116"/>
                <a:gd name="T13" fmla="*/ 104 h 180"/>
                <a:gd name="T14" fmla="*/ 37 w 116"/>
                <a:gd name="T15" fmla="*/ 152 h 180"/>
                <a:gd name="T16" fmla="*/ 116 w 116"/>
                <a:gd name="T17" fmla="*/ 152 h 180"/>
                <a:gd name="T18" fmla="*/ 116 w 116"/>
                <a:gd name="T19" fmla="*/ 180 h 180"/>
                <a:gd name="T20" fmla="*/ 0 w 116"/>
                <a:gd name="T21" fmla="*/ 180 h 180"/>
                <a:gd name="T22" fmla="*/ 0 w 116"/>
                <a:gd name="T23" fmla="*/ 0 h 180"/>
                <a:gd name="T24" fmla="*/ 116 w 116"/>
                <a:gd name="T25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6" h="180">
                  <a:moveTo>
                    <a:pt x="116" y="0"/>
                  </a:moveTo>
                  <a:lnTo>
                    <a:pt x="116" y="29"/>
                  </a:lnTo>
                  <a:lnTo>
                    <a:pt x="37" y="29"/>
                  </a:lnTo>
                  <a:lnTo>
                    <a:pt x="37" y="76"/>
                  </a:lnTo>
                  <a:lnTo>
                    <a:pt x="97" y="76"/>
                  </a:lnTo>
                  <a:lnTo>
                    <a:pt x="97" y="104"/>
                  </a:lnTo>
                  <a:lnTo>
                    <a:pt x="37" y="104"/>
                  </a:lnTo>
                  <a:lnTo>
                    <a:pt x="37" y="152"/>
                  </a:lnTo>
                  <a:lnTo>
                    <a:pt x="116" y="152"/>
                  </a:lnTo>
                  <a:lnTo>
                    <a:pt x="116" y="180"/>
                  </a:lnTo>
                  <a:lnTo>
                    <a:pt x="0" y="180"/>
                  </a:lnTo>
                  <a:lnTo>
                    <a:pt x="0" y="0"/>
                  </a:lnTo>
                  <a:lnTo>
                    <a:pt x="1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119" name="PA-组合 118">
            <a:extLst>
              <a:ext uri="{FF2B5EF4-FFF2-40B4-BE49-F238E27FC236}">
                <a16:creationId xmlns:a16="http://schemas.microsoft.com/office/drawing/2014/main" id="{3D9DB720-F05B-4544-95A6-27F980531308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 rot="920319">
            <a:off x="-337379" y="496398"/>
            <a:ext cx="7007886" cy="1362601"/>
            <a:chOff x="-750464" y="1353165"/>
            <a:chExt cx="7007886" cy="1362601"/>
          </a:xfrm>
        </p:grpSpPr>
        <p:grpSp>
          <p:nvGrpSpPr>
            <p:cNvPr id="95" name="组合 94">
              <a:extLst>
                <a:ext uri="{FF2B5EF4-FFF2-40B4-BE49-F238E27FC236}">
                  <a16:creationId xmlns:a16="http://schemas.microsoft.com/office/drawing/2014/main" id="{14C21CFA-32A0-4CC7-A114-A7684AAB83A8}"/>
                </a:ext>
              </a:extLst>
            </p:cNvPr>
            <p:cNvGrpSpPr/>
            <p:nvPr/>
          </p:nvGrpSpPr>
          <p:grpSpPr>
            <a:xfrm>
              <a:off x="2519134" y="1353165"/>
              <a:ext cx="3738288" cy="994283"/>
              <a:chOff x="2519134" y="1353165"/>
              <a:chExt cx="3738288" cy="994283"/>
            </a:xfrm>
          </p:grpSpPr>
          <p:grpSp>
            <p:nvGrpSpPr>
              <p:cNvPr id="90" name="组合 89">
                <a:extLst>
                  <a:ext uri="{FF2B5EF4-FFF2-40B4-BE49-F238E27FC236}">
                    <a16:creationId xmlns:a16="http://schemas.microsoft.com/office/drawing/2014/main" id="{2DD7AA8B-9103-43FD-83DD-D20ED7E20A38}"/>
                  </a:ext>
                </a:extLst>
              </p:cNvPr>
              <p:cNvGrpSpPr/>
              <p:nvPr/>
            </p:nvGrpSpPr>
            <p:grpSpPr>
              <a:xfrm rot="474050">
                <a:off x="2519134" y="1809082"/>
                <a:ext cx="457992" cy="457993"/>
                <a:chOff x="2457153" y="1851349"/>
                <a:chExt cx="457992" cy="457993"/>
              </a:xfrm>
            </p:grpSpPr>
            <p:sp>
              <p:nvSpPr>
                <p:cNvPr id="28" name="PA-iṡḻiďé">
                  <a:extLst>
                    <a:ext uri="{FF2B5EF4-FFF2-40B4-BE49-F238E27FC236}">
                      <a16:creationId xmlns:a16="http://schemas.microsoft.com/office/drawing/2014/main" id="{ACA03CF5-878C-4F62-9044-72F72A1DE06C}"/>
                    </a:ext>
                  </a:extLst>
                </p:cNvPr>
                <p:cNvSpPr/>
                <p:nvPr>
                  <p:custDataLst>
                    <p:tags r:id="rId19"/>
                  </p:custDataLst>
                </p:nvPr>
              </p:nvSpPr>
              <p:spPr bwMode="auto">
                <a:xfrm>
                  <a:off x="2489145" y="1883341"/>
                  <a:ext cx="395692" cy="394850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9" name="PA-íšļïďè">
                  <a:extLst>
                    <a:ext uri="{FF2B5EF4-FFF2-40B4-BE49-F238E27FC236}">
                      <a16:creationId xmlns:a16="http://schemas.microsoft.com/office/drawing/2014/main" id="{04886595-E6E2-4610-822E-41404A093945}"/>
                    </a:ext>
                  </a:extLst>
                </p:cNvPr>
                <p:cNvSpPr/>
                <p:nvPr>
                  <p:custDataLst>
                    <p:tags r:id="rId20"/>
                  </p:custDataLst>
                </p:nvPr>
              </p:nvSpPr>
              <p:spPr bwMode="auto">
                <a:xfrm>
                  <a:off x="2457153" y="1851349"/>
                  <a:ext cx="457992" cy="457993"/>
                </a:xfrm>
                <a:custGeom>
                  <a:avLst/>
                  <a:gdLst>
                    <a:gd name="T0" fmla="*/ 215 w 230"/>
                    <a:gd name="T1" fmla="*/ 115 h 230"/>
                    <a:gd name="T2" fmla="*/ 199 w 230"/>
                    <a:gd name="T3" fmla="*/ 115 h 230"/>
                    <a:gd name="T4" fmla="*/ 174 w 230"/>
                    <a:gd name="T5" fmla="*/ 174 h 230"/>
                    <a:gd name="T6" fmla="*/ 115 w 230"/>
                    <a:gd name="T7" fmla="*/ 198 h 230"/>
                    <a:gd name="T8" fmla="*/ 57 w 230"/>
                    <a:gd name="T9" fmla="*/ 174 h 230"/>
                    <a:gd name="T10" fmla="*/ 32 w 230"/>
                    <a:gd name="T11" fmla="*/ 115 h 230"/>
                    <a:gd name="T12" fmla="*/ 57 w 230"/>
                    <a:gd name="T13" fmla="*/ 56 h 230"/>
                    <a:gd name="T14" fmla="*/ 115 w 230"/>
                    <a:gd name="T15" fmla="*/ 32 h 230"/>
                    <a:gd name="T16" fmla="*/ 174 w 230"/>
                    <a:gd name="T17" fmla="*/ 56 h 230"/>
                    <a:gd name="T18" fmla="*/ 199 w 230"/>
                    <a:gd name="T19" fmla="*/ 115 h 230"/>
                    <a:gd name="T20" fmla="*/ 215 w 230"/>
                    <a:gd name="T21" fmla="*/ 115 h 230"/>
                    <a:gd name="T22" fmla="*/ 230 w 230"/>
                    <a:gd name="T23" fmla="*/ 115 h 230"/>
                    <a:gd name="T24" fmla="*/ 197 w 230"/>
                    <a:gd name="T25" fmla="*/ 34 h 230"/>
                    <a:gd name="T26" fmla="*/ 115 w 230"/>
                    <a:gd name="T27" fmla="*/ 0 h 230"/>
                    <a:gd name="T28" fmla="*/ 34 w 230"/>
                    <a:gd name="T29" fmla="*/ 34 h 230"/>
                    <a:gd name="T30" fmla="*/ 0 w 230"/>
                    <a:gd name="T31" fmla="*/ 115 h 230"/>
                    <a:gd name="T32" fmla="*/ 34 w 230"/>
                    <a:gd name="T33" fmla="*/ 196 h 230"/>
                    <a:gd name="T34" fmla="*/ 115 w 230"/>
                    <a:gd name="T35" fmla="*/ 230 h 230"/>
                    <a:gd name="T36" fmla="*/ 197 w 230"/>
                    <a:gd name="T37" fmla="*/ 196 h 230"/>
                    <a:gd name="T38" fmla="*/ 230 w 230"/>
                    <a:gd name="T39" fmla="*/ 115 h 230"/>
                    <a:gd name="T40" fmla="*/ 215 w 230"/>
                    <a:gd name="T41" fmla="*/ 115 h 2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30" h="230">
                      <a:moveTo>
                        <a:pt x="215" y="115"/>
                      </a:moveTo>
                      <a:cubicBezTo>
                        <a:pt x="199" y="115"/>
                        <a:pt x="199" y="115"/>
                        <a:pt x="199" y="115"/>
                      </a:cubicBezTo>
                      <a:cubicBezTo>
                        <a:pt x="199" y="138"/>
                        <a:pt x="189" y="159"/>
                        <a:pt x="174" y="174"/>
                      </a:cubicBezTo>
                      <a:cubicBezTo>
                        <a:pt x="159" y="189"/>
                        <a:pt x="139" y="198"/>
                        <a:pt x="115" y="198"/>
                      </a:cubicBezTo>
                      <a:cubicBezTo>
                        <a:pt x="92" y="198"/>
                        <a:pt x="72" y="189"/>
                        <a:pt x="57" y="174"/>
                      </a:cubicBezTo>
                      <a:cubicBezTo>
                        <a:pt x="41" y="159"/>
                        <a:pt x="32" y="138"/>
                        <a:pt x="32" y="115"/>
                      </a:cubicBezTo>
                      <a:cubicBezTo>
                        <a:pt x="32" y="92"/>
                        <a:pt x="41" y="71"/>
                        <a:pt x="57" y="56"/>
                      </a:cubicBezTo>
                      <a:cubicBezTo>
                        <a:pt x="72" y="41"/>
                        <a:pt x="92" y="32"/>
                        <a:pt x="115" y="32"/>
                      </a:cubicBezTo>
                      <a:cubicBezTo>
                        <a:pt x="139" y="32"/>
                        <a:pt x="159" y="41"/>
                        <a:pt x="174" y="56"/>
                      </a:cubicBezTo>
                      <a:cubicBezTo>
                        <a:pt x="189" y="71"/>
                        <a:pt x="199" y="92"/>
                        <a:pt x="199" y="115"/>
                      </a:cubicBezTo>
                      <a:cubicBezTo>
                        <a:pt x="215" y="115"/>
                        <a:pt x="215" y="115"/>
                        <a:pt x="215" y="115"/>
                      </a:cubicBezTo>
                      <a:cubicBezTo>
                        <a:pt x="230" y="115"/>
                        <a:pt x="230" y="115"/>
                        <a:pt x="230" y="115"/>
                      </a:cubicBezTo>
                      <a:cubicBezTo>
                        <a:pt x="230" y="83"/>
                        <a:pt x="218" y="54"/>
                        <a:pt x="197" y="34"/>
                      </a:cubicBezTo>
                      <a:cubicBezTo>
                        <a:pt x="176" y="13"/>
                        <a:pt x="147" y="0"/>
                        <a:pt x="115" y="0"/>
                      </a:cubicBezTo>
                      <a:cubicBezTo>
                        <a:pt x="84" y="0"/>
                        <a:pt x="55" y="13"/>
                        <a:pt x="34" y="34"/>
                      </a:cubicBezTo>
                      <a:cubicBezTo>
                        <a:pt x="13" y="54"/>
                        <a:pt x="0" y="83"/>
                        <a:pt x="0" y="115"/>
                      </a:cubicBezTo>
                      <a:cubicBezTo>
                        <a:pt x="0" y="147"/>
                        <a:pt x="13" y="175"/>
                        <a:pt x="34" y="196"/>
                      </a:cubicBezTo>
                      <a:cubicBezTo>
                        <a:pt x="55" y="217"/>
                        <a:pt x="84" y="230"/>
                        <a:pt x="115" y="230"/>
                      </a:cubicBezTo>
                      <a:cubicBezTo>
                        <a:pt x="147" y="230"/>
                        <a:pt x="176" y="217"/>
                        <a:pt x="197" y="196"/>
                      </a:cubicBezTo>
                      <a:cubicBezTo>
                        <a:pt x="218" y="175"/>
                        <a:pt x="230" y="147"/>
                        <a:pt x="230" y="115"/>
                      </a:cubicBezTo>
                      <a:lnTo>
                        <a:pt x="215" y="115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grpSp>
            <p:nvGrpSpPr>
              <p:cNvPr id="87" name="组合 86">
                <a:extLst>
                  <a:ext uri="{FF2B5EF4-FFF2-40B4-BE49-F238E27FC236}">
                    <a16:creationId xmlns:a16="http://schemas.microsoft.com/office/drawing/2014/main" id="{0D141933-9613-42A9-BA11-BFE7769426F2}"/>
                  </a:ext>
                </a:extLst>
              </p:cNvPr>
              <p:cNvGrpSpPr/>
              <p:nvPr/>
            </p:nvGrpSpPr>
            <p:grpSpPr>
              <a:xfrm rot="474050">
                <a:off x="2724818" y="1353165"/>
                <a:ext cx="3532604" cy="994283"/>
                <a:chOff x="2620481" y="1157624"/>
                <a:chExt cx="3532604" cy="994283"/>
              </a:xfr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18" name="PA-îṧḻiďé">
                  <a:extLst>
                    <a:ext uri="{FF2B5EF4-FFF2-40B4-BE49-F238E27FC236}">
                      <a16:creationId xmlns:a16="http://schemas.microsoft.com/office/drawing/2014/main" id="{919E7255-977C-4087-A019-B3A2F7E06BB6}"/>
                    </a:ext>
                  </a:extLst>
                </p:cNvPr>
                <p:cNvSpPr/>
                <p:nvPr>
                  <p:custDataLst>
                    <p:tags r:id="rId13"/>
                  </p:custDataLst>
                </p:nvPr>
              </p:nvSpPr>
              <p:spPr bwMode="auto">
                <a:xfrm>
                  <a:off x="2661734" y="1192143"/>
                  <a:ext cx="3491351" cy="894095"/>
                </a:xfrm>
                <a:custGeom>
                  <a:avLst/>
                  <a:gdLst>
                    <a:gd name="T0" fmla="*/ 29 w 1753"/>
                    <a:gd name="T1" fmla="*/ 449 h 449"/>
                    <a:gd name="T2" fmla="*/ 1753 w 1753"/>
                    <a:gd name="T3" fmla="*/ 211 h 449"/>
                    <a:gd name="T4" fmla="*/ 1725 w 1753"/>
                    <a:gd name="T5" fmla="*/ 6 h 449"/>
                    <a:gd name="T6" fmla="*/ 1717 w 1753"/>
                    <a:gd name="T7" fmla="*/ 1 h 449"/>
                    <a:gd name="T8" fmla="*/ 6 w 1753"/>
                    <a:gd name="T9" fmla="*/ 237 h 449"/>
                    <a:gd name="T10" fmla="*/ 0 w 1753"/>
                    <a:gd name="T11" fmla="*/ 244 h 449"/>
                    <a:gd name="T12" fmla="*/ 29 w 1753"/>
                    <a:gd name="T13" fmla="*/ 449 h 4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753" h="449">
                      <a:moveTo>
                        <a:pt x="29" y="449"/>
                      </a:moveTo>
                      <a:cubicBezTo>
                        <a:pt x="1753" y="211"/>
                        <a:pt x="1753" y="211"/>
                        <a:pt x="1753" y="211"/>
                      </a:cubicBezTo>
                      <a:cubicBezTo>
                        <a:pt x="1725" y="6"/>
                        <a:pt x="1725" y="6"/>
                        <a:pt x="1725" y="6"/>
                      </a:cubicBezTo>
                      <a:cubicBezTo>
                        <a:pt x="1724" y="3"/>
                        <a:pt x="1721" y="0"/>
                        <a:pt x="1717" y="1"/>
                      </a:cubicBezTo>
                      <a:cubicBezTo>
                        <a:pt x="6" y="237"/>
                        <a:pt x="6" y="237"/>
                        <a:pt x="6" y="237"/>
                      </a:cubicBezTo>
                      <a:cubicBezTo>
                        <a:pt x="2" y="237"/>
                        <a:pt x="0" y="241"/>
                        <a:pt x="0" y="244"/>
                      </a:cubicBezTo>
                      <a:lnTo>
                        <a:pt x="29" y="449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762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0" name="PA-i$ļiḍè">
                  <a:extLst>
                    <a:ext uri="{FF2B5EF4-FFF2-40B4-BE49-F238E27FC236}">
                      <a16:creationId xmlns:a16="http://schemas.microsoft.com/office/drawing/2014/main" id="{D1BA8485-E86A-43AF-8812-FC10075EAE87}"/>
                    </a:ext>
                  </a:extLst>
                </p:cNvPr>
                <p:cNvSpPr/>
                <p:nvPr>
                  <p:custDataLst>
                    <p:tags r:id="rId14"/>
                  </p:custDataLst>
                </p:nvPr>
              </p:nvSpPr>
              <p:spPr bwMode="auto">
                <a:xfrm>
                  <a:off x="2661734" y="1524692"/>
                  <a:ext cx="784649" cy="601958"/>
                </a:xfrm>
                <a:custGeom>
                  <a:avLst/>
                  <a:gdLst>
                    <a:gd name="T0" fmla="*/ 554 w 932"/>
                    <a:gd name="T1" fmla="*/ 639 h 715"/>
                    <a:gd name="T2" fmla="*/ 0 w 932"/>
                    <a:gd name="T3" fmla="*/ 715 h 715"/>
                    <a:gd name="T4" fmla="*/ 379 w 932"/>
                    <a:gd name="T5" fmla="*/ 78 h 715"/>
                    <a:gd name="T6" fmla="*/ 932 w 932"/>
                    <a:gd name="T7" fmla="*/ 0 h 715"/>
                    <a:gd name="T8" fmla="*/ 554 w 932"/>
                    <a:gd name="T9" fmla="*/ 639 h 7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32" h="715">
                      <a:moveTo>
                        <a:pt x="554" y="639"/>
                      </a:moveTo>
                      <a:lnTo>
                        <a:pt x="0" y="715"/>
                      </a:lnTo>
                      <a:lnTo>
                        <a:pt x="379" y="78"/>
                      </a:lnTo>
                      <a:lnTo>
                        <a:pt x="932" y="0"/>
                      </a:lnTo>
                      <a:lnTo>
                        <a:pt x="554" y="63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2" name="PA-îşlide">
                  <a:extLst>
                    <a:ext uri="{FF2B5EF4-FFF2-40B4-BE49-F238E27FC236}">
                      <a16:creationId xmlns:a16="http://schemas.microsoft.com/office/drawing/2014/main" id="{0F3E4673-3B5D-4A46-A63A-2684677104CB}"/>
                    </a:ext>
                  </a:extLst>
                </p:cNvPr>
                <p:cNvSpPr/>
                <p:nvPr>
                  <p:custDataLst>
                    <p:tags r:id="rId15"/>
                  </p:custDataLst>
                </p:nvPr>
              </p:nvSpPr>
              <p:spPr bwMode="auto">
                <a:xfrm>
                  <a:off x="3565933" y="1403459"/>
                  <a:ext cx="766969" cy="597748"/>
                </a:xfrm>
                <a:custGeom>
                  <a:avLst/>
                  <a:gdLst>
                    <a:gd name="T0" fmla="*/ 556 w 911"/>
                    <a:gd name="T1" fmla="*/ 634 h 710"/>
                    <a:gd name="T2" fmla="*/ 0 w 911"/>
                    <a:gd name="T3" fmla="*/ 710 h 710"/>
                    <a:gd name="T4" fmla="*/ 357 w 911"/>
                    <a:gd name="T5" fmla="*/ 75 h 710"/>
                    <a:gd name="T6" fmla="*/ 911 w 911"/>
                    <a:gd name="T7" fmla="*/ 0 h 710"/>
                    <a:gd name="T8" fmla="*/ 556 w 911"/>
                    <a:gd name="T9" fmla="*/ 634 h 7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11" h="710">
                      <a:moveTo>
                        <a:pt x="556" y="634"/>
                      </a:moveTo>
                      <a:lnTo>
                        <a:pt x="0" y="710"/>
                      </a:lnTo>
                      <a:lnTo>
                        <a:pt x="357" y="75"/>
                      </a:lnTo>
                      <a:lnTo>
                        <a:pt x="911" y="0"/>
                      </a:lnTo>
                      <a:lnTo>
                        <a:pt x="556" y="63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4" name="PA-iSḷíďé">
                  <a:extLst>
                    <a:ext uri="{FF2B5EF4-FFF2-40B4-BE49-F238E27FC236}">
                      <a16:creationId xmlns:a16="http://schemas.microsoft.com/office/drawing/2014/main" id="{9241A3AA-FD6D-40D4-A7B3-D9885FCC4320}"/>
                    </a:ext>
                  </a:extLst>
                </p:cNvPr>
                <p:cNvSpPr/>
                <p:nvPr>
                  <p:custDataLst>
                    <p:tags r:id="rId16"/>
                  </p:custDataLst>
                </p:nvPr>
              </p:nvSpPr>
              <p:spPr bwMode="auto">
                <a:xfrm>
                  <a:off x="4471814" y="1279700"/>
                  <a:ext cx="746764" cy="595222"/>
                </a:xfrm>
                <a:custGeom>
                  <a:avLst/>
                  <a:gdLst>
                    <a:gd name="T0" fmla="*/ 556 w 887"/>
                    <a:gd name="T1" fmla="*/ 632 h 707"/>
                    <a:gd name="T2" fmla="*/ 0 w 887"/>
                    <a:gd name="T3" fmla="*/ 707 h 707"/>
                    <a:gd name="T4" fmla="*/ 332 w 887"/>
                    <a:gd name="T5" fmla="*/ 78 h 707"/>
                    <a:gd name="T6" fmla="*/ 887 w 887"/>
                    <a:gd name="T7" fmla="*/ 0 h 707"/>
                    <a:gd name="T8" fmla="*/ 556 w 887"/>
                    <a:gd name="T9" fmla="*/ 632 h 7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87" h="707">
                      <a:moveTo>
                        <a:pt x="556" y="632"/>
                      </a:moveTo>
                      <a:lnTo>
                        <a:pt x="0" y="707"/>
                      </a:lnTo>
                      <a:lnTo>
                        <a:pt x="332" y="78"/>
                      </a:lnTo>
                      <a:lnTo>
                        <a:pt x="887" y="0"/>
                      </a:lnTo>
                      <a:lnTo>
                        <a:pt x="556" y="63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" name="PA-îślïḋé">
                  <a:extLst>
                    <a:ext uri="{FF2B5EF4-FFF2-40B4-BE49-F238E27FC236}">
                      <a16:creationId xmlns:a16="http://schemas.microsoft.com/office/drawing/2014/main" id="{C312C659-F078-4479-A585-8F6457B36BC9}"/>
                    </a:ext>
                  </a:extLst>
                </p:cNvPr>
                <p:cNvSpPr/>
                <p:nvPr>
                  <p:custDataLst>
                    <p:tags r:id="rId17"/>
                  </p:custDataLst>
                </p:nvPr>
              </p:nvSpPr>
              <p:spPr bwMode="auto">
                <a:xfrm>
                  <a:off x="5378538" y="1157624"/>
                  <a:ext cx="726558" cy="594380"/>
                </a:xfrm>
                <a:custGeom>
                  <a:avLst/>
                  <a:gdLst>
                    <a:gd name="T0" fmla="*/ 555 w 863"/>
                    <a:gd name="T1" fmla="*/ 628 h 706"/>
                    <a:gd name="T2" fmla="*/ 0 w 863"/>
                    <a:gd name="T3" fmla="*/ 706 h 706"/>
                    <a:gd name="T4" fmla="*/ 307 w 863"/>
                    <a:gd name="T5" fmla="*/ 76 h 706"/>
                    <a:gd name="T6" fmla="*/ 863 w 863"/>
                    <a:gd name="T7" fmla="*/ 0 h 706"/>
                    <a:gd name="T8" fmla="*/ 555 w 863"/>
                    <a:gd name="T9" fmla="*/ 628 h 7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63" h="706">
                      <a:moveTo>
                        <a:pt x="555" y="628"/>
                      </a:moveTo>
                      <a:lnTo>
                        <a:pt x="0" y="706"/>
                      </a:lnTo>
                      <a:lnTo>
                        <a:pt x="307" y="76"/>
                      </a:lnTo>
                      <a:lnTo>
                        <a:pt x="863" y="0"/>
                      </a:lnTo>
                      <a:lnTo>
                        <a:pt x="555" y="62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0" name="PA-îṧ1iḑê">
                  <a:extLst>
                    <a:ext uri="{FF2B5EF4-FFF2-40B4-BE49-F238E27FC236}">
                      <a16:creationId xmlns:a16="http://schemas.microsoft.com/office/drawing/2014/main" id="{B6FA8246-7C9E-4C06-B9B3-8FF53F8EA80B}"/>
                    </a:ext>
                  </a:extLst>
                </p:cNvPr>
                <p:cNvSpPr/>
                <p:nvPr>
                  <p:custDataLst>
                    <p:tags r:id="rId18"/>
                  </p:custDataLst>
                </p:nvPr>
              </p:nvSpPr>
              <p:spPr bwMode="auto">
                <a:xfrm>
                  <a:off x="2620481" y="2008784"/>
                  <a:ext cx="141439" cy="14312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</p:grpSp>
        <p:grpSp>
          <p:nvGrpSpPr>
            <p:cNvPr id="96" name="组合 95">
              <a:extLst>
                <a:ext uri="{FF2B5EF4-FFF2-40B4-BE49-F238E27FC236}">
                  <a16:creationId xmlns:a16="http://schemas.microsoft.com/office/drawing/2014/main" id="{2CFB0813-822F-4A6D-B20C-4B3D44931A18}"/>
                </a:ext>
              </a:extLst>
            </p:cNvPr>
            <p:cNvGrpSpPr/>
            <p:nvPr/>
          </p:nvGrpSpPr>
          <p:grpSpPr>
            <a:xfrm flipH="1" flipV="1">
              <a:off x="-750464" y="1721483"/>
              <a:ext cx="3738288" cy="994283"/>
              <a:chOff x="2519134" y="1353165"/>
              <a:chExt cx="3738288" cy="994283"/>
            </a:xfrm>
          </p:grpSpPr>
          <p:grpSp>
            <p:nvGrpSpPr>
              <p:cNvPr id="97" name="组合 96">
                <a:extLst>
                  <a:ext uri="{FF2B5EF4-FFF2-40B4-BE49-F238E27FC236}">
                    <a16:creationId xmlns:a16="http://schemas.microsoft.com/office/drawing/2014/main" id="{C6EEDBA0-C0AD-402F-B309-3D15B10F6E73}"/>
                  </a:ext>
                </a:extLst>
              </p:cNvPr>
              <p:cNvGrpSpPr/>
              <p:nvPr/>
            </p:nvGrpSpPr>
            <p:grpSpPr>
              <a:xfrm rot="474050">
                <a:off x="2519134" y="1809082"/>
                <a:ext cx="457992" cy="457993"/>
                <a:chOff x="2457153" y="1851349"/>
                <a:chExt cx="457992" cy="457993"/>
              </a:xfrm>
            </p:grpSpPr>
            <p:sp>
              <p:nvSpPr>
                <p:cNvPr id="105" name="PA-iṡḻiďé">
                  <a:extLst>
                    <a:ext uri="{FF2B5EF4-FFF2-40B4-BE49-F238E27FC236}">
                      <a16:creationId xmlns:a16="http://schemas.microsoft.com/office/drawing/2014/main" id="{A8ACD2F5-DE39-4C46-AA94-884FEBB3C5B9}"/>
                    </a:ext>
                  </a:extLst>
                </p:cNvPr>
                <p:cNvSpPr/>
                <p:nvPr>
                  <p:custDataLst>
                    <p:tags r:id="rId11"/>
                  </p:custDataLst>
                </p:nvPr>
              </p:nvSpPr>
              <p:spPr bwMode="auto">
                <a:xfrm>
                  <a:off x="2489145" y="1883341"/>
                  <a:ext cx="395692" cy="394850"/>
                </a:xfrm>
                <a:prstGeom prst="ellipse">
                  <a:avLst/>
                </a:prstGeom>
                <a:no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06" name="PA-íšļïďè">
                  <a:extLst>
                    <a:ext uri="{FF2B5EF4-FFF2-40B4-BE49-F238E27FC236}">
                      <a16:creationId xmlns:a16="http://schemas.microsoft.com/office/drawing/2014/main" id="{4F50B685-F416-42DD-A6BA-015E65796EC3}"/>
                    </a:ext>
                  </a:extLst>
                </p:cNvPr>
                <p:cNvSpPr/>
                <p:nvPr>
                  <p:custDataLst>
                    <p:tags r:id="rId12"/>
                  </p:custDataLst>
                </p:nvPr>
              </p:nvSpPr>
              <p:spPr bwMode="auto">
                <a:xfrm>
                  <a:off x="2457153" y="1851349"/>
                  <a:ext cx="457992" cy="457993"/>
                </a:xfrm>
                <a:custGeom>
                  <a:avLst/>
                  <a:gdLst>
                    <a:gd name="T0" fmla="*/ 215 w 230"/>
                    <a:gd name="T1" fmla="*/ 115 h 230"/>
                    <a:gd name="T2" fmla="*/ 199 w 230"/>
                    <a:gd name="T3" fmla="*/ 115 h 230"/>
                    <a:gd name="T4" fmla="*/ 174 w 230"/>
                    <a:gd name="T5" fmla="*/ 174 h 230"/>
                    <a:gd name="T6" fmla="*/ 115 w 230"/>
                    <a:gd name="T7" fmla="*/ 198 h 230"/>
                    <a:gd name="T8" fmla="*/ 57 w 230"/>
                    <a:gd name="T9" fmla="*/ 174 h 230"/>
                    <a:gd name="T10" fmla="*/ 32 w 230"/>
                    <a:gd name="T11" fmla="*/ 115 h 230"/>
                    <a:gd name="T12" fmla="*/ 57 w 230"/>
                    <a:gd name="T13" fmla="*/ 56 h 230"/>
                    <a:gd name="T14" fmla="*/ 115 w 230"/>
                    <a:gd name="T15" fmla="*/ 32 h 230"/>
                    <a:gd name="T16" fmla="*/ 174 w 230"/>
                    <a:gd name="T17" fmla="*/ 56 h 230"/>
                    <a:gd name="T18" fmla="*/ 199 w 230"/>
                    <a:gd name="T19" fmla="*/ 115 h 230"/>
                    <a:gd name="T20" fmla="*/ 215 w 230"/>
                    <a:gd name="T21" fmla="*/ 115 h 230"/>
                    <a:gd name="T22" fmla="*/ 230 w 230"/>
                    <a:gd name="T23" fmla="*/ 115 h 230"/>
                    <a:gd name="T24" fmla="*/ 197 w 230"/>
                    <a:gd name="T25" fmla="*/ 34 h 230"/>
                    <a:gd name="T26" fmla="*/ 115 w 230"/>
                    <a:gd name="T27" fmla="*/ 0 h 230"/>
                    <a:gd name="T28" fmla="*/ 34 w 230"/>
                    <a:gd name="T29" fmla="*/ 34 h 230"/>
                    <a:gd name="T30" fmla="*/ 0 w 230"/>
                    <a:gd name="T31" fmla="*/ 115 h 230"/>
                    <a:gd name="T32" fmla="*/ 34 w 230"/>
                    <a:gd name="T33" fmla="*/ 196 h 230"/>
                    <a:gd name="T34" fmla="*/ 115 w 230"/>
                    <a:gd name="T35" fmla="*/ 230 h 230"/>
                    <a:gd name="T36" fmla="*/ 197 w 230"/>
                    <a:gd name="T37" fmla="*/ 196 h 230"/>
                    <a:gd name="T38" fmla="*/ 230 w 230"/>
                    <a:gd name="T39" fmla="*/ 115 h 230"/>
                    <a:gd name="T40" fmla="*/ 215 w 230"/>
                    <a:gd name="T41" fmla="*/ 115 h 2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30" h="230">
                      <a:moveTo>
                        <a:pt x="215" y="115"/>
                      </a:moveTo>
                      <a:cubicBezTo>
                        <a:pt x="199" y="115"/>
                        <a:pt x="199" y="115"/>
                        <a:pt x="199" y="115"/>
                      </a:cubicBezTo>
                      <a:cubicBezTo>
                        <a:pt x="199" y="138"/>
                        <a:pt x="189" y="159"/>
                        <a:pt x="174" y="174"/>
                      </a:cubicBezTo>
                      <a:cubicBezTo>
                        <a:pt x="159" y="189"/>
                        <a:pt x="139" y="198"/>
                        <a:pt x="115" y="198"/>
                      </a:cubicBezTo>
                      <a:cubicBezTo>
                        <a:pt x="92" y="198"/>
                        <a:pt x="72" y="189"/>
                        <a:pt x="57" y="174"/>
                      </a:cubicBezTo>
                      <a:cubicBezTo>
                        <a:pt x="41" y="159"/>
                        <a:pt x="32" y="138"/>
                        <a:pt x="32" y="115"/>
                      </a:cubicBezTo>
                      <a:cubicBezTo>
                        <a:pt x="32" y="92"/>
                        <a:pt x="41" y="71"/>
                        <a:pt x="57" y="56"/>
                      </a:cubicBezTo>
                      <a:cubicBezTo>
                        <a:pt x="72" y="41"/>
                        <a:pt x="92" y="32"/>
                        <a:pt x="115" y="32"/>
                      </a:cubicBezTo>
                      <a:cubicBezTo>
                        <a:pt x="139" y="32"/>
                        <a:pt x="159" y="41"/>
                        <a:pt x="174" y="56"/>
                      </a:cubicBezTo>
                      <a:cubicBezTo>
                        <a:pt x="189" y="71"/>
                        <a:pt x="199" y="92"/>
                        <a:pt x="199" y="115"/>
                      </a:cubicBezTo>
                      <a:cubicBezTo>
                        <a:pt x="215" y="115"/>
                        <a:pt x="215" y="115"/>
                        <a:pt x="215" y="115"/>
                      </a:cubicBezTo>
                      <a:cubicBezTo>
                        <a:pt x="230" y="115"/>
                        <a:pt x="230" y="115"/>
                        <a:pt x="230" y="115"/>
                      </a:cubicBezTo>
                      <a:cubicBezTo>
                        <a:pt x="230" y="83"/>
                        <a:pt x="218" y="54"/>
                        <a:pt x="197" y="34"/>
                      </a:cubicBezTo>
                      <a:cubicBezTo>
                        <a:pt x="176" y="13"/>
                        <a:pt x="147" y="0"/>
                        <a:pt x="115" y="0"/>
                      </a:cubicBezTo>
                      <a:cubicBezTo>
                        <a:pt x="84" y="0"/>
                        <a:pt x="55" y="13"/>
                        <a:pt x="34" y="34"/>
                      </a:cubicBezTo>
                      <a:cubicBezTo>
                        <a:pt x="13" y="54"/>
                        <a:pt x="0" y="83"/>
                        <a:pt x="0" y="115"/>
                      </a:cubicBezTo>
                      <a:cubicBezTo>
                        <a:pt x="0" y="147"/>
                        <a:pt x="13" y="175"/>
                        <a:pt x="34" y="196"/>
                      </a:cubicBezTo>
                      <a:cubicBezTo>
                        <a:pt x="55" y="217"/>
                        <a:pt x="84" y="230"/>
                        <a:pt x="115" y="230"/>
                      </a:cubicBezTo>
                      <a:cubicBezTo>
                        <a:pt x="147" y="230"/>
                        <a:pt x="176" y="217"/>
                        <a:pt x="197" y="196"/>
                      </a:cubicBezTo>
                      <a:cubicBezTo>
                        <a:pt x="218" y="175"/>
                        <a:pt x="230" y="147"/>
                        <a:pt x="230" y="115"/>
                      </a:cubicBezTo>
                      <a:lnTo>
                        <a:pt x="215" y="115"/>
                      </a:lnTo>
                      <a:close/>
                    </a:path>
                  </a:pathLst>
                </a:custGeom>
                <a:no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grpSp>
            <p:nvGrpSpPr>
              <p:cNvPr id="98" name="组合 97">
                <a:extLst>
                  <a:ext uri="{FF2B5EF4-FFF2-40B4-BE49-F238E27FC236}">
                    <a16:creationId xmlns:a16="http://schemas.microsoft.com/office/drawing/2014/main" id="{7CF85F55-DEDF-43E9-8EB7-0BB42EDCBA18}"/>
                  </a:ext>
                </a:extLst>
              </p:cNvPr>
              <p:cNvGrpSpPr/>
              <p:nvPr/>
            </p:nvGrpSpPr>
            <p:grpSpPr>
              <a:xfrm rot="474050">
                <a:off x="2724818" y="1353165"/>
                <a:ext cx="3532604" cy="994283"/>
                <a:chOff x="2620481" y="1157624"/>
                <a:chExt cx="3532604" cy="994283"/>
              </a:xfr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99" name="PA-îṧḻiďé">
                  <a:extLst>
                    <a:ext uri="{FF2B5EF4-FFF2-40B4-BE49-F238E27FC236}">
                      <a16:creationId xmlns:a16="http://schemas.microsoft.com/office/drawing/2014/main" id="{536DBCEB-1AB6-4A19-BDE6-C987AB45B407}"/>
                    </a:ext>
                  </a:extLst>
                </p:cNvPr>
                <p:cNvSpPr/>
                <p:nvPr>
                  <p:custDataLst>
                    <p:tags r:id="rId5"/>
                  </p:custDataLst>
                </p:nvPr>
              </p:nvSpPr>
              <p:spPr bwMode="auto">
                <a:xfrm>
                  <a:off x="2661734" y="1192143"/>
                  <a:ext cx="3491351" cy="894095"/>
                </a:xfrm>
                <a:custGeom>
                  <a:avLst/>
                  <a:gdLst>
                    <a:gd name="T0" fmla="*/ 29 w 1753"/>
                    <a:gd name="T1" fmla="*/ 449 h 449"/>
                    <a:gd name="T2" fmla="*/ 1753 w 1753"/>
                    <a:gd name="T3" fmla="*/ 211 h 449"/>
                    <a:gd name="T4" fmla="*/ 1725 w 1753"/>
                    <a:gd name="T5" fmla="*/ 6 h 449"/>
                    <a:gd name="T6" fmla="*/ 1717 w 1753"/>
                    <a:gd name="T7" fmla="*/ 1 h 449"/>
                    <a:gd name="T8" fmla="*/ 6 w 1753"/>
                    <a:gd name="T9" fmla="*/ 237 h 449"/>
                    <a:gd name="T10" fmla="*/ 0 w 1753"/>
                    <a:gd name="T11" fmla="*/ 244 h 449"/>
                    <a:gd name="T12" fmla="*/ 29 w 1753"/>
                    <a:gd name="T13" fmla="*/ 449 h 4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753" h="449">
                      <a:moveTo>
                        <a:pt x="29" y="449"/>
                      </a:moveTo>
                      <a:cubicBezTo>
                        <a:pt x="1753" y="211"/>
                        <a:pt x="1753" y="211"/>
                        <a:pt x="1753" y="211"/>
                      </a:cubicBezTo>
                      <a:cubicBezTo>
                        <a:pt x="1725" y="6"/>
                        <a:pt x="1725" y="6"/>
                        <a:pt x="1725" y="6"/>
                      </a:cubicBezTo>
                      <a:cubicBezTo>
                        <a:pt x="1724" y="3"/>
                        <a:pt x="1721" y="0"/>
                        <a:pt x="1717" y="1"/>
                      </a:cubicBezTo>
                      <a:cubicBezTo>
                        <a:pt x="6" y="237"/>
                        <a:pt x="6" y="237"/>
                        <a:pt x="6" y="237"/>
                      </a:cubicBezTo>
                      <a:cubicBezTo>
                        <a:pt x="2" y="237"/>
                        <a:pt x="0" y="241"/>
                        <a:pt x="0" y="244"/>
                      </a:cubicBezTo>
                      <a:lnTo>
                        <a:pt x="29" y="449"/>
                      </a:lnTo>
                      <a:close/>
                    </a:path>
                  </a:pathLst>
                </a:custGeom>
                <a:noFill/>
                <a:ln w="76200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00" name="PA-i$ļiḍè">
                  <a:extLst>
                    <a:ext uri="{FF2B5EF4-FFF2-40B4-BE49-F238E27FC236}">
                      <a16:creationId xmlns:a16="http://schemas.microsoft.com/office/drawing/2014/main" id="{75EBFA1A-7BCA-4819-AFAB-6AD4CF562B7D}"/>
                    </a:ext>
                  </a:extLst>
                </p:cNvPr>
                <p:cNvSpPr/>
                <p:nvPr>
                  <p:custDataLst>
                    <p:tags r:id="rId6"/>
                  </p:custDataLst>
                </p:nvPr>
              </p:nvSpPr>
              <p:spPr bwMode="auto">
                <a:xfrm>
                  <a:off x="2661734" y="1524692"/>
                  <a:ext cx="784649" cy="601958"/>
                </a:xfrm>
                <a:custGeom>
                  <a:avLst/>
                  <a:gdLst>
                    <a:gd name="T0" fmla="*/ 554 w 932"/>
                    <a:gd name="T1" fmla="*/ 639 h 715"/>
                    <a:gd name="T2" fmla="*/ 0 w 932"/>
                    <a:gd name="T3" fmla="*/ 715 h 715"/>
                    <a:gd name="T4" fmla="*/ 379 w 932"/>
                    <a:gd name="T5" fmla="*/ 78 h 715"/>
                    <a:gd name="T6" fmla="*/ 932 w 932"/>
                    <a:gd name="T7" fmla="*/ 0 h 715"/>
                    <a:gd name="T8" fmla="*/ 554 w 932"/>
                    <a:gd name="T9" fmla="*/ 639 h 7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32" h="715">
                      <a:moveTo>
                        <a:pt x="554" y="639"/>
                      </a:moveTo>
                      <a:lnTo>
                        <a:pt x="0" y="715"/>
                      </a:lnTo>
                      <a:lnTo>
                        <a:pt x="379" y="78"/>
                      </a:lnTo>
                      <a:lnTo>
                        <a:pt x="932" y="0"/>
                      </a:lnTo>
                      <a:lnTo>
                        <a:pt x="554" y="639"/>
                      </a:lnTo>
                      <a:close/>
                    </a:path>
                  </a:pathLst>
                </a:custGeom>
                <a:no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01" name="PA-îşlide">
                  <a:extLst>
                    <a:ext uri="{FF2B5EF4-FFF2-40B4-BE49-F238E27FC236}">
                      <a16:creationId xmlns:a16="http://schemas.microsoft.com/office/drawing/2014/main" id="{975EDAE4-8C47-4AE1-807C-08BADC0DCDF7}"/>
                    </a:ext>
                  </a:extLst>
                </p:cNvPr>
                <p:cNvSpPr/>
                <p:nvPr>
                  <p:custDataLst>
                    <p:tags r:id="rId7"/>
                  </p:custDataLst>
                </p:nvPr>
              </p:nvSpPr>
              <p:spPr bwMode="auto">
                <a:xfrm>
                  <a:off x="3565933" y="1403459"/>
                  <a:ext cx="766969" cy="597748"/>
                </a:xfrm>
                <a:custGeom>
                  <a:avLst/>
                  <a:gdLst>
                    <a:gd name="T0" fmla="*/ 556 w 911"/>
                    <a:gd name="T1" fmla="*/ 634 h 710"/>
                    <a:gd name="T2" fmla="*/ 0 w 911"/>
                    <a:gd name="T3" fmla="*/ 710 h 710"/>
                    <a:gd name="T4" fmla="*/ 357 w 911"/>
                    <a:gd name="T5" fmla="*/ 75 h 710"/>
                    <a:gd name="T6" fmla="*/ 911 w 911"/>
                    <a:gd name="T7" fmla="*/ 0 h 710"/>
                    <a:gd name="T8" fmla="*/ 556 w 911"/>
                    <a:gd name="T9" fmla="*/ 634 h 7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11" h="710">
                      <a:moveTo>
                        <a:pt x="556" y="634"/>
                      </a:moveTo>
                      <a:lnTo>
                        <a:pt x="0" y="710"/>
                      </a:lnTo>
                      <a:lnTo>
                        <a:pt x="357" y="75"/>
                      </a:lnTo>
                      <a:lnTo>
                        <a:pt x="911" y="0"/>
                      </a:lnTo>
                      <a:lnTo>
                        <a:pt x="556" y="634"/>
                      </a:lnTo>
                      <a:close/>
                    </a:path>
                  </a:pathLst>
                </a:custGeom>
                <a:no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02" name="PA-iSḷíďé">
                  <a:extLst>
                    <a:ext uri="{FF2B5EF4-FFF2-40B4-BE49-F238E27FC236}">
                      <a16:creationId xmlns:a16="http://schemas.microsoft.com/office/drawing/2014/main" id="{AB7B593F-F522-4E1E-BA1E-7CF268C7C9EA}"/>
                    </a:ext>
                  </a:extLst>
                </p:cNvPr>
                <p:cNvSpPr/>
                <p:nvPr>
                  <p:custDataLst>
                    <p:tags r:id="rId8"/>
                  </p:custDataLst>
                </p:nvPr>
              </p:nvSpPr>
              <p:spPr bwMode="auto">
                <a:xfrm>
                  <a:off x="4471814" y="1279700"/>
                  <a:ext cx="746764" cy="595222"/>
                </a:xfrm>
                <a:custGeom>
                  <a:avLst/>
                  <a:gdLst>
                    <a:gd name="T0" fmla="*/ 556 w 887"/>
                    <a:gd name="T1" fmla="*/ 632 h 707"/>
                    <a:gd name="T2" fmla="*/ 0 w 887"/>
                    <a:gd name="T3" fmla="*/ 707 h 707"/>
                    <a:gd name="T4" fmla="*/ 332 w 887"/>
                    <a:gd name="T5" fmla="*/ 78 h 707"/>
                    <a:gd name="T6" fmla="*/ 887 w 887"/>
                    <a:gd name="T7" fmla="*/ 0 h 707"/>
                    <a:gd name="T8" fmla="*/ 556 w 887"/>
                    <a:gd name="T9" fmla="*/ 632 h 7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87" h="707">
                      <a:moveTo>
                        <a:pt x="556" y="632"/>
                      </a:moveTo>
                      <a:lnTo>
                        <a:pt x="0" y="707"/>
                      </a:lnTo>
                      <a:lnTo>
                        <a:pt x="332" y="78"/>
                      </a:lnTo>
                      <a:lnTo>
                        <a:pt x="887" y="0"/>
                      </a:lnTo>
                      <a:lnTo>
                        <a:pt x="556" y="632"/>
                      </a:lnTo>
                      <a:close/>
                    </a:path>
                  </a:pathLst>
                </a:custGeom>
                <a:no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03" name="PA-îślïḋé">
                  <a:extLst>
                    <a:ext uri="{FF2B5EF4-FFF2-40B4-BE49-F238E27FC236}">
                      <a16:creationId xmlns:a16="http://schemas.microsoft.com/office/drawing/2014/main" id="{03E4EF7F-EB5E-4152-9B03-832F00B84439}"/>
                    </a:ext>
                  </a:extLst>
                </p:cNvPr>
                <p:cNvSpPr/>
                <p:nvPr>
                  <p:custDataLst>
                    <p:tags r:id="rId9"/>
                  </p:custDataLst>
                </p:nvPr>
              </p:nvSpPr>
              <p:spPr bwMode="auto">
                <a:xfrm>
                  <a:off x="5378538" y="1157624"/>
                  <a:ext cx="726558" cy="594380"/>
                </a:xfrm>
                <a:custGeom>
                  <a:avLst/>
                  <a:gdLst>
                    <a:gd name="T0" fmla="*/ 555 w 863"/>
                    <a:gd name="T1" fmla="*/ 628 h 706"/>
                    <a:gd name="T2" fmla="*/ 0 w 863"/>
                    <a:gd name="T3" fmla="*/ 706 h 706"/>
                    <a:gd name="T4" fmla="*/ 307 w 863"/>
                    <a:gd name="T5" fmla="*/ 76 h 706"/>
                    <a:gd name="T6" fmla="*/ 863 w 863"/>
                    <a:gd name="T7" fmla="*/ 0 h 706"/>
                    <a:gd name="T8" fmla="*/ 555 w 863"/>
                    <a:gd name="T9" fmla="*/ 628 h 7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63" h="706">
                      <a:moveTo>
                        <a:pt x="555" y="628"/>
                      </a:moveTo>
                      <a:lnTo>
                        <a:pt x="0" y="706"/>
                      </a:lnTo>
                      <a:lnTo>
                        <a:pt x="307" y="76"/>
                      </a:lnTo>
                      <a:lnTo>
                        <a:pt x="863" y="0"/>
                      </a:lnTo>
                      <a:lnTo>
                        <a:pt x="555" y="628"/>
                      </a:lnTo>
                      <a:close/>
                    </a:path>
                  </a:pathLst>
                </a:custGeom>
                <a:no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04" name="PA-îṧ1iḑê">
                  <a:extLst>
                    <a:ext uri="{FF2B5EF4-FFF2-40B4-BE49-F238E27FC236}">
                      <a16:creationId xmlns:a16="http://schemas.microsoft.com/office/drawing/2014/main" id="{125D22AC-1AA0-454C-A64A-9A067395ACB2}"/>
                    </a:ext>
                  </a:extLst>
                </p:cNvPr>
                <p:cNvSpPr/>
                <p:nvPr>
                  <p:custDataLst>
                    <p:tags r:id="rId10"/>
                  </p:custDataLst>
                </p:nvPr>
              </p:nvSpPr>
              <p:spPr bwMode="auto">
                <a:xfrm>
                  <a:off x="2620481" y="2008784"/>
                  <a:ext cx="141439" cy="143123"/>
                </a:xfrm>
                <a:prstGeom prst="ellipse">
                  <a:avLst/>
                </a:prstGeom>
                <a:no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</p:grpSp>
      </p:grpSp>
      <p:pic>
        <p:nvPicPr>
          <p:cNvPr id="2" name="68 Workshop Sounds-车间-木拍板2(wor_爱给网_aigei_com">
            <a:hlinkClick r:id="" action="ppaction://media"/>
            <a:extLst>
              <a:ext uri="{FF2B5EF4-FFF2-40B4-BE49-F238E27FC236}">
                <a16:creationId xmlns:a16="http://schemas.microsoft.com/office/drawing/2014/main" id="{3F1710D2-7B9F-4653-BE0A-FDB63FAFB043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55"/>
          <a:stretch>
            <a:fillRect/>
          </a:stretch>
        </p:blipFill>
        <p:spPr>
          <a:xfrm>
            <a:off x="3922714" y="-1255837"/>
            <a:ext cx="487362" cy="487363"/>
          </a:xfrm>
          <a:prstGeom prst="rect">
            <a:avLst/>
          </a:prstGeom>
        </p:spPr>
      </p:pic>
      <p:sp>
        <p:nvSpPr>
          <p:cNvPr id="4" name="梯形 3">
            <a:extLst>
              <a:ext uri="{FF2B5EF4-FFF2-40B4-BE49-F238E27FC236}">
                <a16:creationId xmlns:a16="http://schemas.microsoft.com/office/drawing/2014/main" id="{146F625C-067D-4D54-BDA5-61C4D8DB3B6C}"/>
              </a:ext>
            </a:extLst>
          </p:cNvPr>
          <p:cNvSpPr/>
          <p:nvPr/>
        </p:nvSpPr>
        <p:spPr>
          <a:xfrm rot="15300000">
            <a:off x="6958950" y="1538006"/>
            <a:ext cx="190857" cy="639650"/>
          </a:xfrm>
          <a:prstGeom prst="trapezoid">
            <a:avLst/>
          </a:prstGeom>
          <a:solidFill>
            <a:schemeClr val="tx1"/>
          </a:solidFill>
          <a:ln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2" name="梯形 61">
            <a:extLst>
              <a:ext uri="{FF2B5EF4-FFF2-40B4-BE49-F238E27FC236}">
                <a16:creationId xmlns:a16="http://schemas.microsoft.com/office/drawing/2014/main" id="{58220829-560E-441C-B153-B5B67790D01A}"/>
              </a:ext>
            </a:extLst>
          </p:cNvPr>
          <p:cNvSpPr/>
          <p:nvPr/>
        </p:nvSpPr>
        <p:spPr>
          <a:xfrm rot="18086417">
            <a:off x="6984964" y="2073802"/>
            <a:ext cx="125834" cy="722102"/>
          </a:xfrm>
          <a:prstGeom prst="trapezoid">
            <a:avLst/>
          </a:prstGeom>
          <a:solidFill>
            <a:schemeClr val="tx1"/>
          </a:solidFill>
          <a:ln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4" name="标题 4">
            <a:extLst>
              <a:ext uri="{FF2B5EF4-FFF2-40B4-BE49-F238E27FC236}">
                <a16:creationId xmlns:a16="http://schemas.microsoft.com/office/drawing/2014/main" id="{585B0CBB-0A00-445E-8FA1-CF38FFF750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2332"/>
            <a:ext cx="2327881" cy="338554"/>
          </a:xfrm>
        </p:spPr>
        <p:txBody>
          <a:bodyPr/>
          <a:lstStyle/>
          <a:p>
            <a:r>
              <a:rPr lang="zh-CN" altLang="en-US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</a:t>
            </a:r>
            <a:r>
              <a:rPr lang="zh-CN" altLang="en-US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面向对象（</a:t>
            </a:r>
            <a:r>
              <a:rPr lang="en-US" altLang="zh-CN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  <a:r>
              <a:rPr lang="zh-CN" altLang="en-US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740596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" presetID="42" presetClass="path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1.7284E-6 L 0 0.84938 " pathEditMode="relative" rAng="0" ptsTypes="AA">
                                          <p:cBhvr>
                                            <p:cTn id="10" dur="500" spd="-1000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4246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42" presetClass="path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5.55556E-7 -2.34568E-6 L -5.55556E-7 0.86111 " pathEditMode="relative" rAng="0" ptsTypes="AA">
                                          <p:cBhvr>
                                            <p:cTn id="12" dur="500" spd="-1000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4305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3" presetID="42" presetClass="path" presetSubtype="0" fill="hold" nodeType="withEffect" p14:presetBounceEnd="25000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0 1.7284E-6 L 0 0.06944 " pathEditMode="relative" rAng="0" ptsTypes="AA" p14:bounceEnd="25000">
                                          <p:cBhvr>
                                            <p:cTn id="14" dur="4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45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42" presetClass="path" presetSubtype="0" fill="hold" nodeType="withEffect" p14:presetBounceEnd="25000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-5.55556E-7 -2.34568E-6 L -5.55556E-7 0.07253 " pathEditMode="relative" rAng="0" ptsTypes="AA" p14:bounceEnd="25000">
                                          <p:cBhvr>
                                            <p:cTn id="16" dur="4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61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7" presetID="8" presetClass="emph" presetSubtype="0" decel="100000" autoRev="1" fill="hold" nodeType="withEffect">
                                      <p:stCondLst>
                                        <p:cond delay="10"/>
                                      </p:stCondLst>
                                      <p:childTnLst>
                                        <p:animRot by="-1800000">
                                          <p:cBhvr>
                                            <p:cTn id="18" dur="37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9" presetID="1" presetClass="mediacall" presetSubtype="0" fill="hold" nodeType="withEffect">
                                      <p:stCondLst>
                                        <p:cond delay="43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20" dur="1044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21" presetID="22" presetClass="entr" presetSubtype="8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3" dur="15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22" presetClass="entr" presetSubtype="8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6" dur="15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22" presetClass="exit" presetSubtype="8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Effect transition="out" filter="wipe(left)">
                                          <p:cBhvr>
                                            <p:cTn id="28" dur="15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149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0" presetID="22" presetClass="exit" presetSubtype="8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Effect transition="out" filter="wipe(left)">
                                          <p:cBhvr>
                                            <p:cTn id="31" dur="15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149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>
                    <p:cTn id="33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2"/>
                    </p:tgtEl>
                  </p:cMediaNode>
                </p:audio>
              </p:childTnLst>
            </p:cTn>
          </p:par>
        </p:tnLst>
        <p:bldLst>
          <p:bldP spid="4" grpId="0" animBg="1"/>
          <p:bldP spid="4" grpId="1" animBg="1"/>
          <p:bldP spid="62" grpId="0" animBg="1"/>
          <p:bldP spid="62" grpId="1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" presetID="42" presetClass="path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1.7284E-6 L 0 0.84938 " pathEditMode="relative" rAng="0" ptsTypes="AA">
                                          <p:cBhvr>
                                            <p:cTn id="10" dur="500" spd="-1000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4246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42" presetClass="path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5.55556E-7 -2.34568E-6 L -5.55556E-7 0.86111 " pathEditMode="relative" rAng="0" ptsTypes="AA">
                                          <p:cBhvr>
                                            <p:cTn id="12" dur="500" spd="-1000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4305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3" presetID="42" presetClass="path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0 1.7284E-6 L 0 0.06944 " pathEditMode="relative" rAng="0" ptsTypes="AA">
                                          <p:cBhvr>
                                            <p:cTn id="14" dur="4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45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42" presetClass="path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-5.55556E-7 -2.34568E-6 L -5.55556E-7 0.07253 " pathEditMode="relative" rAng="0" ptsTypes="AA">
                                          <p:cBhvr>
                                            <p:cTn id="16" dur="4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61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7" presetID="8" presetClass="emph" presetSubtype="0" decel="100000" autoRev="1" fill="hold" nodeType="withEffect">
                                      <p:stCondLst>
                                        <p:cond delay="10"/>
                                      </p:stCondLst>
                                      <p:childTnLst>
                                        <p:animRot by="-1800000">
                                          <p:cBhvr>
                                            <p:cTn id="18" dur="37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9" presetID="1" presetClass="mediacall" presetSubtype="0" fill="hold" nodeType="withEffect">
                                      <p:stCondLst>
                                        <p:cond delay="43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20" dur="1044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21" presetID="22" presetClass="entr" presetSubtype="8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3" dur="15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22" presetClass="entr" presetSubtype="8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6" dur="15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22" presetClass="exit" presetSubtype="8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Effect transition="out" filter="wipe(left)">
                                          <p:cBhvr>
                                            <p:cTn id="28" dur="15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149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0" presetID="22" presetClass="exit" presetSubtype="8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Effect transition="out" filter="wipe(left)">
                                          <p:cBhvr>
                                            <p:cTn id="31" dur="15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149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>
                    <p:cTn id="33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2"/>
                    </p:tgtEl>
                  </p:cMediaNode>
                </p:audio>
              </p:childTnLst>
            </p:cTn>
          </p:par>
        </p:tnLst>
        <p:bldLst>
          <p:bldP spid="4" grpId="0" animBg="1"/>
          <p:bldP spid="4" grpId="1" animBg="1"/>
          <p:bldP spid="62" grpId="0" animBg="1"/>
          <p:bldP spid="62" grpId="1" animBg="1"/>
        </p:bldLst>
      </p:timing>
    </mc:Fallback>
  </mc:AlternateContent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图示 2">
            <a:extLst>
              <a:ext uri="{FF2B5EF4-FFF2-40B4-BE49-F238E27FC236}">
                <a16:creationId xmlns:a16="http://schemas.microsoft.com/office/drawing/2014/main" id="{00E63922-9590-4B1E-AB69-01BE95348AD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61560764"/>
              </p:ext>
            </p:extLst>
          </p:nvPr>
        </p:nvGraphicFramePr>
        <p:xfrm>
          <a:off x="683568" y="195486"/>
          <a:ext cx="9001000" cy="42080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78554135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4">
            <a:extLst>
              <a:ext uri="{FF2B5EF4-FFF2-40B4-BE49-F238E27FC236}">
                <a16:creationId xmlns:a16="http://schemas.microsoft.com/office/drawing/2014/main" id="{0038E105-1EE8-4D32-AE33-8CAD3AD5EDA7}"/>
              </a:ext>
            </a:extLst>
          </p:cNvPr>
          <p:cNvSpPr txBox="1">
            <a:spLocks/>
          </p:cNvSpPr>
          <p:nvPr/>
        </p:nvSpPr>
        <p:spPr>
          <a:xfrm>
            <a:off x="611560" y="267494"/>
            <a:ext cx="4824536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面向对象  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【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三大特性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】</a:t>
            </a:r>
            <a:endParaRPr lang="zh-CN" altLang="en-US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4712AE4-D9B6-40C1-B8F5-CC0E67120803}"/>
              </a:ext>
            </a:extLst>
          </p:cNvPr>
          <p:cNvSpPr txBox="1"/>
          <p:nvPr/>
        </p:nvSpPr>
        <p:spPr>
          <a:xfrm>
            <a:off x="1475656" y="1131590"/>
            <a:ext cx="864096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>
                <a:solidFill>
                  <a:schemeClr val="bg1"/>
                </a:solidFill>
              </a:rPr>
              <a:t>1</a:t>
            </a:r>
            <a:r>
              <a:rPr lang="zh-CN" altLang="en-US" sz="1600" b="1">
                <a:solidFill>
                  <a:schemeClr val="bg1"/>
                </a:solidFill>
              </a:rPr>
              <a:t>、封装：</a:t>
            </a:r>
            <a:endParaRPr lang="en-US" altLang="zh-CN" sz="1600" b="1">
              <a:solidFill>
                <a:schemeClr val="bg1"/>
              </a:solidFill>
            </a:endParaRPr>
          </a:p>
          <a:p>
            <a:r>
              <a:rPr lang="en-US" altLang="zh-CN" sz="1600" b="1">
                <a:solidFill>
                  <a:schemeClr val="bg1"/>
                </a:solidFill>
              </a:rPr>
              <a:t>a.</a:t>
            </a:r>
            <a:r>
              <a:rPr lang="zh-CN" altLang="en-US" sz="1600" b="1">
                <a:solidFill>
                  <a:schemeClr val="bg1"/>
                </a:solidFill>
              </a:rPr>
              <a:t>将属性和方法书写到类的里面的操作即为封装</a:t>
            </a:r>
            <a:endParaRPr lang="en-US" altLang="zh-CN" sz="1600" b="1">
              <a:solidFill>
                <a:schemeClr val="bg1"/>
              </a:solidFill>
            </a:endParaRPr>
          </a:p>
          <a:p>
            <a:r>
              <a:rPr lang="en-US" altLang="zh-CN" sz="1600" b="1">
                <a:solidFill>
                  <a:schemeClr val="bg1"/>
                </a:solidFill>
              </a:rPr>
              <a:t>b.</a:t>
            </a:r>
            <a:r>
              <a:rPr lang="zh-CN" altLang="en-US" sz="1600" b="1">
                <a:solidFill>
                  <a:schemeClr val="bg1"/>
                </a:solidFill>
              </a:rPr>
              <a:t>封装可以为属性和方法添加私有权限</a:t>
            </a:r>
            <a:endParaRPr lang="en-US" altLang="zh-CN" sz="1600" b="1">
              <a:solidFill>
                <a:schemeClr val="bg1"/>
              </a:solidFill>
            </a:endParaRPr>
          </a:p>
          <a:p>
            <a:endParaRPr lang="en-US" altLang="zh-CN" sz="1600" b="1">
              <a:solidFill>
                <a:schemeClr val="bg1"/>
              </a:solidFill>
            </a:endParaRPr>
          </a:p>
          <a:p>
            <a:r>
              <a:rPr lang="en-US" altLang="zh-CN" sz="1600" b="1">
                <a:solidFill>
                  <a:schemeClr val="bg1"/>
                </a:solidFill>
              </a:rPr>
              <a:t>2</a:t>
            </a:r>
            <a:r>
              <a:rPr lang="zh-CN" altLang="en-US" sz="1600" b="1">
                <a:solidFill>
                  <a:schemeClr val="bg1"/>
                </a:solidFill>
              </a:rPr>
              <a:t>、继承</a:t>
            </a:r>
            <a:endParaRPr lang="en-US" altLang="zh-CN" sz="1600" b="1">
              <a:solidFill>
                <a:schemeClr val="bg1"/>
              </a:solidFill>
            </a:endParaRPr>
          </a:p>
          <a:p>
            <a:r>
              <a:rPr lang="en-US" altLang="zh-CN" sz="1600" b="1">
                <a:solidFill>
                  <a:schemeClr val="bg1"/>
                </a:solidFill>
              </a:rPr>
              <a:t>a.</a:t>
            </a:r>
            <a:r>
              <a:rPr lang="zh-CN" altLang="en-US" sz="1600" b="1">
                <a:solidFill>
                  <a:schemeClr val="bg1"/>
                </a:solidFill>
              </a:rPr>
              <a:t>子类默认继承父类的所有属性和方法</a:t>
            </a:r>
            <a:endParaRPr lang="en-US" altLang="zh-CN" sz="1600" b="1">
              <a:solidFill>
                <a:schemeClr val="bg1"/>
              </a:solidFill>
            </a:endParaRPr>
          </a:p>
          <a:p>
            <a:r>
              <a:rPr lang="en-US" altLang="zh-CN" sz="1600" b="1">
                <a:solidFill>
                  <a:schemeClr val="bg1"/>
                </a:solidFill>
              </a:rPr>
              <a:t>b.</a:t>
            </a:r>
            <a:r>
              <a:rPr lang="zh-CN" altLang="en-US" sz="1600" b="1">
                <a:solidFill>
                  <a:schemeClr val="bg1"/>
                </a:solidFill>
              </a:rPr>
              <a:t>子类可以重写父类属性和方法</a:t>
            </a:r>
            <a:endParaRPr lang="en-US" altLang="zh-CN" sz="1600" b="1">
              <a:solidFill>
                <a:schemeClr val="bg1"/>
              </a:solidFill>
            </a:endParaRPr>
          </a:p>
          <a:p>
            <a:endParaRPr lang="en-US" altLang="zh-CN" sz="1600" b="1">
              <a:solidFill>
                <a:schemeClr val="bg1"/>
              </a:solidFill>
            </a:endParaRPr>
          </a:p>
          <a:p>
            <a:r>
              <a:rPr lang="en-US" altLang="zh-CN" sz="1600" b="1">
                <a:solidFill>
                  <a:schemeClr val="bg1"/>
                </a:solidFill>
              </a:rPr>
              <a:t>3</a:t>
            </a:r>
            <a:r>
              <a:rPr lang="zh-CN" altLang="en-US" sz="1600" b="1">
                <a:solidFill>
                  <a:schemeClr val="bg1"/>
                </a:solidFill>
              </a:rPr>
              <a:t>、多态</a:t>
            </a:r>
            <a:endParaRPr lang="en-US" altLang="zh-CN" sz="1600" b="1">
              <a:solidFill>
                <a:schemeClr val="bg1"/>
              </a:solidFill>
            </a:endParaRPr>
          </a:p>
          <a:p>
            <a:r>
              <a:rPr lang="zh-CN" altLang="en-US" sz="1600" b="1">
                <a:solidFill>
                  <a:schemeClr val="bg1"/>
                </a:solidFill>
              </a:rPr>
              <a:t>传入不同的对象，产生不同的结果</a:t>
            </a:r>
            <a:endParaRPr lang="zh-CN" altLang="en-US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8036477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93CB567-649B-49D2-8919-B6096D5BBA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5518" y="0"/>
            <a:ext cx="4958482" cy="5143500"/>
          </a:xfrm>
          <a:prstGeom prst="rect">
            <a:avLst/>
          </a:prstGeom>
        </p:spPr>
      </p:pic>
      <p:sp>
        <p:nvSpPr>
          <p:cNvPr id="3" name="标题 4">
            <a:extLst>
              <a:ext uri="{FF2B5EF4-FFF2-40B4-BE49-F238E27FC236}">
                <a16:creationId xmlns:a16="http://schemas.microsoft.com/office/drawing/2014/main" id="{BC74C5AB-B279-4D79-998C-3D7E2C955A79}"/>
              </a:ext>
            </a:extLst>
          </p:cNvPr>
          <p:cNvSpPr txBox="1">
            <a:spLocks/>
          </p:cNvSpPr>
          <p:nvPr/>
        </p:nvSpPr>
        <p:spPr>
          <a:xfrm>
            <a:off x="323528" y="195486"/>
            <a:ext cx="2880320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面向对象  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【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多态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】</a:t>
            </a:r>
            <a:endParaRPr lang="zh-CN" altLang="en-US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箭头: 虚尾 3">
            <a:extLst>
              <a:ext uri="{FF2B5EF4-FFF2-40B4-BE49-F238E27FC236}">
                <a16:creationId xmlns:a16="http://schemas.microsoft.com/office/drawing/2014/main" id="{440A7702-AC5B-4D58-A167-0D453FDA5894}"/>
              </a:ext>
            </a:extLst>
          </p:cNvPr>
          <p:cNvSpPr/>
          <p:nvPr/>
        </p:nvSpPr>
        <p:spPr>
          <a:xfrm rot="10800000">
            <a:off x="3923754" y="3003798"/>
            <a:ext cx="288032" cy="288032"/>
          </a:xfrm>
          <a:prstGeom prst="stripedRightArrow">
            <a:avLst/>
          </a:prstGeom>
          <a:solidFill>
            <a:srgbClr val="FF0000"/>
          </a:solidFill>
          <a:ln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299E40A-258F-409F-8AE5-932347E9C197}"/>
              </a:ext>
            </a:extLst>
          </p:cNvPr>
          <p:cNvSpPr txBox="1"/>
          <p:nvPr/>
        </p:nvSpPr>
        <p:spPr>
          <a:xfrm>
            <a:off x="1115616" y="2859782"/>
            <a:ext cx="26642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>
                <a:solidFill>
                  <a:schemeClr val="bg1"/>
                </a:solidFill>
              </a:rPr>
              <a:t>神盾局召唤哪一派系的英雄呢？不一定，但是都在复联里，所以以复联做形参。</a:t>
            </a:r>
            <a:endParaRPr lang="zh-CN" altLang="en-US" sz="1200" b="1" dirty="0">
              <a:solidFill>
                <a:schemeClr val="bg1"/>
              </a:solidFill>
            </a:endParaRPr>
          </a:p>
        </p:txBody>
      </p:sp>
      <p:sp>
        <p:nvSpPr>
          <p:cNvPr id="6" name="箭头: 虚尾 5">
            <a:extLst>
              <a:ext uri="{FF2B5EF4-FFF2-40B4-BE49-F238E27FC236}">
                <a16:creationId xmlns:a16="http://schemas.microsoft.com/office/drawing/2014/main" id="{DD9E44DD-9611-43C6-94CB-E9122524C244}"/>
              </a:ext>
            </a:extLst>
          </p:cNvPr>
          <p:cNvSpPr/>
          <p:nvPr/>
        </p:nvSpPr>
        <p:spPr>
          <a:xfrm rot="18144998">
            <a:off x="6104529" y="4026440"/>
            <a:ext cx="1615462" cy="83040"/>
          </a:xfrm>
          <a:prstGeom prst="stripedRightArrow">
            <a:avLst/>
          </a:prstGeom>
          <a:solidFill>
            <a:schemeClr val="accent4">
              <a:lumMod val="60000"/>
              <a:lumOff val="40000"/>
            </a:schemeClr>
          </a:solidFill>
          <a:ln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4483E8F-0DA0-4D7F-BC17-440709E7B5A4}"/>
              </a:ext>
            </a:extLst>
          </p:cNvPr>
          <p:cNvSpPr txBox="1"/>
          <p:nvPr/>
        </p:nvSpPr>
        <p:spPr>
          <a:xfrm>
            <a:off x="81062" y="992387"/>
            <a:ext cx="410445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b="1">
                <a:solidFill>
                  <a:schemeClr val="bg1"/>
                </a:solidFill>
              </a:rPr>
              <a:t>多态：调用不同子类对象的相同父类方法。</a:t>
            </a:r>
            <a:endParaRPr lang="en-US" altLang="zh-CN" sz="1100" b="1">
              <a:solidFill>
                <a:schemeClr val="bg1"/>
              </a:solidFill>
            </a:endParaRPr>
          </a:p>
          <a:p>
            <a:endParaRPr lang="en-US" altLang="zh-CN" sz="1100" b="1">
              <a:solidFill>
                <a:schemeClr val="bg1"/>
              </a:solidFill>
            </a:endParaRPr>
          </a:p>
          <a:p>
            <a:r>
              <a:rPr lang="zh-CN" altLang="en-US" sz="1100" b="1">
                <a:solidFill>
                  <a:schemeClr val="bg1"/>
                </a:solidFill>
              </a:rPr>
              <a:t>步骤：</a:t>
            </a:r>
            <a:endParaRPr lang="en-US" altLang="zh-CN" sz="1100" b="1">
              <a:solidFill>
                <a:schemeClr val="bg1"/>
              </a:solidFill>
            </a:endParaRPr>
          </a:p>
          <a:p>
            <a:r>
              <a:rPr lang="zh-CN" altLang="en-US" sz="1100" b="1">
                <a:solidFill>
                  <a:schemeClr val="bg1"/>
                </a:solidFill>
              </a:rPr>
              <a:t>（</a:t>
            </a:r>
            <a:r>
              <a:rPr lang="en-US" altLang="zh-CN" sz="1100" b="1">
                <a:solidFill>
                  <a:schemeClr val="bg1"/>
                </a:solidFill>
              </a:rPr>
              <a:t>1</a:t>
            </a:r>
            <a:r>
              <a:rPr lang="zh-CN" altLang="en-US" sz="1100" b="1">
                <a:solidFill>
                  <a:schemeClr val="bg1"/>
                </a:solidFill>
              </a:rPr>
              <a:t>）定义父类，并提供公共方法</a:t>
            </a:r>
            <a:endParaRPr lang="en-US" altLang="zh-CN" sz="1100" b="1">
              <a:solidFill>
                <a:schemeClr val="bg1"/>
              </a:solidFill>
            </a:endParaRPr>
          </a:p>
          <a:p>
            <a:r>
              <a:rPr lang="zh-CN" altLang="en-US" sz="1100" b="1">
                <a:solidFill>
                  <a:schemeClr val="bg1"/>
                </a:solidFill>
              </a:rPr>
              <a:t>（</a:t>
            </a:r>
            <a:r>
              <a:rPr lang="en-US" altLang="zh-CN" sz="1100" b="1">
                <a:solidFill>
                  <a:schemeClr val="bg1"/>
                </a:solidFill>
              </a:rPr>
              <a:t>2</a:t>
            </a:r>
            <a:r>
              <a:rPr lang="zh-CN" altLang="en-US" sz="1100" b="1">
                <a:solidFill>
                  <a:schemeClr val="bg1"/>
                </a:solidFill>
              </a:rPr>
              <a:t>）定义子类，并重写父类方法</a:t>
            </a:r>
            <a:endParaRPr lang="en-US" altLang="zh-CN" sz="1100" b="1">
              <a:solidFill>
                <a:schemeClr val="bg1"/>
              </a:solidFill>
            </a:endParaRPr>
          </a:p>
          <a:p>
            <a:r>
              <a:rPr lang="zh-CN" altLang="en-US" sz="1100" b="1">
                <a:solidFill>
                  <a:schemeClr val="bg1"/>
                </a:solidFill>
              </a:rPr>
              <a:t>（</a:t>
            </a:r>
            <a:r>
              <a:rPr lang="en-US" altLang="zh-CN" sz="1100" b="1">
                <a:solidFill>
                  <a:schemeClr val="bg1"/>
                </a:solidFill>
              </a:rPr>
              <a:t>3</a:t>
            </a:r>
            <a:r>
              <a:rPr lang="zh-CN" altLang="en-US" sz="1100" b="1">
                <a:solidFill>
                  <a:schemeClr val="bg1"/>
                </a:solidFill>
              </a:rPr>
              <a:t>）传递子类对象给调用者，可以看到不同子类执行效果不同</a:t>
            </a:r>
            <a:endParaRPr lang="zh-CN" altLang="en-US" sz="11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5674029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4">
            <a:extLst>
              <a:ext uri="{FF2B5EF4-FFF2-40B4-BE49-F238E27FC236}">
                <a16:creationId xmlns:a16="http://schemas.microsoft.com/office/drawing/2014/main" id="{7AB542D7-CAB0-45E0-81A7-FE19161A300B}"/>
              </a:ext>
            </a:extLst>
          </p:cNvPr>
          <p:cNvSpPr txBox="1">
            <a:spLocks/>
          </p:cNvSpPr>
          <p:nvPr/>
        </p:nvSpPr>
        <p:spPr>
          <a:xfrm>
            <a:off x="323528" y="195486"/>
            <a:ext cx="3888432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面向对象  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【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类属性和实例属性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】</a:t>
            </a:r>
            <a:endParaRPr lang="zh-CN" altLang="en-US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58B3906-5378-450C-84BD-7220F497B728}"/>
              </a:ext>
            </a:extLst>
          </p:cNvPr>
          <p:cNvSpPr txBox="1"/>
          <p:nvPr/>
        </p:nvSpPr>
        <p:spPr>
          <a:xfrm>
            <a:off x="214933" y="689669"/>
            <a:ext cx="450108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>
                <a:solidFill>
                  <a:schemeClr val="bg1"/>
                </a:solidFill>
              </a:rPr>
              <a:t>和类关联在一起的变量叫</a:t>
            </a:r>
            <a:r>
              <a:rPr lang="zh-CN" altLang="en-US" sz="1400" b="1">
                <a:solidFill>
                  <a:srgbClr val="FFFF00"/>
                </a:solidFill>
              </a:rPr>
              <a:t>类变量</a:t>
            </a:r>
            <a:endParaRPr lang="en-US" altLang="zh-CN" sz="1400" b="1">
              <a:solidFill>
                <a:srgbClr val="FFFF00"/>
              </a:solidFill>
            </a:endParaRPr>
          </a:p>
          <a:p>
            <a:pPr algn="ctr"/>
            <a:endParaRPr lang="en-US" altLang="zh-CN" sz="1400" b="1">
              <a:solidFill>
                <a:srgbClr val="FFFF00"/>
              </a:solidFill>
            </a:endParaRPr>
          </a:p>
          <a:p>
            <a:r>
              <a:rPr lang="en-US" altLang="zh-CN" sz="1400" b="1">
                <a:solidFill>
                  <a:srgbClr val="FFFF00"/>
                </a:solidFill>
              </a:rPr>
              <a:t>a.</a:t>
            </a:r>
            <a:r>
              <a:rPr lang="zh-CN" altLang="en-US" sz="1400" b="1">
                <a:solidFill>
                  <a:srgbClr val="FFFF00"/>
                </a:solidFill>
              </a:rPr>
              <a:t>类属性就是类对象所拥有的属性，它</a:t>
            </a:r>
            <a:r>
              <a:rPr lang="zh-CN" altLang="en-US" sz="14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被该类的所有实例对象所共有</a:t>
            </a:r>
            <a:r>
              <a:rPr lang="zh-CN" altLang="en-US" sz="1400" b="1">
                <a:solidFill>
                  <a:srgbClr val="FFFF00"/>
                </a:solidFill>
              </a:rPr>
              <a:t>。</a:t>
            </a:r>
            <a:endParaRPr lang="en-US" altLang="zh-CN" sz="1400" b="1">
              <a:solidFill>
                <a:srgbClr val="FFFF00"/>
              </a:solidFill>
            </a:endParaRPr>
          </a:p>
          <a:p>
            <a:endParaRPr lang="en-US" altLang="zh-CN" sz="1400" b="1">
              <a:solidFill>
                <a:srgbClr val="FFFF00"/>
              </a:solidFill>
            </a:endParaRPr>
          </a:p>
          <a:p>
            <a:r>
              <a:rPr lang="en-US" altLang="zh-CN" sz="1400" b="1">
                <a:solidFill>
                  <a:srgbClr val="FFFF00"/>
                </a:solidFill>
              </a:rPr>
              <a:t>b.</a:t>
            </a:r>
            <a:r>
              <a:rPr lang="zh-CN" altLang="en-US" sz="1400" b="1">
                <a:solidFill>
                  <a:srgbClr val="FFFF00"/>
                </a:solidFill>
              </a:rPr>
              <a:t>类属性</a:t>
            </a:r>
            <a:r>
              <a:rPr lang="zh-CN" altLang="en-US" sz="14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可以使用 类对象 或 实例对象 访问</a:t>
            </a:r>
            <a:r>
              <a:rPr lang="zh-CN" altLang="en-US" sz="1400" b="1">
                <a:solidFill>
                  <a:srgbClr val="FFFF00"/>
                </a:solidFill>
              </a:rPr>
              <a:t>。</a:t>
            </a:r>
            <a:endParaRPr lang="zh-CN" altLang="en-US" sz="1400" b="1" dirty="0">
              <a:solidFill>
                <a:srgbClr val="FFFF00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52BF70A-3711-41D5-A3EB-5A9396663514}"/>
              </a:ext>
            </a:extLst>
          </p:cNvPr>
          <p:cNvSpPr txBox="1"/>
          <p:nvPr/>
        </p:nvSpPr>
        <p:spPr>
          <a:xfrm>
            <a:off x="1734816" y="3585388"/>
            <a:ext cx="32403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>
                <a:solidFill>
                  <a:schemeClr val="bg1"/>
                </a:solidFill>
              </a:rPr>
              <a:t>和对象关系在一起的变量叫</a:t>
            </a:r>
            <a:r>
              <a:rPr lang="zh-CN" altLang="en-US" sz="1400" b="1">
                <a:solidFill>
                  <a:srgbClr val="FFFF00"/>
                </a:solidFill>
              </a:rPr>
              <a:t>实例变量</a:t>
            </a:r>
            <a:endParaRPr lang="en-US" altLang="zh-CN" sz="1400" b="1">
              <a:solidFill>
                <a:srgbClr val="FFFF00"/>
              </a:solidFill>
            </a:endParaRPr>
          </a:p>
          <a:p>
            <a:pPr algn="ctr"/>
            <a:r>
              <a:rPr lang="zh-CN" altLang="en-US" sz="1400" b="1">
                <a:solidFill>
                  <a:srgbClr val="FFFF00"/>
                </a:solidFill>
              </a:rPr>
              <a:t>语法： </a:t>
            </a:r>
            <a:r>
              <a:rPr lang="en-US" altLang="zh-CN" sz="1400" b="1">
                <a:solidFill>
                  <a:srgbClr val="FFFF00"/>
                </a:solidFill>
              </a:rPr>
              <a:t>self.</a:t>
            </a:r>
            <a:r>
              <a:rPr lang="zh-CN" altLang="en-US" sz="1400" b="1">
                <a:solidFill>
                  <a:srgbClr val="FFFF00"/>
                </a:solidFill>
              </a:rPr>
              <a:t>变量名</a:t>
            </a:r>
            <a:endParaRPr lang="en-US" altLang="zh-CN" sz="1400" b="1">
              <a:solidFill>
                <a:srgbClr val="FFFF00"/>
              </a:solidFill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51C5475C-1F9C-4CCF-B280-444235E0B3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8866" y="267494"/>
            <a:ext cx="4086225" cy="4429125"/>
          </a:xfrm>
          <a:prstGeom prst="rect">
            <a:avLst/>
          </a:prstGeom>
        </p:spPr>
      </p:pic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3C891EF7-FE9F-44EE-BAEB-BDE17D08E4CC}"/>
              </a:ext>
            </a:extLst>
          </p:cNvPr>
          <p:cNvCxnSpPr/>
          <p:nvPr/>
        </p:nvCxnSpPr>
        <p:spPr>
          <a:xfrm flipH="1">
            <a:off x="3779912" y="843558"/>
            <a:ext cx="18002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0F2F1EB3-C4B4-4CDB-AF54-FBE917BC5F24}"/>
              </a:ext>
            </a:extLst>
          </p:cNvPr>
          <p:cNvCxnSpPr>
            <a:cxnSpLocks/>
          </p:cNvCxnSpPr>
          <p:nvPr/>
        </p:nvCxnSpPr>
        <p:spPr>
          <a:xfrm flipH="1">
            <a:off x="4211960" y="1851670"/>
            <a:ext cx="1656184" cy="17337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5971490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539FFCD-D924-4623-A30F-E69956B655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2080" y="411510"/>
            <a:ext cx="3324225" cy="4076700"/>
          </a:xfrm>
          <a:prstGeom prst="rect">
            <a:avLst/>
          </a:prstGeom>
        </p:spPr>
      </p:pic>
      <p:sp>
        <p:nvSpPr>
          <p:cNvPr id="3" name="标题 4">
            <a:extLst>
              <a:ext uri="{FF2B5EF4-FFF2-40B4-BE49-F238E27FC236}">
                <a16:creationId xmlns:a16="http://schemas.microsoft.com/office/drawing/2014/main" id="{2B5B332A-4630-4A54-AB02-7084FD9E521D}"/>
              </a:ext>
            </a:extLst>
          </p:cNvPr>
          <p:cNvSpPr txBox="1">
            <a:spLocks/>
          </p:cNvSpPr>
          <p:nvPr/>
        </p:nvSpPr>
        <p:spPr>
          <a:xfrm>
            <a:off x="323528" y="195486"/>
            <a:ext cx="3888432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面向对象  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【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设置和访问类属性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】</a:t>
            </a:r>
            <a:endParaRPr lang="zh-CN" altLang="en-US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7143746-3664-4C6F-B0CB-091BDD0A2A95}"/>
              </a:ext>
            </a:extLst>
          </p:cNvPr>
          <p:cNvSpPr txBox="1"/>
          <p:nvPr/>
        </p:nvSpPr>
        <p:spPr>
          <a:xfrm>
            <a:off x="336917" y="843558"/>
            <a:ext cx="4501083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>
                <a:solidFill>
                  <a:schemeClr val="bg1"/>
                </a:solidFill>
              </a:rPr>
              <a:t>和类关联在一起的变量叫</a:t>
            </a:r>
            <a:r>
              <a:rPr lang="zh-CN" altLang="en-US" sz="1400" b="1">
                <a:solidFill>
                  <a:srgbClr val="FFFF00"/>
                </a:solidFill>
              </a:rPr>
              <a:t>类变量</a:t>
            </a:r>
            <a:endParaRPr lang="en-US" altLang="zh-CN" sz="1400" b="1">
              <a:solidFill>
                <a:srgbClr val="FFFF00"/>
              </a:solidFill>
            </a:endParaRPr>
          </a:p>
          <a:p>
            <a:pPr algn="ctr"/>
            <a:endParaRPr lang="en-US" altLang="zh-CN" sz="1400" b="1">
              <a:solidFill>
                <a:srgbClr val="FFFF00"/>
              </a:solidFill>
            </a:endParaRPr>
          </a:p>
          <a:p>
            <a:r>
              <a:rPr lang="en-US" altLang="zh-CN" sz="1400" b="1">
                <a:solidFill>
                  <a:srgbClr val="FFFF00"/>
                </a:solidFill>
              </a:rPr>
              <a:t>a.</a:t>
            </a:r>
            <a:r>
              <a:rPr lang="zh-CN" altLang="en-US" sz="1400" b="1">
                <a:solidFill>
                  <a:srgbClr val="FFFF00"/>
                </a:solidFill>
              </a:rPr>
              <a:t>类属性就是类对象所拥有的属性，它</a:t>
            </a:r>
            <a:r>
              <a:rPr lang="zh-CN" altLang="en-US" sz="14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被该类的所有实例对象所共有</a:t>
            </a:r>
            <a:r>
              <a:rPr lang="zh-CN" altLang="en-US" sz="1400" b="1">
                <a:solidFill>
                  <a:srgbClr val="FFFF00"/>
                </a:solidFill>
              </a:rPr>
              <a:t>。</a:t>
            </a:r>
            <a:endParaRPr lang="en-US" altLang="zh-CN" sz="1400" b="1">
              <a:solidFill>
                <a:srgbClr val="FFFF00"/>
              </a:solidFill>
            </a:endParaRPr>
          </a:p>
          <a:p>
            <a:endParaRPr lang="en-US" altLang="zh-CN" sz="1400" b="1">
              <a:solidFill>
                <a:srgbClr val="FFFF00"/>
              </a:solidFill>
            </a:endParaRPr>
          </a:p>
          <a:p>
            <a:r>
              <a:rPr lang="en-US" altLang="zh-CN" sz="1400" b="1">
                <a:solidFill>
                  <a:srgbClr val="FFFF00"/>
                </a:solidFill>
              </a:rPr>
              <a:t>b.</a:t>
            </a:r>
            <a:r>
              <a:rPr lang="zh-CN" altLang="en-US" sz="1400" b="1">
                <a:solidFill>
                  <a:srgbClr val="FFFF00"/>
                </a:solidFill>
              </a:rPr>
              <a:t>类属性</a:t>
            </a:r>
            <a:r>
              <a:rPr lang="zh-CN" altLang="en-US" sz="14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可以使用 类对象 或 实例对象 访问</a:t>
            </a:r>
            <a:r>
              <a:rPr lang="zh-CN" altLang="en-US" sz="1400" b="1">
                <a:solidFill>
                  <a:srgbClr val="FFFF00"/>
                </a:solidFill>
              </a:rPr>
              <a:t>。</a:t>
            </a:r>
            <a:endParaRPr lang="en-US" altLang="zh-CN" sz="1400" b="1">
              <a:solidFill>
                <a:srgbClr val="FFFF00"/>
              </a:solidFill>
            </a:endParaRPr>
          </a:p>
          <a:p>
            <a:endParaRPr lang="en-US" altLang="zh-CN" sz="1400" b="1">
              <a:solidFill>
                <a:srgbClr val="FFFF00"/>
              </a:solidFill>
            </a:endParaRPr>
          </a:p>
          <a:p>
            <a:endParaRPr lang="en-US" altLang="zh-CN" sz="1400" b="1">
              <a:solidFill>
                <a:srgbClr val="FFFF00"/>
              </a:solidFill>
            </a:endParaRPr>
          </a:p>
          <a:p>
            <a:endParaRPr lang="en-US" altLang="zh-CN" sz="1400" b="1">
              <a:solidFill>
                <a:srgbClr val="FFFF00"/>
              </a:solidFill>
            </a:endParaRPr>
          </a:p>
          <a:p>
            <a:endParaRPr lang="en-US" altLang="zh-CN" sz="1400" b="1">
              <a:solidFill>
                <a:srgbClr val="FFFF00"/>
              </a:solidFill>
            </a:endParaRPr>
          </a:p>
          <a:p>
            <a:endParaRPr lang="en-US" altLang="zh-CN" sz="1400" b="1">
              <a:solidFill>
                <a:srgbClr val="FFFF00"/>
              </a:solidFill>
            </a:endParaRPr>
          </a:p>
          <a:p>
            <a:r>
              <a:rPr lang="zh-CN" altLang="en-US" sz="1400" b="1">
                <a:solidFill>
                  <a:srgbClr val="FFFF00"/>
                </a:solidFill>
              </a:rPr>
              <a:t>类属性优点：</a:t>
            </a:r>
            <a:endParaRPr lang="en-US" altLang="zh-CN" sz="1400" b="1">
              <a:solidFill>
                <a:srgbClr val="FFFF00"/>
              </a:solidFill>
            </a:endParaRPr>
          </a:p>
          <a:p>
            <a:r>
              <a:rPr lang="en-US" altLang="zh-CN" sz="1400" b="1">
                <a:solidFill>
                  <a:schemeClr val="bg1"/>
                </a:solidFill>
              </a:rPr>
              <a:t>a.</a:t>
            </a:r>
            <a:r>
              <a:rPr lang="zh-CN" altLang="en-US" sz="1400" b="1">
                <a:solidFill>
                  <a:schemeClr val="bg1"/>
                </a:solidFill>
              </a:rPr>
              <a:t>记录的</a:t>
            </a:r>
            <a:r>
              <a:rPr lang="zh-CN" altLang="en-US" sz="1400" b="1">
                <a:solidFill>
                  <a:srgbClr val="FFFF00"/>
                </a:solidFill>
              </a:rPr>
              <a:t>某项数据始终保持一致不发生变化时</a:t>
            </a:r>
            <a:r>
              <a:rPr lang="zh-CN" altLang="en-US" sz="1400" b="1">
                <a:solidFill>
                  <a:schemeClr val="bg1"/>
                </a:solidFill>
              </a:rPr>
              <a:t>使用。</a:t>
            </a:r>
            <a:endParaRPr lang="en-US" altLang="zh-CN" sz="1400" b="1">
              <a:solidFill>
                <a:schemeClr val="bg1"/>
              </a:solidFill>
            </a:endParaRPr>
          </a:p>
          <a:p>
            <a:r>
              <a:rPr lang="en-US" altLang="zh-CN" sz="1400" b="1">
                <a:solidFill>
                  <a:schemeClr val="bg1"/>
                </a:solidFill>
              </a:rPr>
              <a:t>b.</a:t>
            </a:r>
            <a:r>
              <a:rPr lang="zh-CN" altLang="en-US" sz="1400" b="1">
                <a:solidFill>
                  <a:srgbClr val="FF0000"/>
                </a:solidFill>
              </a:rPr>
              <a:t>实例属性</a:t>
            </a:r>
            <a:r>
              <a:rPr lang="zh-CN" altLang="en-US" sz="1400" b="1">
                <a:solidFill>
                  <a:schemeClr val="bg1"/>
                </a:solidFill>
              </a:rPr>
              <a:t>要求每个对象为其</a:t>
            </a:r>
            <a:r>
              <a:rPr lang="zh-CN" altLang="en-US" sz="1400" b="1">
                <a:solidFill>
                  <a:srgbClr val="FF0000"/>
                </a:solidFill>
              </a:rPr>
              <a:t>单独开辟一份内存空间</a:t>
            </a:r>
            <a:r>
              <a:rPr lang="zh-CN" altLang="en-US" sz="1400" b="1">
                <a:solidFill>
                  <a:schemeClr val="bg1"/>
                </a:solidFill>
              </a:rPr>
              <a:t>来记录数据，而</a:t>
            </a:r>
            <a:r>
              <a:rPr lang="zh-CN" altLang="en-US" sz="1400" b="1">
                <a:solidFill>
                  <a:srgbClr val="FF0000"/>
                </a:solidFill>
              </a:rPr>
              <a:t>类属性</a:t>
            </a:r>
            <a:r>
              <a:rPr lang="zh-CN" altLang="en-US" sz="1400" b="1">
                <a:solidFill>
                  <a:schemeClr val="bg1"/>
                </a:solidFill>
              </a:rPr>
              <a:t>为全类所区有，</a:t>
            </a:r>
            <a:r>
              <a:rPr lang="zh-CN" altLang="en-US" sz="1400" b="1">
                <a:solidFill>
                  <a:srgbClr val="92D050"/>
                </a:solidFill>
              </a:rPr>
              <a:t>仅占用一份内存</a:t>
            </a:r>
            <a:r>
              <a:rPr lang="zh-CN" altLang="en-US" sz="1400" b="1">
                <a:solidFill>
                  <a:schemeClr val="bg1"/>
                </a:solidFill>
              </a:rPr>
              <a:t>，</a:t>
            </a:r>
            <a:r>
              <a:rPr lang="zh-CN" altLang="en-US" sz="1400" b="1">
                <a:solidFill>
                  <a:srgbClr val="92D050"/>
                </a:solidFill>
              </a:rPr>
              <a:t>更加节省内存空间</a:t>
            </a:r>
            <a:r>
              <a:rPr lang="zh-CN" altLang="en-US" sz="1400" b="1">
                <a:solidFill>
                  <a:schemeClr val="bg1"/>
                </a:solidFill>
              </a:rPr>
              <a:t>。</a:t>
            </a:r>
            <a:endParaRPr lang="zh-CN" altLang="en-US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0903289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4">
            <a:extLst>
              <a:ext uri="{FF2B5EF4-FFF2-40B4-BE49-F238E27FC236}">
                <a16:creationId xmlns:a16="http://schemas.microsoft.com/office/drawing/2014/main" id="{9B23BD50-D00A-4909-BD91-52E5719C0CF0}"/>
              </a:ext>
            </a:extLst>
          </p:cNvPr>
          <p:cNvSpPr txBox="1">
            <a:spLocks/>
          </p:cNvSpPr>
          <p:nvPr/>
        </p:nvSpPr>
        <p:spPr>
          <a:xfrm>
            <a:off x="323528" y="195486"/>
            <a:ext cx="3888432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面向对象  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【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修改类属性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】</a:t>
            </a:r>
            <a:endParaRPr lang="zh-CN" altLang="en-US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89C1496-5A69-4951-ABA1-847B21C47233}"/>
              </a:ext>
            </a:extLst>
          </p:cNvPr>
          <p:cNvSpPr txBox="1"/>
          <p:nvPr/>
        </p:nvSpPr>
        <p:spPr>
          <a:xfrm>
            <a:off x="251520" y="1059582"/>
            <a:ext cx="309634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/>
            <a:r>
              <a:rPr lang="zh-CN" altLang="en-US" b="1">
                <a:solidFill>
                  <a:schemeClr val="bg1"/>
                </a:solidFill>
              </a:rPr>
              <a:t>类属性</a:t>
            </a:r>
            <a:r>
              <a:rPr lang="zh-CN" altLang="en-US" b="1">
                <a:solidFill>
                  <a:srgbClr val="FFFF00"/>
                </a:solidFill>
              </a:rPr>
              <a:t>只能通过类对象修改</a:t>
            </a:r>
            <a:r>
              <a:rPr lang="zh-CN" altLang="en-US" b="1">
                <a:solidFill>
                  <a:schemeClr val="bg1"/>
                </a:solidFill>
              </a:rPr>
              <a:t>，不能通过实例对象修改，如果通过实例对象修改类属性，虽然语法没有报错，但是并没有修改类对象，而是创建了一个实例属性。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869D2EA-3B83-4A0F-B150-75CAEF6F10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9167" y="627534"/>
            <a:ext cx="3209925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11962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4">
            <a:extLst>
              <a:ext uri="{FF2B5EF4-FFF2-40B4-BE49-F238E27FC236}">
                <a16:creationId xmlns:a16="http://schemas.microsoft.com/office/drawing/2014/main" id="{D8E07AB0-9820-4F54-AA2E-E5C6161DB8A0}"/>
              </a:ext>
            </a:extLst>
          </p:cNvPr>
          <p:cNvSpPr txBox="1">
            <a:spLocks/>
          </p:cNvSpPr>
          <p:nvPr/>
        </p:nvSpPr>
        <p:spPr>
          <a:xfrm>
            <a:off x="323528" y="195486"/>
            <a:ext cx="3888432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面向对象  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【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修改类属性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】</a:t>
            </a:r>
            <a:endParaRPr lang="zh-CN" altLang="en-US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2DAFE6B-AEF4-4D57-BB23-429653B67E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0138" y="566337"/>
            <a:ext cx="6819900" cy="443865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50C0E849-0887-479A-9A7E-5E731999662A}"/>
              </a:ext>
            </a:extLst>
          </p:cNvPr>
          <p:cNvSpPr txBox="1"/>
          <p:nvPr/>
        </p:nvSpPr>
        <p:spPr>
          <a:xfrm>
            <a:off x="251520" y="1059582"/>
            <a:ext cx="194421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/>
            <a:r>
              <a:rPr lang="zh-CN" altLang="en-US" b="1">
                <a:solidFill>
                  <a:schemeClr val="bg1"/>
                </a:solidFill>
              </a:rPr>
              <a:t>类属性</a:t>
            </a:r>
            <a:r>
              <a:rPr lang="zh-CN" altLang="en-US" b="1">
                <a:solidFill>
                  <a:srgbClr val="FFFF00"/>
                </a:solidFill>
              </a:rPr>
              <a:t>只能通过类对象修改</a:t>
            </a:r>
            <a:r>
              <a:rPr lang="zh-CN" altLang="en-US" b="1">
                <a:solidFill>
                  <a:schemeClr val="bg1"/>
                </a:solidFill>
              </a:rPr>
              <a:t>，不能通过实例对象修改，如果通过实例对象修改类属性，虽然语法没有报错，但是并没有修改类对象，而是创建了一个实例属性。</a:t>
            </a:r>
            <a:endParaRPr lang="zh-CN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27143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3EC6505-3A0F-410F-B5DC-3D8311598485}"/>
              </a:ext>
            </a:extLst>
          </p:cNvPr>
          <p:cNvSpPr txBox="1"/>
          <p:nvPr/>
        </p:nvSpPr>
        <p:spPr>
          <a:xfrm>
            <a:off x="467544" y="51470"/>
            <a:ext cx="61926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三、字符串的常用操作</a:t>
            </a:r>
            <a:r>
              <a:rPr lang="zh-CN" altLang="en-US" sz="16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方法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（</a:t>
            </a:r>
            <a:r>
              <a:rPr lang="zh-CN" altLang="en-US" sz="1600" b="1"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查找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、修改和判断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）</a:t>
            </a:r>
            <a:endParaRPr lang="en-US" altLang="zh-CN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9C1D5A8-DC69-4CB4-963F-755B5E86C4BA}"/>
              </a:ext>
            </a:extLst>
          </p:cNvPr>
          <p:cNvSpPr txBox="1"/>
          <p:nvPr/>
        </p:nvSpPr>
        <p:spPr>
          <a:xfrm>
            <a:off x="1187624" y="915566"/>
            <a:ext cx="51845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>
                <a:solidFill>
                  <a:schemeClr val="bg2">
                    <a:lumMod val="60000"/>
                    <a:lumOff val="40000"/>
                  </a:schemeClr>
                </a:solidFill>
              </a:rPr>
              <a:t>语法：字符串序列</a:t>
            </a:r>
            <a:r>
              <a:rPr lang="en-US" altLang="zh-CN" sz="1200" b="1">
                <a:solidFill>
                  <a:schemeClr val="bg2">
                    <a:lumMod val="60000"/>
                    <a:lumOff val="40000"/>
                  </a:schemeClr>
                </a:solidFill>
              </a:rPr>
              <a:t>.find(</a:t>
            </a:r>
            <a:r>
              <a:rPr lang="zh-CN" altLang="en-US" sz="1200" b="1">
                <a:solidFill>
                  <a:schemeClr val="bg2">
                    <a:lumMod val="60000"/>
                    <a:lumOff val="40000"/>
                  </a:schemeClr>
                </a:solidFill>
              </a:rPr>
              <a:t>子串，</a:t>
            </a:r>
            <a:r>
              <a:rPr lang="zh-CN" altLang="en-US" sz="1200" b="1">
                <a:solidFill>
                  <a:srgbClr val="92D050"/>
                </a:solidFill>
              </a:rPr>
              <a:t>开始位置下标，结束位置下标</a:t>
            </a:r>
            <a:r>
              <a:rPr lang="zh-CN" altLang="en-US" sz="1200" b="1">
                <a:solidFill>
                  <a:schemeClr val="bg2">
                    <a:lumMod val="60000"/>
                    <a:lumOff val="40000"/>
                  </a:schemeClr>
                </a:solidFill>
              </a:rPr>
              <a:t>）</a:t>
            </a:r>
            <a:endParaRPr lang="zh-CN" altLang="en-US" sz="1200" b="1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12C83FA-ED21-4C7B-9070-80DDF756305B}"/>
              </a:ext>
            </a:extLst>
          </p:cNvPr>
          <p:cNvSpPr txBox="1"/>
          <p:nvPr/>
        </p:nvSpPr>
        <p:spPr>
          <a:xfrm>
            <a:off x="471116" y="527556"/>
            <a:ext cx="78488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>
                <a:solidFill>
                  <a:schemeClr val="bg1"/>
                </a:solidFill>
              </a:rPr>
              <a:t>find()</a:t>
            </a:r>
            <a:r>
              <a:rPr lang="zh-CN" altLang="en-US" sz="1200" b="1">
                <a:solidFill>
                  <a:schemeClr val="bg1"/>
                </a:solidFill>
              </a:rPr>
              <a:t>：查询某个</a:t>
            </a:r>
            <a:r>
              <a:rPr lang="zh-CN" altLang="en-US" sz="1200" b="1">
                <a:solidFill>
                  <a:srgbClr val="FF0000"/>
                </a:solidFill>
              </a:rPr>
              <a:t>子串</a:t>
            </a:r>
            <a:r>
              <a:rPr lang="zh-CN" altLang="en-US" sz="1200" b="1">
                <a:solidFill>
                  <a:schemeClr val="bg1"/>
                </a:solidFill>
              </a:rPr>
              <a:t>是否包含在这个字符串中，如果在</a:t>
            </a:r>
            <a:r>
              <a:rPr lang="zh-CN" altLang="en-US" sz="1200" b="1">
                <a:solidFill>
                  <a:srgbClr val="FFFF00"/>
                </a:solidFill>
              </a:rPr>
              <a:t>返回这个子串开始的位置下标</a:t>
            </a:r>
            <a:r>
              <a:rPr lang="zh-CN" altLang="en-US" sz="1200" b="1">
                <a:solidFill>
                  <a:schemeClr val="bg1"/>
                </a:solidFill>
              </a:rPr>
              <a:t>，</a:t>
            </a:r>
            <a:r>
              <a:rPr lang="zh-CN" altLang="en-US" sz="1200" b="1">
                <a:solidFill>
                  <a:srgbClr val="FFFF00"/>
                </a:solidFill>
              </a:rPr>
              <a:t>否则则返回</a:t>
            </a:r>
            <a:r>
              <a:rPr lang="en-US" altLang="zh-CN" sz="1200" b="1">
                <a:solidFill>
                  <a:srgbClr val="FFFF00"/>
                </a:solidFill>
              </a:rPr>
              <a:t>-1</a:t>
            </a:r>
            <a:endParaRPr lang="zh-CN" altLang="en-US" sz="1200" b="1" dirty="0">
              <a:solidFill>
                <a:srgbClr val="FFFF00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22825E5-EDD4-4ED0-A8F6-C43CB5F25DBF}"/>
              </a:ext>
            </a:extLst>
          </p:cNvPr>
          <p:cNvSpPr txBox="1"/>
          <p:nvPr/>
        </p:nvSpPr>
        <p:spPr>
          <a:xfrm>
            <a:off x="863588" y="1347614"/>
            <a:ext cx="540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>
                <a:solidFill>
                  <a:schemeClr val="accent3">
                    <a:lumMod val="60000"/>
                    <a:lumOff val="40000"/>
                  </a:schemeClr>
                </a:solidFill>
              </a:rPr>
              <a:t>注意：开始和结束位置下标可以省略略，表示在整个字符串串序列列中查找。</a:t>
            </a:r>
            <a:endParaRPr lang="zh-CN" altLang="en-US" sz="1200" b="1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20C649F-A60E-428A-B087-8E83530F9D0B}"/>
              </a:ext>
            </a:extLst>
          </p:cNvPr>
          <p:cNvSpPr txBox="1"/>
          <p:nvPr/>
        </p:nvSpPr>
        <p:spPr>
          <a:xfrm>
            <a:off x="861737" y="1806815"/>
            <a:ext cx="70567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>
                <a:solidFill>
                  <a:schemeClr val="bg1"/>
                </a:solidFill>
              </a:rPr>
              <a:t>变量名 </a:t>
            </a:r>
            <a:r>
              <a:rPr lang="en-US" altLang="zh-CN" sz="1200" b="1">
                <a:solidFill>
                  <a:schemeClr val="bg1"/>
                </a:solidFill>
              </a:rPr>
              <a:t>= "</a:t>
            </a:r>
            <a:r>
              <a:rPr lang="zh-CN" altLang="en-US" sz="1200" b="1">
                <a:solidFill>
                  <a:schemeClr val="bg1"/>
                </a:solidFill>
              </a:rPr>
              <a:t>只要地球不爆炸，我相信总有一天，全世界都说中国话！中国会成为全世界的风向标！</a:t>
            </a:r>
            <a:r>
              <a:rPr lang="en-US" altLang="zh-CN" sz="1200" b="1">
                <a:solidFill>
                  <a:schemeClr val="bg1"/>
                </a:solidFill>
              </a:rPr>
              <a:t>"</a:t>
            </a:r>
            <a:endParaRPr lang="zh-CN" altLang="en-US" sz="1200" b="1" dirty="0">
              <a:solidFill>
                <a:schemeClr val="bg1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F47CDA3-EFFD-4C4C-80F0-0658871C5376}"/>
              </a:ext>
            </a:extLst>
          </p:cNvPr>
          <p:cNvSpPr txBox="1"/>
          <p:nvPr/>
        </p:nvSpPr>
        <p:spPr>
          <a:xfrm>
            <a:off x="861737" y="2238863"/>
            <a:ext cx="70567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>
                <a:solidFill>
                  <a:schemeClr val="bg1"/>
                </a:solidFill>
              </a:rPr>
              <a:t>print(</a:t>
            </a:r>
            <a:r>
              <a:rPr lang="zh-CN" altLang="en-US" sz="1200" b="1">
                <a:solidFill>
                  <a:schemeClr val="bg1"/>
                </a:solidFill>
              </a:rPr>
              <a:t>变量名</a:t>
            </a:r>
            <a:r>
              <a:rPr lang="en-US" altLang="zh-CN" sz="1200" b="1">
                <a:solidFill>
                  <a:schemeClr val="bg1"/>
                </a:solidFill>
              </a:rPr>
              <a:t>.find('</a:t>
            </a:r>
            <a:r>
              <a:rPr lang="zh-CN" altLang="en-US" sz="1200" b="1">
                <a:solidFill>
                  <a:schemeClr val="bg1"/>
                </a:solidFill>
              </a:rPr>
              <a:t>中国</a:t>
            </a:r>
            <a:r>
              <a:rPr lang="en-US" altLang="zh-CN" sz="1200" b="1">
                <a:solidFill>
                  <a:schemeClr val="bg1"/>
                </a:solidFill>
              </a:rPr>
              <a:t>'))</a:t>
            </a: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r>
              <a:rPr lang="en-US" altLang="zh-CN" sz="1200" b="1">
                <a:solidFill>
                  <a:schemeClr val="bg1"/>
                </a:solidFill>
              </a:rPr>
              <a:t>print(</a:t>
            </a:r>
            <a:r>
              <a:rPr lang="zh-CN" altLang="en-US" sz="1200" b="1">
                <a:solidFill>
                  <a:schemeClr val="bg1"/>
                </a:solidFill>
              </a:rPr>
              <a:t>变量名</a:t>
            </a:r>
            <a:r>
              <a:rPr lang="en-US" altLang="zh-CN" sz="1200" b="1">
                <a:solidFill>
                  <a:schemeClr val="bg1"/>
                </a:solidFill>
              </a:rPr>
              <a:t>.find('</a:t>
            </a:r>
            <a:r>
              <a:rPr lang="zh-CN" altLang="en-US" sz="1200" b="1">
                <a:solidFill>
                  <a:schemeClr val="bg1"/>
                </a:solidFill>
              </a:rPr>
              <a:t>中国</a:t>
            </a:r>
            <a:r>
              <a:rPr lang="en-US" altLang="zh-CN" sz="1200" b="1">
                <a:solidFill>
                  <a:schemeClr val="bg1"/>
                </a:solidFill>
              </a:rPr>
              <a:t>',24,32))</a:t>
            </a: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r>
              <a:rPr lang="en-US" altLang="zh-CN" sz="1200" b="1">
                <a:solidFill>
                  <a:schemeClr val="bg1"/>
                </a:solidFill>
              </a:rPr>
              <a:t>print(</a:t>
            </a:r>
            <a:r>
              <a:rPr lang="zh-CN" altLang="en-US" sz="1200" b="1">
                <a:solidFill>
                  <a:schemeClr val="bg1"/>
                </a:solidFill>
              </a:rPr>
              <a:t>变量名</a:t>
            </a:r>
            <a:r>
              <a:rPr lang="en-US" altLang="zh-CN" sz="1200" b="1">
                <a:solidFill>
                  <a:schemeClr val="bg1"/>
                </a:solidFill>
              </a:rPr>
              <a:t>.find('</a:t>
            </a:r>
            <a:r>
              <a:rPr lang="zh-CN" altLang="en-US" sz="1200" b="1">
                <a:solidFill>
                  <a:schemeClr val="bg1"/>
                </a:solidFill>
              </a:rPr>
              <a:t>美国</a:t>
            </a:r>
            <a:r>
              <a:rPr lang="en-US" altLang="zh-CN" sz="1200" b="1">
                <a:solidFill>
                  <a:schemeClr val="bg1"/>
                </a:solidFill>
              </a:rPr>
              <a:t>'))                 </a:t>
            </a:r>
            <a:r>
              <a:rPr lang="zh-CN" altLang="en-US" sz="1200" b="1">
                <a:solidFill>
                  <a:srgbClr val="FF0000"/>
                </a:solidFill>
              </a:rPr>
              <a:t>返回</a:t>
            </a:r>
            <a:r>
              <a:rPr lang="en-US" altLang="zh-CN" sz="1200" b="1">
                <a:solidFill>
                  <a:srgbClr val="FF0000"/>
                </a:solidFill>
              </a:rPr>
              <a:t>-1</a:t>
            </a:r>
          </a:p>
          <a:p>
            <a:endParaRPr lang="zh-CN" altLang="en-US" sz="1200" b="1" dirty="0">
              <a:solidFill>
                <a:schemeClr val="bg1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35F08D8-C97D-47D7-9670-4A721E96D434}"/>
              </a:ext>
            </a:extLst>
          </p:cNvPr>
          <p:cNvSpPr txBox="1"/>
          <p:nvPr/>
        </p:nvSpPr>
        <p:spPr>
          <a:xfrm>
            <a:off x="863588" y="3579862"/>
            <a:ext cx="540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>
                <a:solidFill>
                  <a:schemeClr val="accent3">
                    <a:lumMod val="60000"/>
                    <a:lumOff val="40000"/>
                  </a:schemeClr>
                </a:solidFill>
              </a:rPr>
              <a:t>思考：</a:t>
            </a:r>
            <a:r>
              <a:rPr lang="en-US" altLang="zh-CN" sz="1200" b="1">
                <a:solidFill>
                  <a:schemeClr val="accent3">
                    <a:lumMod val="60000"/>
                    <a:lumOff val="40000"/>
                  </a:schemeClr>
                </a:solidFill>
              </a:rPr>
              <a:t>find()</a:t>
            </a:r>
            <a:r>
              <a:rPr lang="zh-CN" altLang="en-US" sz="1200" b="1">
                <a:solidFill>
                  <a:schemeClr val="accent3">
                    <a:lumMod val="60000"/>
                    <a:lumOff val="40000"/>
                  </a:schemeClr>
                </a:solidFill>
              </a:rPr>
              <a:t>是从左向右查询，从右向左怎么办？</a:t>
            </a:r>
            <a:r>
              <a:rPr lang="en-US" altLang="zh-CN" sz="1200" b="1">
                <a:solidFill>
                  <a:srgbClr val="FF0000"/>
                </a:solidFill>
              </a:rPr>
              <a:t>rfind()</a:t>
            </a:r>
            <a:endParaRPr lang="zh-CN" altLang="en-US" sz="1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5464454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50D745C9-A7E2-4D90-8FA2-32E812FC7731}"/>
              </a:ext>
            </a:extLst>
          </p:cNvPr>
          <p:cNvSpPr/>
          <p:nvPr/>
        </p:nvSpPr>
        <p:spPr>
          <a:xfrm>
            <a:off x="323528" y="411510"/>
            <a:ext cx="8496944" cy="38472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4000" b="1" spc="50">
                <a:ln w="0"/>
                <a:solidFill>
                  <a:srgbClr val="00B0F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类的方法</a:t>
            </a:r>
            <a:r>
              <a:rPr lang="zh-CN" altLang="en-US" sz="4000" b="1" spc="5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按照调用方式可以分为</a:t>
            </a:r>
            <a:r>
              <a:rPr lang="en-US" altLang="zh-CN" sz="4000" b="1" spc="5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3</a:t>
            </a:r>
            <a:r>
              <a:rPr lang="zh-CN" altLang="en-US" sz="4000" b="1" spc="5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种：</a:t>
            </a:r>
            <a:endParaRPr lang="en-US" altLang="zh-CN" sz="4000" b="1" spc="5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  <a:p>
            <a:pPr algn="ctr"/>
            <a:r>
              <a:rPr lang="zh-CN" altLang="en-US" sz="3600" b="1" spc="50">
                <a:ln w="0"/>
                <a:solidFill>
                  <a:srgbClr val="FF00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实例方法</a:t>
            </a:r>
            <a:endParaRPr lang="en-US" altLang="zh-CN" sz="3600" b="1" spc="50">
              <a:ln w="0"/>
              <a:solidFill>
                <a:srgbClr val="FF0000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  <a:p>
            <a:pPr algn="ctr"/>
            <a:r>
              <a:rPr lang="zh-CN" altLang="en-US" sz="3600" b="1" spc="50">
                <a:ln w="0"/>
                <a:solidFill>
                  <a:srgbClr val="FFFF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类方法</a:t>
            </a:r>
            <a:endParaRPr lang="en-US" altLang="zh-CN" sz="3600" b="1" spc="50">
              <a:ln w="0"/>
              <a:solidFill>
                <a:srgbClr val="FFFF00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  <a:p>
            <a:pPr algn="ctr"/>
            <a:r>
              <a:rPr lang="zh-CN" altLang="en-US" sz="3600" b="1" spc="50">
                <a:ln w="0"/>
                <a:solidFill>
                  <a:srgbClr val="00B0F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静态方法</a:t>
            </a:r>
            <a:endParaRPr lang="en-US" altLang="zh-CN" sz="3600" b="1" spc="50">
              <a:ln w="0"/>
              <a:solidFill>
                <a:srgbClr val="00B0F0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  <a:p>
            <a:pPr algn="ctr"/>
            <a:endParaRPr lang="en-US" altLang="zh-CN" sz="3600" b="1" spc="50">
              <a:ln w="0"/>
              <a:solidFill>
                <a:srgbClr val="00B0F0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  <a:p>
            <a:r>
              <a:rPr lang="zh-CN" altLang="en-US" sz="1200" b="1" spc="50">
                <a:ln w="0"/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（</a:t>
            </a:r>
            <a:r>
              <a:rPr lang="en-US" altLang="zh-CN" sz="1200" b="1" spc="50">
                <a:ln w="0"/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r>
              <a:rPr lang="zh-CN" altLang="en-US" sz="1200" b="1" spc="50">
                <a:ln w="0"/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）</a:t>
            </a:r>
            <a:r>
              <a:rPr lang="zh-CN" altLang="en-US" sz="1200" b="1" spc="50">
                <a:ln w="0"/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实例方法</a:t>
            </a:r>
            <a:r>
              <a:rPr lang="zh-CN" altLang="en-US" sz="1200" b="1" spc="50">
                <a:ln w="0"/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：只能通过实例对象调用，不能通过类进行调用，定义时使用</a:t>
            </a:r>
            <a:r>
              <a:rPr lang="en-US" altLang="zh-CN" sz="1200" b="1" spc="50">
                <a:ln w="0"/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self</a:t>
            </a:r>
            <a:r>
              <a:rPr lang="zh-CN" altLang="en-US" sz="1200" b="1" spc="50">
                <a:ln w="0"/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关键字，</a:t>
            </a:r>
            <a:r>
              <a:rPr lang="en-US" altLang="zh-CN" sz="1200" b="1" spc="50">
                <a:ln w="0"/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self</a:t>
            </a:r>
            <a:r>
              <a:rPr lang="zh-CN" altLang="en-US" sz="1200" b="1" spc="50">
                <a:ln w="0"/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代表实例对象本身。</a:t>
            </a:r>
            <a:endParaRPr lang="en-US" altLang="zh-CN" sz="1200" b="1" spc="50">
              <a:ln w="0"/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sz="1200" b="1" spc="50">
                <a:ln w="0"/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（</a:t>
            </a:r>
            <a:r>
              <a:rPr lang="en-US" altLang="zh-CN" sz="1200" b="1" spc="50">
                <a:ln w="0"/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zh-CN" altLang="en-US" sz="1200" b="1" spc="50">
                <a:ln w="0"/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）</a:t>
            </a:r>
            <a:r>
              <a:rPr lang="zh-CN" altLang="en-US" sz="1200" b="1" spc="50">
                <a:ln w="0"/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类方法</a:t>
            </a:r>
            <a:r>
              <a:rPr lang="zh-CN" altLang="en-US" sz="1200" b="1" spc="50">
                <a:ln w="0"/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：可以被类调用，也可被实例对象调用，实例调用可以给类增加属性，类的属性修改需要通过类进行修改，类方法需要使用关键字</a:t>
            </a:r>
            <a:r>
              <a:rPr lang="en-US" altLang="zh-CN" sz="1200" b="1" spc="50">
                <a:ln w="0"/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cls</a:t>
            </a:r>
            <a:r>
              <a:rPr lang="zh-CN" altLang="en-US" sz="1200" b="1" spc="50">
                <a:ln w="0"/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，定义时需要在函数前加</a:t>
            </a:r>
            <a:r>
              <a:rPr lang="en-US" altLang="zh-CN" sz="1200" b="1" spc="50">
                <a:ln w="0"/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@classmethod</a:t>
            </a:r>
          </a:p>
          <a:p>
            <a:r>
              <a:rPr lang="zh-CN" altLang="en-US" sz="1200" b="1" spc="50">
                <a:ln w="0"/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（</a:t>
            </a:r>
            <a:r>
              <a:rPr lang="en-US" altLang="zh-CN" sz="1200" b="1" spc="50">
                <a:ln w="0"/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  <a:r>
              <a:rPr lang="zh-CN" altLang="en-US" sz="1200" b="1" spc="50">
                <a:ln w="0"/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）</a:t>
            </a:r>
            <a:r>
              <a:rPr lang="zh-CN" altLang="en-US" sz="1200" b="1" spc="50">
                <a:ln w="0"/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静态方法</a:t>
            </a:r>
            <a:r>
              <a:rPr lang="zh-CN" altLang="en-US" sz="1200" b="1" spc="50">
                <a:ln w="0"/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：可以使用实例对象调用，也可以使用类进行调用，他的特点是没有参数限制，定义时需要在函数前加</a:t>
            </a:r>
            <a:r>
              <a:rPr lang="en-US" altLang="zh-CN" sz="1200" b="1" spc="50">
                <a:ln w="0"/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@staticmethod</a:t>
            </a:r>
          </a:p>
        </p:txBody>
      </p:sp>
    </p:spTree>
    <p:extLst>
      <p:ext uri="{BB962C8B-B14F-4D97-AF65-F5344CB8AC3E}">
        <p14:creationId xmlns:p14="http://schemas.microsoft.com/office/powerpoint/2010/main" val="784915206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4">
            <a:extLst>
              <a:ext uri="{FF2B5EF4-FFF2-40B4-BE49-F238E27FC236}">
                <a16:creationId xmlns:a16="http://schemas.microsoft.com/office/drawing/2014/main" id="{28C703DB-EE65-43AE-A31D-6A6C7857C729}"/>
              </a:ext>
            </a:extLst>
          </p:cNvPr>
          <p:cNvSpPr txBox="1">
            <a:spLocks/>
          </p:cNvSpPr>
          <p:nvPr/>
        </p:nvSpPr>
        <p:spPr>
          <a:xfrm>
            <a:off x="323528" y="195486"/>
            <a:ext cx="3888432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面向对象  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【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类方法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】</a:t>
            </a:r>
            <a:endParaRPr lang="zh-CN" altLang="en-US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47D2BA5-2683-4619-B654-C43AC953F25B}"/>
              </a:ext>
            </a:extLst>
          </p:cNvPr>
          <p:cNvSpPr txBox="1"/>
          <p:nvPr/>
        </p:nvSpPr>
        <p:spPr>
          <a:xfrm>
            <a:off x="331788" y="627534"/>
            <a:ext cx="828092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类方法特点：需要用装饰器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@classmethod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来标识其为类方法，对于类方法，第一个参数必需是类对象。一般以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cls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作为第一个参数。</a:t>
            </a:r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使用场景：</a:t>
            </a:r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（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）当方法中 需要使用类对象（如访问私有类属性等）时，定义类方法</a:t>
            </a:r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（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）</a:t>
            </a:r>
            <a:r>
              <a:rPr lang="zh-CN" altLang="en-US" sz="14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类方法一般和类属性配合使用</a:t>
            </a:r>
            <a:endParaRPr lang="zh-CN" altLang="en-US" sz="14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4038649-B4B7-4ABA-AE0C-CE886496D2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3968" y="1960780"/>
            <a:ext cx="4846414" cy="3182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275111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4">
            <a:extLst>
              <a:ext uri="{FF2B5EF4-FFF2-40B4-BE49-F238E27FC236}">
                <a16:creationId xmlns:a16="http://schemas.microsoft.com/office/drawing/2014/main" id="{F9DACF5C-26FB-49A7-9185-D0400876E197}"/>
              </a:ext>
            </a:extLst>
          </p:cNvPr>
          <p:cNvSpPr txBox="1">
            <a:spLocks/>
          </p:cNvSpPr>
          <p:nvPr/>
        </p:nvSpPr>
        <p:spPr>
          <a:xfrm>
            <a:off x="323528" y="195486"/>
            <a:ext cx="3888432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面向对象  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【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静态方法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】</a:t>
            </a:r>
            <a:endParaRPr lang="zh-CN" altLang="en-US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85BB11D-E40B-49DA-B6E0-A72B50AD0F38}"/>
              </a:ext>
            </a:extLst>
          </p:cNvPr>
          <p:cNvSpPr txBox="1"/>
          <p:nvPr/>
        </p:nvSpPr>
        <p:spPr>
          <a:xfrm>
            <a:off x="431540" y="1203598"/>
            <a:ext cx="828092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静态方法：</a:t>
            </a:r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a.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需要通过装饰器 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@staticmethod 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来进行修饰，静态方法既不需要传递类对象也不需要传递实例对象（形参没有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self/cls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）</a:t>
            </a:r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b.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静态方法 也能够通过 </a:t>
            </a:r>
            <a:r>
              <a:rPr lang="zh-CN" altLang="en-US" sz="14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实例对象 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和 </a:t>
            </a:r>
            <a:r>
              <a:rPr lang="zh-CN" altLang="en-US" sz="14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类对象 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去访问。 </a:t>
            </a:r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使用场景：</a:t>
            </a:r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（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）当方法中 既不需要使用实例对象（如实例对象，实例属性），也不需要使用类对象（如类属性、类方法、创建实例等）时，定义静态方法。</a:t>
            </a:r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（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）取消不需要的参数传递，有利于 减少不必要的内存占用和性能消耗。</a:t>
            </a:r>
            <a:endParaRPr lang="zh-CN" altLang="en-US" sz="14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60949619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4">
            <a:extLst>
              <a:ext uri="{FF2B5EF4-FFF2-40B4-BE49-F238E27FC236}">
                <a16:creationId xmlns:a16="http://schemas.microsoft.com/office/drawing/2014/main" id="{564423E6-2739-4D56-B982-795D4108FCDD}"/>
              </a:ext>
            </a:extLst>
          </p:cNvPr>
          <p:cNvSpPr txBox="1">
            <a:spLocks/>
          </p:cNvSpPr>
          <p:nvPr/>
        </p:nvSpPr>
        <p:spPr>
          <a:xfrm>
            <a:off x="323528" y="195486"/>
            <a:ext cx="3888432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面向对象  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【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静态方法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】</a:t>
            </a:r>
            <a:endParaRPr lang="zh-CN" altLang="en-US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4F99AFD-8DE3-4022-890D-367F0A4718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4487" y="823912"/>
            <a:ext cx="5915025" cy="3495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307835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4">
            <a:extLst>
              <a:ext uri="{FF2B5EF4-FFF2-40B4-BE49-F238E27FC236}">
                <a16:creationId xmlns:a16="http://schemas.microsoft.com/office/drawing/2014/main" id="{48188751-8682-4D46-9862-AE2CA2F60470}"/>
              </a:ext>
            </a:extLst>
          </p:cNvPr>
          <p:cNvSpPr txBox="1">
            <a:spLocks/>
          </p:cNvSpPr>
          <p:nvPr/>
        </p:nvSpPr>
        <p:spPr>
          <a:xfrm>
            <a:off x="323528" y="195486"/>
            <a:ext cx="3888432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面向对象  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【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静态属性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】</a:t>
            </a:r>
            <a:endParaRPr lang="zh-CN" altLang="en-US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D7923A0-F4AF-4493-95FF-D19DF6388BEA}"/>
              </a:ext>
            </a:extLst>
          </p:cNvPr>
          <p:cNvSpPr txBox="1"/>
          <p:nvPr/>
        </p:nvSpPr>
        <p:spPr>
          <a:xfrm>
            <a:off x="431540" y="699542"/>
            <a:ext cx="828092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静态属性：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@property</a:t>
            </a:r>
          </a:p>
          <a:p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作用：把类的函数属性，封装成类似数据属性，再调用函数时，必须不带（）执行</a:t>
            </a:r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7B0EDEB-E7DE-4490-9709-0DA22D41E5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0596" y="1603708"/>
            <a:ext cx="5981700" cy="3486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473462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PA-组合 91">
            <a:extLst>
              <a:ext uri="{FF2B5EF4-FFF2-40B4-BE49-F238E27FC236}">
                <a16:creationId xmlns:a16="http://schemas.microsoft.com/office/drawing/2014/main" id="{0DFFC35C-FBC9-4C15-97E5-E73A8D79A093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 rot="920319">
            <a:off x="2838533" y="1622855"/>
            <a:ext cx="3466935" cy="2205774"/>
            <a:chOff x="2731612" y="2070241"/>
            <a:chExt cx="3466935" cy="2205774"/>
          </a:xfrm>
        </p:grpSpPr>
        <p:sp>
          <p:nvSpPr>
            <p:cNvPr id="3" name="PA-ïşļídê">
              <a:extLst>
                <a:ext uri="{FF2B5EF4-FFF2-40B4-BE49-F238E27FC236}">
                  <a16:creationId xmlns:a16="http://schemas.microsoft.com/office/drawing/2014/main" id="{2C9F8A31-A8D5-4D22-B923-8F360897C7DC}"/>
                </a:ext>
              </a:extLst>
            </p:cNvPr>
            <p:cNvSpPr/>
            <p:nvPr>
              <p:custDataLst>
                <p:tags r:id="rId21"/>
              </p:custDataLst>
            </p:nvPr>
          </p:nvSpPr>
          <p:spPr bwMode="auto">
            <a:xfrm>
              <a:off x="2731612" y="2080345"/>
              <a:ext cx="3466935" cy="2195670"/>
            </a:xfrm>
            <a:custGeom>
              <a:avLst/>
              <a:gdLst>
                <a:gd name="T0" fmla="*/ 14 w 1741"/>
                <a:gd name="T1" fmla="*/ 1102 h 1102"/>
                <a:gd name="T2" fmla="*/ 1741 w 1741"/>
                <a:gd name="T3" fmla="*/ 1102 h 1102"/>
                <a:gd name="T4" fmla="*/ 1741 w 1741"/>
                <a:gd name="T5" fmla="*/ 0 h 1102"/>
                <a:gd name="T6" fmla="*/ 0 w 1741"/>
                <a:gd name="T7" fmla="*/ 0 h 1102"/>
                <a:gd name="T8" fmla="*/ 0 w 1741"/>
                <a:gd name="T9" fmla="*/ 1088 h 1102"/>
                <a:gd name="T10" fmla="*/ 14 w 1741"/>
                <a:gd name="T11" fmla="*/ 1102 h 1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41" h="1102">
                  <a:moveTo>
                    <a:pt x="14" y="1102"/>
                  </a:moveTo>
                  <a:cubicBezTo>
                    <a:pt x="1741" y="1102"/>
                    <a:pt x="1741" y="1102"/>
                    <a:pt x="1741" y="1102"/>
                  </a:cubicBezTo>
                  <a:cubicBezTo>
                    <a:pt x="1741" y="0"/>
                    <a:pt x="1741" y="0"/>
                    <a:pt x="174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088"/>
                    <a:pt x="0" y="1088"/>
                    <a:pt x="0" y="1088"/>
                  </a:cubicBezTo>
                  <a:cubicBezTo>
                    <a:pt x="0" y="1096"/>
                    <a:pt x="6" y="1102"/>
                    <a:pt x="14" y="1102"/>
                  </a:cubicBezTo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" name="PA-ïSľíḋe">
              <a:extLst>
                <a:ext uri="{FF2B5EF4-FFF2-40B4-BE49-F238E27FC236}">
                  <a16:creationId xmlns:a16="http://schemas.microsoft.com/office/drawing/2014/main" id="{04375CDE-E1D1-4267-929A-AA13A87E2072}"/>
                </a:ext>
              </a:extLst>
            </p:cNvPr>
            <p:cNvSpPr/>
            <p:nvPr>
              <p:custDataLst>
                <p:tags r:id="rId22"/>
              </p:custDataLst>
            </p:nvPr>
          </p:nvSpPr>
          <p:spPr bwMode="auto">
            <a:xfrm>
              <a:off x="3020383" y="4244022"/>
              <a:ext cx="3146172" cy="0"/>
            </a:xfrm>
            <a:custGeom>
              <a:avLst/>
              <a:gdLst>
                <a:gd name="T0" fmla="*/ 1580 w 1580"/>
                <a:gd name="T1" fmla="*/ 0 w 1580"/>
                <a:gd name="T2" fmla="*/ 1 w 1580"/>
                <a:gd name="T3" fmla="*/ 1580 w 1580"/>
                <a:gd name="T4" fmla="*/ 1580 w 158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580">
                  <a:moveTo>
                    <a:pt x="158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1580" y="0"/>
                    <a:pt x="1580" y="0"/>
                    <a:pt x="1580" y="0"/>
                  </a:cubicBezTo>
                  <a:cubicBezTo>
                    <a:pt x="1580" y="0"/>
                    <a:pt x="1580" y="0"/>
                    <a:pt x="1580" y="0"/>
                  </a:cubicBezTo>
                </a:path>
              </a:pathLst>
            </a:custGeom>
            <a:solidFill>
              <a:srgbClr val="5657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89" name="组合 88">
              <a:extLst>
                <a:ext uri="{FF2B5EF4-FFF2-40B4-BE49-F238E27FC236}">
                  <a16:creationId xmlns:a16="http://schemas.microsoft.com/office/drawing/2014/main" id="{6EA32E37-1307-4F67-90AF-E6C067A6ADA3}"/>
                </a:ext>
              </a:extLst>
            </p:cNvPr>
            <p:cNvGrpSpPr/>
            <p:nvPr/>
          </p:nvGrpSpPr>
          <p:grpSpPr>
            <a:xfrm>
              <a:off x="2731612" y="2070241"/>
              <a:ext cx="3466935" cy="472307"/>
              <a:chOff x="2731612" y="2070241"/>
              <a:chExt cx="3466935" cy="472307"/>
            </a:xfrm>
            <a:effectLst>
              <a:outerShdw blurRad="1905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88" name="PA-矩形 87">
                <a:extLst>
                  <a:ext uri="{FF2B5EF4-FFF2-40B4-BE49-F238E27FC236}">
                    <a16:creationId xmlns:a16="http://schemas.microsoft.com/office/drawing/2014/main" id="{178F119D-72B0-4A4D-B2C2-1920B2971AF9}"/>
                  </a:ext>
                </a:extLst>
              </p:cNvPr>
              <p:cNvSpPr/>
              <p:nvPr>
                <p:custDataLst>
                  <p:tags r:id="rId49"/>
                </p:custDataLst>
              </p:nvPr>
            </p:nvSpPr>
            <p:spPr>
              <a:xfrm>
                <a:off x="2731612" y="2070241"/>
                <a:ext cx="3466935" cy="472307"/>
              </a:xfrm>
              <a:prstGeom prst="rect">
                <a:avLst/>
              </a:prstGeom>
              <a:solidFill>
                <a:schemeClr val="tx1"/>
              </a:solidFill>
              <a:ln cap="rnd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PA-îSľiḋé">
                <a:extLst>
                  <a:ext uri="{FF2B5EF4-FFF2-40B4-BE49-F238E27FC236}">
                    <a16:creationId xmlns:a16="http://schemas.microsoft.com/office/drawing/2014/main" id="{62137727-3CB6-43EC-8DEA-392B95B952B6}"/>
                  </a:ext>
                </a:extLst>
              </p:cNvPr>
              <p:cNvSpPr/>
              <p:nvPr>
                <p:custDataLst>
                  <p:tags r:id="rId50"/>
                </p:custDataLst>
              </p:nvPr>
            </p:nvSpPr>
            <p:spPr bwMode="auto">
              <a:xfrm>
                <a:off x="2899150" y="2098867"/>
                <a:ext cx="748448" cy="420107"/>
              </a:xfrm>
              <a:custGeom>
                <a:avLst/>
                <a:gdLst>
                  <a:gd name="T0" fmla="*/ 487 w 889"/>
                  <a:gd name="T1" fmla="*/ 499 h 499"/>
                  <a:gd name="T2" fmla="*/ 0 w 889"/>
                  <a:gd name="T3" fmla="*/ 499 h 499"/>
                  <a:gd name="T4" fmla="*/ 402 w 889"/>
                  <a:gd name="T5" fmla="*/ 0 h 499"/>
                  <a:gd name="T6" fmla="*/ 889 w 889"/>
                  <a:gd name="T7" fmla="*/ 0 h 499"/>
                  <a:gd name="T8" fmla="*/ 487 w 889"/>
                  <a:gd name="T9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89" h="499">
                    <a:moveTo>
                      <a:pt x="487" y="499"/>
                    </a:moveTo>
                    <a:lnTo>
                      <a:pt x="0" y="499"/>
                    </a:lnTo>
                    <a:lnTo>
                      <a:pt x="402" y="0"/>
                    </a:lnTo>
                    <a:lnTo>
                      <a:pt x="889" y="0"/>
                    </a:lnTo>
                    <a:lnTo>
                      <a:pt x="487" y="49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" name="PA-íṩḷíḍè">
                <a:extLst>
                  <a:ext uri="{FF2B5EF4-FFF2-40B4-BE49-F238E27FC236}">
                    <a16:creationId xmlns:a16="http://schemas.microsoft.com/office/drawing/2014/main" id="{C9767666-64AD-413A-93AE-307FE59B2C5F}"/>
                  </a:ext>
                </a:extLst>
              </p:cNvPr>
              <p:cNvSpPr/>
              <p:nvPr>
                <p:custDataLst>
                  <p:tags r:id="rId51"/>
                </p:custDataLst>
              </p:nvPr>
            </p:nvSpPr>
            <p:spPr bwMode="auto">
              <a:xfrm>
                <a:off x="3695585" y="2098867"/>
                <a:ext cx="729083" cy="420107"/>
              </a:xfrm>
              <a:custGeom>
                <a:avLst/>
                <a:gdLst>
                  <a:gd name="T0" fmla="*/ 485 w 866"/>
                  <a:gd name="T1" fmla="*/ 499 h 499"/>
                  <a:gd name="T2" fmla="*/ 0 w 866"/>
                  <a:gd name="T3" fmla="*/ 499 h 499"/>
                  <a:gd name="T4" fmla="*/ 381 w 866"/>
                  <a:gd name="T5" fmla="*/ 0 h 499"/>
                  <a:gd name="T6" fmla="*/ 866 w 866"/>
                  <a:gd name="T7" fmla="*/ 0 h 499"/>
                  <a:gd name="T8" fmla="*/ 485 w 866"/>
                  <a:gd name="T9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66" h="499">
                    <a:moveTo>
                      <a:pt x="485" y="499"/>
                    </a:moveTo>
                    <a:lnTo>
                      <a:pt x="0" y="499"/>
                    </a:lnTo>
                    <a:lnTo>
                      <a:pt x="381" y="0"/>
                    </a:lnTo>
                    <a:lnTo>
                      <a:pt x="866" y="0"/>
                    </a:lnTo>
                    <a:lnTo>
                      <a:pt x="485" y="49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" name="PA-í$ľiḑe">
                <a:extLst>
                  <a:ext uri="{FF2B5EF4-FFF2-40B4-BE49-F238E27FC236}">
                    <a16:creationId xmlns:a16="http://schemas.microsoft.com/office/drawing/2014/main" id="{FC19DA81-E90B-4C5D-8B48-7FC3A16E13C4}"/>
                  </a:ext>
                </a:extLst>
              </p:cNvPr>
              <p:cNvSpPr/>
              <p:nvPr>
                <p:custDataLst>
                  <p:tags r:id="rId52"/>
                </p:custDataLst>
              </p:nvPr>
            </p:nvSpPr>
            <p:spPr bwMode="auto">
              <a:xfrm>
                <a:off x="4490336" y="2098867"/>
                <a:ext cx="712246" cy="420107"/>
              </a:xfrm>
              <a:custGeom>
                <a:avLst/>
                <a:gdLst>
                  <a:gd name="T0" fmla="*/ 487 w 846"/>
                  <a:gd name="T1" fmla="*/ 499 h 499"/>
                  <a:gd name="T2" fmla="*/ 0 w 846"/>
                  <a:gd name="T3" fmla="*/ 499 h 499"/>
                  <a:gd name="T4" fmla="*/ 359 w 846"/>
                  <a:gd name="T5" fmla="*/ 0 h 499"/>
                  <a:gd name="T6" fmla="*/ 846 w 846"/>
                  <a:gd name="T7" fmla="*/ 0 h 499"/>
                  <a:gd name="T8" fmla="*/ 487 w 846"/>
                  <a:gd name="T9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46" h="499">
                    <a:moveTo>
                      <a:pt x="487" y="499"/>
                    </a:moveTo>
                    <a:lnTo>
                      <a:pt x="0" y="499"/>
                    </a:lnTo>
                    <a:lnTo>
                      <a:pt x="359" y="0"/>
                    </a:lnTo>
                    <a:lnTo>
                      <a:pt x="846" y="0"/>
                    </a:lnTo>
                    <a:lnTo>
                      <a:pt x="487" y="49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" name="PA-ïšļiḍè">
                <a:extLst>
                  <a:ext uri="{FF2B5EF4-FFF2-40B4-BE49-F238E27FC236}">
                    <a16:creationId xmlns:a16="http://schemas.microsoft.com/office/drawing/2014/main" id="{B59986AB-7D05-4366-B6AC-87BF6AF356D8}"/>
                  </a:ext>
                </a:extLst>
              </p:cNvPr>
              <p:cNvSpPr/>
              <p:nvPr>
                <p:custDataLst>
                  <p:tags r:id="rId53"/>
                </p:custDataLst>
              </p:nvPr>
            </p:nvSpPr>
            <p:spPr bwMode="auto">
              <a:xfrm>
                <a:off x="5284246" y="2098867"/>
                <a:ext cx="697091" cy="420107"/>
              </a:xfrm>
              <a:custGeom>
                <a:avLst/>
                <a:gdLst>
                  <a:gd name="T0" fmla="*/ 488 w 828"/>
                  <a:gd name="T1" fmla="*/ 499 h 499"/>
                  <a:gd name="T2" fmla="*/ 0 w 828"/>
                  <a:gd name="T3" fmla="*/ 499 h 499"/>
                  <a:gd name="T4" fmla="*/ 341 w 828"/>
                  <a:gd name="T5" fmla="*/ 0 h 499"/>
                  <a:gd name="T6" fmla="*/ 828 w 828"/>
                  <a:gd name="T7" fmla="*/ 0 h 499"/>
                  <a:gd name="T8" fmla="*/ 488 w 828"/>
                  <a:gd name="T9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8" h="499">
                    <a:moveTo>
                      <a:pt x="488" y="499"/>
                    </a:moveTo>
                    <a:lnTo>
                      <a:pt x="0" y="499"/>
                    </a:lnTo>
                    <a:lnTo>
                      <a:pt x="341" y="0"/>
                    </a:lnTo>
                    <a:lnTo>
                      <a:pt x="828" y="0"/>
                    </a:lnTo>
                    <a:lnTo>
                      <a:pt x="488" y="49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32" name="PA-ï$ļïďé">
              <a:extLst>
                <a:ext uri="{FF2B5EF4-FFF2-40B4-BE49-F238E27FC236}">
                  <a16:creationId xmlns:a16="http://schemas.microsoft.com/office/drawing/2014/main" id="{E25C69D8-1FE6-48DE-B801-A206BE2DC62F}"/>
                </a:ext>
              </a:extLst>
            </p:cNvPr>
            <p:cNvSpPr/>
            <p:nvPr>
              <p:custDataLst>
                <p:tags r:id="rId23"/>
              </p:custDataLst>
            </p:nvPr>
          </p:nvSpPr>
          <p:spPr bwMode="auto">
            <a:xfrm>
              <a:off x="2731612" y="2504661"/>
              <a:ext cx="3466935" cy="0"/>
            </a:xfrm>
            <a:custGeom>
              <a:avLst/>
              <a:gdLst>
                <a:gd name="T0" fmla="*/ 0 w 4118"/>
                <a:gd name="T1" fmla="*/ 4118 w 4118"/>
                <a:gd name="T2" fmla="*/ 0 w 41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4118">
                  <a:moveTo>
                    <a:pt x="0" y="0"/>
                  </a:moveTo>
                  <a:lnTo>
                    <a:pt x="411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" name="PA-îşļïḋé">
              <a:extLst>
                <a:ext uri="{FF2B5EF4-FFF2-40B4-BE49-F238E27FC236}">
                  <a16:creationId xmlns:a16="http://schemas.microsoft.com/office/drawing/2014/main" id="{7A2A5717-1FEB-4BEB-9B28-FF0E4FD3C48E}"/>
                </a:ext>
              </a:extLst>
            </p:cNvPr>
            <p:cNvSpPr/>
            <p:nvPr>
              <p:custDataLst>
                <p:tags r:id="rId24"/>
              </p:custDataLst>
            </p:nvPr>
          </p:nvSpPr>
          <p:spPr bwMode="auto">
            <a:xfrm>
              <a:off x="2731612" y="2504661"/>
              <a:ext cx="3466935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" name="PA-îšľïḋè">
              <a:extLst>
                <a:ext uri="{FF2B5EF4-FFF2-40B4-BE49-F238E27FC236}">
                  <a16:creationId xmlns:a16="http://schemas.microsoft.com/office/drawing/2014/main" id="{D9BA1A78-1E40-4EB9-AAFA-FA750A865453}"/>
                </a:ext>
              </a:extLst>
            </p:cNvPr>
            <p:cNvSpPr/>
            <p:nvPr>
              <p:custDataLst>
                <p:tags r:id="rId25"/>
              </p:custDataLst>
            </p:nvPr>
          </p:nvSpPr>
          <p:spPr bwMode="auto">
            <a:xfrm>
              <a:off x="3008597" y="2939081"/>
              <a:ext cx="2781630" cy="8419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" name="PA-íśľíďè">
              <a:extLst>
                <a:ext uri="{FF2B5EF4-FFF2-40B4-BE49-F238E27FC236}">
                  <a16:creationId xmlns:a16="http://schemas.microsoft.com/office/drawing/2014/main" id="{99FE211B-B921-48AE-80C2-6348317A288E}"/>
                </a:ext>
              </a:extLst>
            </p:cNvPr>
            <p:cNvSpPr/>
            <p:nvPr>
              <p:custDataLst>
                <p:tags r:id="rId26"/>
              </p:custDataLst>
            </p:nvPr>
          </p:nvSpPr>
          <p:spPr bwMode="auto">
            <a:xfrm>
              <a:off x="3008597" y="2939081"/>
              <a:ext cx="2781630" cy="84190"/>
            </a:xfrm>
            <a:custGeom>
              <a:avLst/>
              <a:gdLst>
                <a:gd name="T0" fmla="*/ 0 w 3304"/>
                <a:gd name="T1" fmla="*/ 100 h 100"/>
                <a:gd name="T2" fmla="*/ 3304 w 3304"/>
                <a:gd name="T3" fmla="*/ 100 h 100"/>
                <a:gd name="T4" fmla="*/ 3304 w 3304"/>
                <a:gd name="T5" fmla="*/ 0 h 100"/>
                <a:gd name="T6" fmla="*/ 0 w 3304"/>
                <a:gd name="T7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04" h="100">
                  <a:moveTo>
                    <a:pt x="0" y="100"/>
                  </a:moveTo>
                  <a:lnTo>
                    <a:pt x="3304" y="100"/>
                  </a:lnTo>
                  <a:lnTo>
                    <a:pt x="3304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" name="PA-iS1idé">
              <a:extLst>
                <a:ext uri="{FF2B5EF4-FFF2-40B4-BE49-F238E27FC236}">
                  <a16:creationId xmlns:a16="http://schemas.microsoft.com/office/drawing/2014/main" id="{23A6C298-E377-4A16-A3CF-F737397D81B1}"/>
                </a:ext>
              </a:extLst>
            </p:cNvPr>
            <p:cNvSpPr/>
            <p:nvPr>
              <p:custDataLst>
                <p:tags r:id="rId27"/>
              </p:custDataLst>
            </p:nvPr>
          </p:nvSpPr>
          <p:spPr bwMode="auto">
            <a:xfrm>
              <a:off x="3008597" y="3351611"/>
              <a:ext cx="2781630" cy="8419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" name="PA-iṥḻiḋe">
              <a:extLst>
                <a:ext uri="{FF2B5EF4-FFF2-40B4-BE49-F238E27FC236}">
                  <a16:creationId xmlns:a16="http://schemas.microsoft.com/office/drawing/2014/main" id="{ECBBE917-598E-4E6A-8EE0-F070D761F901}"/>
                </a:ext>
              </a:extLst>
            </p:cNvPr>
            <p:cNvSpPr/>
            <p:nvPr>
              <p:custDataLst>
                <p:tags r:id="rId28"/>
              </p:custDataLst>
            </p:nvPr>
          </p:nvSpPr>
          <p:spPr bwMode="auto">
            <a:xfrm>
              <a:off x="3008597" y="3351611"/>
              <a:ext cx="2781630" cy="841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" name="PA-îšļîḋé">
              <a:extLst>
                <a:ext uri="{FF2B5EF4-FFF2-40B4-BE49-F238E27FC236}">
                  <a16:creationId xmlns:a16="http://schemas.microsoft.com/office/drawing/2014/main" id="{63586F0D-B2A0-4274-A4E2-00E9475A179C}"/>
                </a:ext>
              </a:extLst>
            </p:cNvPr>
            <p:cNvSpPr/>
            <p:nvPr>
              <p:custDataLst>
                <p:tags r:id="rId29"/>
              </p:custDataLst>
            </p:nvPr>
          </p:nvSpPr>
          <p:spPr bwMode="auto">
            <a:xfrm>
              <a:off x="3008597" y="3764141"/>
              <a:ext cx="2781630" cy="8334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" name="PA-iṧḻîḑè">
              <a:extLst>
                <a:ext uri="{FF2B5EF4-FFF2-40B4-BE49-F238E27FC236}">
                  <a16:creationId xmlns:a16="http://schemas.microsoft.com/office/drawing/2014/main" id="{CD9900E8-098C-4E59-8BCF-B3D97A2831F8}"/>
                </a:ext>
              </a:extLst>
            </p:cNvPr>
            <p:cNvSpPr/>
            <p:nvPr>
              <p:custDataLst>
                <p:tags r:id="rId30"/>
              </p:custDataLst>
            </p:nvPr>
          </p:nvSpPr>
          <p:spPr bwMode="auto">
            <a:xfrm>
              <a:off x="3008597" y="3764141"/>
              <a:ext cx="2781630" cy="833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8" name="PA-ïśḻiḋê">
              <a:extLst>
                <a:ext uri="{FF2B5EF4-FFF2-40B4-BE49-F238E27FC236}">
                  <a16:creationId xmlns:a16="http://schemas.microsoft.com/office/drawing/2014/main" id="{7E88255D-9A20-45E1-B07E-EC45433AEBCF}"/>
                </a:ext>
              </a:extLst>
            </p:cNvPr>
            <p:cNvSpPr/>
            <p:nvPr>
              <p:custDataLst>
                <p:tags r:id="rId31"/>
              </p:custDataLst>
            </p:nvPr>
          </p:nvSpPr>
          <p:spPr bwMode="auto">
            <a:xfrm>
              <a:off x="3008597" y="2699981"/>
              <a:ext cx="121233" cy="151541"/>
            </a:xfrm>
            <a:custGeom>
              <a:avLst/>
              <a:gdLst>
                <a:gd name="T0" fmla="*/ 144 w 144"/>
                <a:gd name="T1" fmla="*/ 0 h 180"/>
                <a:gd name="T2" fmla="*/ 144 w 144"/>
                <a:gd name="T3" fmla="*/ 29 h 180"/>
                <a:gd name="T4" fmla="*/ 92 w 144"/>
                <a:gd name="T5" fmla="*/ 29 h 180"/>
                <a:gd name="T6" fmla="*/ 92 w 144"/>
                <a:gd name="T7" fmla="*/ 180 h 180"/>
                <a:gd name="T8" fmla="*/ 54 w 144"/>
                <a:gd name="T9" fmla="*/ 180 h 180"/>
                <a:gd name="T10" fmla="*/ 54 w 144"/>
                <a:gd name="T11" fmla="*/ 29 h 180"/>
                <a:gd name="T12" fmla="*/ 0 w 144"/>
                <a:gd name="T13" fmla="*/ 29 h 180"/>
                <a:gd name="T14" fmla="*/ 0 w 144"/>
                <a:gd name="T15" fmla="*/ 0 h 180"/>
                <a:gd name="T16" fmla="*/ 144 w 144"/>
                <a:gd name="T17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4" h="180">
                  <a:moveTo>
                    <a:pt x="144" y="0"/>
                  </a:moveTo>
                  <a:lnTo>
                    <a:pt x="144" y="29"/>
                  </a:lnTo>
                  <a:lnTo>
                    <a:pt x="92" y="29"/>
                  </a:lnTo>
                  <a:lnTo>
                    <a:pt x="92" y="180"/>
                  </a:lnTo>
                  <a:lnTo>
                    <a:pt x="54" y="180"/>
                  </a:lnTo>
                  <a:lnTo>
                    <a:pt x="54" y="29"/>
                  </a:lnTo>
                  <a:lnTo>
                    <a:pt x="0" y="29"/>
                  </a:lnTo>
                  <a:lnTo>
                    <a:pt x="0" y="0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9" name="PA-işḻïde">
              <a:extLst>
                <a:ext uri="{FF2B5EF4-FFF2-40B4-BE49-F238E27FC236}">
                  <a16:creationId xmlns:a16="http://schemas.microsoft.com/office/drawing/2014/main" id="{B4592087-DCB2-46EA-9734-6FDE126691CF}"/>
                </a:ext>
              </a:extLst>
            </p:cNvPr>
            <p:cNvSpPr/>
            <p:nvPr>
              <p:custDataLst>
                <p:tags r:id="rId32"/>
              </p:custDataLst>
            </p:nvPr>
          </p:nvSpPr>
          <p:spPr bwMode="auto">
            <a:xfrm>
              <a:off x="3148352" y="2699981"/>
              <a:ext cx="31151" cy="15154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0" name="PA-ïṡļidè">
              <a:extLst>
                <a:ext uri="{FF2B5EF4-FFF2-40B4-BE49-F238E27FC236}">
                  <a16:creationId xmlns:a16="http://schemas.microsoft.com/office/drawing/2014/main" id="{3BC15ED1-2347-4100-99AE-1BBBB8774C05}"/>
                </a:ext>
              </a:extLst>
            </p:cNvPr>
            <p:cNvSpPr/>
            <p:nvPr>
              <p:custDataLst>
                <p:tags r:id="rId33"/>
              </p:custDataLst>
            </p:nvPr>
          </p:nvSpPr>
          <p:spPr bwMode="auto">
            <a:xfrm>
              <a:off x="3199707" y="2699981"/>
              <a:ext cx="121233" cy="151541"/>
            </a:xfrm>
            <a:custGeom>
              <a:avLst/>
              <a:gdLst>
                <a:gd name="T0" fmla="*/ 144 w 144"/>
                <a:gd name="T1" fmla="*/ 0 h 180"/>
                <a:gd name="T2" fmla="*/ 144 w 144"/>
                <a:gd name="T3" fmla="*/ 29 h 180"/>
                <a:gd name="T4" fmla="*/ 90 w 144"/>
                <a:gd name="T5" fmla="*/ 29 h 180"/>
                <a:gd name="T6" fmla="*/ 90 w 144"/>
                <a:gd name="T7" fmla="*/ 180 h 180"/>
                <a:gd name="T8" fmla="*/ 52 w 144"/>
                <a:gd name="T9" fmla="*/ 180 h 180"/>
                <a:gd name="T10" fmla="*/ 52 w 144"/>
                <a:gd name="T11" fmla="*/ 29 h 180"/>
                <a:gd name="T12" fmla="*/ 0 w 144"/>
                <a:gd name="T13" fmla="*/ 29 h 180"/>
                <a:gd name="T14" fmla="*/ 0 w 144"/>
                <a:gd name="T15" fmla="*/ 0 h 180"/>
                <a:gd name="T16" fmla="*/ 144 w 144"/>
                <a:gd name="T17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4" h="180">
                  <a:moveTo>
                    <a:pt x="144" y="0"/>
                  </a:moveTo>
                  <a:lnTo>
                    <a:pt x="144" y="29"/>
                  </a:lnTo>
                  <a:lnTo>
                    <a:pt x="90" y="29"/>
                  </a:lnTo>
                  <a:lnTo>
                    <a:pt x="90" y="180"/>
                  </a:lnTo>
                  <a:lnTo>
                    <a:pt x="52" y="180"/>
                  </a:lnTo>
                  <a:lnTo>
                    <a:pt x="52" y="29"/>
                  </a:lnTo>
                  <a:lnTo>
                    <a:pt x="0" y="29"/>
                  </a:lnTo>
                  <a:lnTo>
                    <a:pt x="0" y="0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1" name="PA-íṥḷiḑe">
              <a:extLst>
                <a:ext uri="{FF2B5EF4-FFF2-40B4-BE49-F238E27FC236}">
                  <a16:creationId xmlns:a16="http://schemas.microsoft.com/office/drawing/2014/main" id="{C701E818-F4D5-4A20-99E8-34D87EFFD904}"/>
                </a:ext>
              </a:extLst>
            </p:cNvPr>
            <p:cNvSpPr/>
            <p:nvPr>
              <p:custDataLst>
                <p:tags r:id="rId34"/>
              </p:custDataLst>
            </p:nvPr>
          </p:nvSpPr>
          <p:spPr bwMode="auto">
            <a:xfrm>
              <a:off x="3339462" y="2699981"/>
              <a:ext cx="90925" cy="151541"/>
            </a:xfrm>
            <a:custGeom>
              <a:avLst/>
              <a:gdLst>
                <a:gd name="T0" fmla="*/ 37 w 108"/>
                <a:gd name="T1" fmla="*/ 149 h 180"/>
                <a:gd name="T2" fmla="*/ 108 w 108"/>
                <a:gd name="T3" fmla="*/ 149 h 180"/>
                <a:gd name="T4" fmla="*/ 108 w 108"/>
                <a:gd name="T5" fmla="*/ 180 h 180"/>
                <a:gd name="T6" fmla="*/ 0 w 108"/>
                <a:gd name="T7" fmla="*/ 180 h 180"/>
                <a:gd name="T8" fmla="*/ 0 w 108"/>
                <a:gd name="T9" fmla="*/ 0 h 180"/>
                <a:gd name="T10" fmla="*/ 37 w 108"/>
                <a:gd name="T11" fmla="*/ 0 h 180"/>
                <a:gd name="T12" fmla="*/ 37 w 108"/>
                <a:gd name="T13" fmla="*/ 149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" h="180">
                  <a:moveTo>
                    <a:pt x="37" y="149"/>
                  </a:moveTo>
                  <a:lnTo>
                    <a:pt x="108" y="149"/>
                  </a:lnTo>
                  <a:lnTo>
                    <a:pt x="108" y="180"/>
                  </a:lnTo>
                  <a:lnTo>
                    <a:pt x="0" y="180"/>
                  </a:lnTo>
                  <a:lnTo>
                    <a:pt x="0" y="0"/>
                  </a:lnTo>
                  <a:lnTo>
                    <a:pt x="37" y="0"/>
                  </a:lnTo>
                  <a:lnTo>
                    <a:pt x="37" y="1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2" name="PA-ï$ḷídê">
              <a:extLst>
                <a:ext uri="{FF2B5EF4-FFF2-40B4-BE49-F238E27FC236}">
                  <a16:creationId xmlns:a16="http://schemas.microsoft.com/office/drawing/2014/main" id="{C327BDAA-640B-4BE7-82C9-FD84E6A0EAD6}"/>
                </a:ext>
              </a:extLst>
            </p:cNvPr>
            <p:cNvSpPr/>
            <p:nvPr>
              <p:custDataLst>
                <p:tags r:id="rId35"/>
              </p:custDataLst>
            </p:nvPr>
          </p:nvSpPr>
          <p:spPr bwMode="auto">
            <a:xfrm>
              <a:off x="3448909" y="2699981"/>
              <a:ext cx="97661" cy="151541"/>
            </a:xfrm>
            <a:custGeom>
              <a:avLst/>
              <a:gdLst>
                <a:gd name="T0" fmla="*/ 116 w 116"/>
                <a:gd name="T1" fmla="*/ 0 h 180"/>
                <a:gd name="T2" fmla="*/ 116 w 116"/>
                <a:gd name="T3" fmla="*/ 29 h 180"/>
                <a:gd name="T4" fmla="*/ 38 w 116"/>
                <a:gd name="T5" fmla="*/ 29 h 180"/>
                <a:gd name="T6" fmla="*/ 38 w 116"/>
                <a:gd name="T7" fmla="*/ 76 h 180"/>
                <a:gd name="T8" fmla="*/ 99 w 116"/>
                <a:gd name="T9" fmla="*/ 76 h 180"/>
                <a:gd name="T10" fmla="*/ 99 w 116"/>
                <a:gd name="T11" fmla="*/ 104 h 180"/>
                <a:gd name="T12" fmla="*/ 38 w 116"/>
                <a:gd name="T13" fmla="*/ 104 h 180"/>
                <a:gd name="T14" fmla="*/ 38 w 116"/>
                <a:gd name="T15" fmla="*/ 152 h 180"/>
                <a:gd name="T16" fmla="*/ 116 w 116"/>
                <a:gd name="T17" fmla="*/ 152 h 180"/>
                <a:gd name="T18" fmla="*/ 116 w 116"/>
                <a:gd name="T19" fmla="*/ 180 h 180"/>
                <a:gd name="T20" fmla="*/ 0 w 116"/>
                <a:gd name="T21" fmla="*/ 180 h 180"/>
                <a:gd name="T22" fmla="*/ 0 w 116"/>
                <a:gd name="T23" fmla="*/ 0 h 180"/>
                <a:gd name="T24" fmla="*/ 116 w 116"/>
                <a:gd name="T25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6" h="180">
                  <a:moveTo>
                    <a:pt x="116" y="0"/>
                  </a:moveTo>
                  <a:lnTo>
                    <a:pt x="116" y="29"/>
                  </a:lnTo>
                  <a:lnTo>
                    <a:pt x="38" y="29"/>
                  </a:lnTo>
                  <a:lnTo>
                    <a:pt x="38" y="76"/>
                  </a:lnTo>
                  <a:lnTo>
                    <a:pt x="99" y="76"/>
                  </a:lnTo>
                  <a:lnTo>
                    <a:pt x="99" y="104"/>
                  </a:lnTo>
                  <a:lnTo>
                    <a:pt x="38" y="104"/>
                  </a:lnTo>
                  <a:lnTo>
                    <a:pt x="38" y="152"/>
                  </a:lnTo>
                  <a:lnTo>
                    <a:pt x="116" y="152"/>
                  </a:lnTo>
                  <a:lnTo>
                    <a:pt x="116" y="180"/>
                  </a:lnTo>
                  <a:lnTo>
                    <a:pt x="0" y="180"/>
                  </a:lnTo>
                  <a:lnTo>
                    <a:pt x="0" y="0"/>
                  </a:lnTo>
                  <a:lnTo>
                    <a:pt x="1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3" name="PA-íSḻiďé">
              <a:extLst>
                <a:ext uri="{FF2B5EF4-FFF2-40B4-BE49-F238E27FC236}">
                  <a16:creationId xmlns:a16="http://schemas.microsoft.com/office/drawing/2014/main" id="{A2AD59A5-8DA8-4351-B923-8A1046BDA83E}"/>
                </a:ext>
              </a:extLst>
            </p:cNvPr>
            <p:cNvSpPr/>
            <p:nvPr>
              <p:custDataLst>
                <p:tags r:id="rId36"/>
              </p:custDataLst>
            </p:nvPr>
          </p:nvSpPr>
          <p:spPr bwMode="auto">
            <a:xfrm>
              <a:off x="3008597" y="3110828"/>
              <a:ext cx="137230" cy="153226"/>
            </a:xfrm>
            <a:custGeom>
              <a:avLst/>
              <a:gdLst>
                <a:gd name="T0" fmla="*/ 69 w 69"/>
                <a:gd name="T1" fmla="*/ 39 h 77"/>
                <a:gd name="T2" fmla="*/ 66 w 69"/>
                <a:gd name="T3" fmla="*/ 54 h 77"/>
                <a:gd name="T4" fmla="*/ 58 w 69"/>
                <a:gd name="T5" fmla="*/ 66 h 77"/>
                <a:gd name="T6" fmla="*/ 46 w 69"/>
                <a:gd name="T7" fmla="*/ 74 h 77"/>
                <a:gd name="T8" fmla="*/ 30 w 69"/>
                <a:gd name="T9" fmla="*/ 77 h 77"/>
                <a:gd name="T10" fmla="*/ 0 w 69"/>
                <a:gd name="T11" fmla="*/ 77 h 77"/>
                <a:gd name="T12" fmla="*/ 0 w 69"/>
                <a:gd name="T13" fmla="*/ 0 h 77"/>
                <a:gd name="T14" fmla="*/ 30 w 69"/>
                <a:gd name="T15" fmla="*/ 0 h 77"/>
                <a:gd name="T16" fmla="*/ 46 w 69"/>
                <a:gd name="T17" fmla="*/ 3 h 77"/>
                <a:gd name="T18" fmla="*/ 58 w 69"/>
                <a:gd name="T19" fmla="*/ 11 h 77"/>
                <a:gd name="T20" fmla="*/ 66 w 69"/>
                <a:gd name="T21" fmla="*/ 23 h 77"/>
                <a:gd name="T22" fmla="*/ 69 w 69"/>
                <a:gd name="T23" fmla="*/ 39 h 77"/>
                <a:gd name="T24" fmla="*/ 53 w 69"/>
                <a:gd name="T25" fmla="*/ 39 h 77"/>
                <a:gd name="T26" fmla="*/ 51 w 69"/>
                <a:gd name="T27" fmla="*/ 28 h 77"/>
                <a:gd name="T28" fmla="*/ 47 w 69"/>
                <a:gd name="T29" fmla="*/ 20 h 77"/>
                <a:gd name="T30" fmla="*/ 39 w 69"/>
                <a:gd name="T31" fmla="*/ 15 h 77"/>
                <a:gd name="T32" fmla="*/ 30 w 69"/>
                <a:gd name="T33" fmla="*/ 13 h 77"/>
                <a:gd name="T34" fmla="*/ 16 w 69"/>
                <a:gd name="T35" fmla="*/ 13 h 77"/>
                <a:gd name="T36" fmla="*/ 16 w 69"/>
                <a:gd name="T37" fmla="*/ 65 h 77"/>
                <a:gd name="T38" fmla="*/ 30 w 69"/>
                <a:gd name="T39" fmla="*/ 65 h 77"/>
                <a:gd name="T40" fmla="*/ 39 w 69"/>
                <a:gd name="T41" fmla="*/ 63 h 77"/>
                <a:gd name="T42" fmla="*/ 47 w 69"/>
                <a:gd name="T43" fmla="*/ 58 h 77"/>
                <a:gd name="T44" fmla="*/ 51 w 69"/>
                <a:gd name="T45" fmla="*/ 50 h 77"/>
                <a:gd name="T46" fmla="*/ 53 w 69"/>
                <a:gd name="T47" fmla="*/ 39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9" h="77">
                  <a:moveTo>
                    <a:pt x="69" y="39"/>
                  </a:moveTo>
                  <a:cubicBezTo>
                    <a:pt x="69" y="44"/>
                    <a:pt x="68" y="49"/>
                    <a:pt x="66" y="54"/>
                  </a:cubicBezTo>
                  <a:cubicBezTo>
                    <a:pt x="64" y="59"/>
                    <a:pt x="62" y="63"/>
                    <a:pt x="58" y="66"/>
                  </a:cubicBezTo>
                  <a:cubicBezTo>
                    <a:pt x="55" y="70"/>
                    <a:pt x="51" y="72"/>
                    <a:pt x="46" y="74"/>
                  </a:cubicBezTo>
                  <a:cubicBezTo>
                    <a:pt x="41" y="76"/>
                    <a:pt x="36" y="77"/>
                    <a:pt x="3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6" y="0"/>
                    <a:pt x="41" y="1"/>
                    <a:pt x="46" y="3"/>
                  </a:cubicBezTo>
                  <a:cubicBezTo>
                    <a:pt x="51" y="5"/>
                    <a:pt x="55" y="8"/>
                    <a:pt x="58" y="11"/>
                  </a:cubicBezTo>
                  <a:cubicBezTo>
                    <a:pt x="62" y="15"/>
                    <a:pt x="64" y="19"/>
                    <a:pt x="66" y="23"/>
                  </a:cubicBezTo>
                  <a:cubicBezTo>
                    <a:pt x="68" y="28"/>
                    <a:pt x="69" y="33"/>
                    <a:pt x="69" y="39"/>
                  </a:cubicBezTo>
                  <a:close/>
                  <a:moveTo>
                    <a:pt x="53" y="39"/>
                  </a:moveTo>
                  <a:cubicBezTo>
                    <a:pt x="53" y="35"/>
                    <a:pt x="52" y="31"/>
                    <a:pt x="51" y="28"/>
                  </a:cubicBezTo>
                  <a:cubicBezTo>
                    <a:pt x="50" y="25"/>
                    <a:pt x="49" y="22"/>
                    <a:pt x="47" y="20"/>
                  </a:cubicBezTo>
                  <a:cubicBezTo>
                    <a:pt x="45" y="18"/>
                    <a:pt x="42" y="16"/>
                    <a:pt x="39" y="15"/>
                  </a:cubicBezTo>
                  <a:cubicBezTo>
                    <a:pt x="37" y="13"/>
                    <a:pt x="33" y="13"/>
                    <a:pt x="30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6" y="65"/>
                    <a:pt x="16" y="65"/>
                    <a:pt x="16" y="65"/>
                  </a:cubicBezTo>
                  <a:cubicBezTo>
                    <a:pt x="30" y="65"/>
                    <a:pt x="30" y="65"/>
                    <a:pt x="30" y="65"/>
                  </a:cubicBezTo>
                  <a:cubicBezTo>
                    <a:pt x="33" y="65"/>
                    <a:pt x="37" y="64"/>
                    <a:pt x="39" y="63"/>
                  </a:cubicBezTo>
                  <a:cubicBezTo>
                    <a:pt x="42" y="62"/>
                    <a:pt x="45" y="60"/>
                    <a:pt x="47" y="58"/>
                  </a:cubicBezTo>
                  <a:cubicBezTo>
                    <a:pt x="49" y="55"/>
                    <a:pt x="50" y="53"/>
                    <a:pt x="51" y="50"/>
                  </a:cubicBezTo>
                  <a:cubicBezTo>
                    <a:pt x="52" y="46"/>
                    <a:pt x="53" y="43"/>
                    <a:pt x="53" y="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4" name="PA-íşlïḍê">
              <a:extLst>
                <a:ext uri="{FF2B5EF4-FFF2-40B4-BE49-F238E27FC236}">
                  <a16:creationId xmlns:a16="http://schemas.microsoft.com/office/drawing/2014/main" id="{D6359166-6C22-4ED8-9CF2-B313053EE170}"/>
                </a:ext>
              </a:extLst>
            </p:cNvPr>
            <p:cNvSpPr/>
            <p:nvPr>
              <p:custDataLst>
                <p:tags r:id="rId37"/>
              </p:custDataLst>
            </p:nvPr>
          </p:nvSpPr>
          <p:spPr bwMode="auto">
            <a:xfrm>
              <a:off x="3163505" y="3188283"/>
              <a:ext cx="56408" cy="244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5" name="PA-iṧlîḑè">
              <a:extLst>
                <a:ext uri="{FF2B5EF4-FFF2-40B4-BE49-F238E27FC236}">
                  <a16:creationId xmlns:a16="http://schemas.microsoft.com/office/drawing/2014/main" id="{422CE6B2-FB05-4F29-81B9-A83D7DF70437}"/>
                </a:ext>
              </a:extLst>
            </p:cNvPr>
            <p:cNvSpPr/>
            <p:nvPr>
              <p:custDataLst>
                <p:tags r:id="rId38"/>
              </p:custDataLst>
            </p:nvPr>
          </p:nvSpPr>
          <p:spPr bwMode="auto">
            <a:xfrm>
              <a:off x="3247695" y="3110828"/>
              <a:ext cx="137230" cy="153226"/>
            </a:xfrm>
            <a:custGeom>
              <a:avLst/>
              <a:gdLst>
                <a:gd name="T0" fmla="*/ 69 w 69"/>
                <a:gd name="T1" fmla="*/ 39 h 77"/>
                <a:gd name="T2" fmla="*/ 66 w 69"/>
                <a:gd name="T3" fmla="*/ 54 h 77"/>
                <a:gd name="T4" fmla="*/ 58 w 69"/>
                <a:gd name="T5" fmla="*/ 66 h 77"/>
                <a:gd name="T6" fmla="*/ 45 w 69"/>
                <a:gd name="T7" fmla="*/ 74 h 77"/>
                <a:gd name="T8" fmla="*/ 29 w 69"/>
                <a:gd name="T9" fmla="*/ 77 h 77"/>
                <a:gd name="T10" fmla="*/ 0 w 69"/>
                <a:gd name="T11" fmla="*/ 77 h 77"/>
                <a:gd name="T12" fmla="*/ 0 w 69"/>
                <a:gd name="T13" fmla="*/ 0 h 77"/>
                <a:gd name="T14" fmla="*/ 29 w 69"/>
                <a:gd name="T15" fmla="*/ 0 h 77"/>
                <a:gd name="T16" fmla="*/ 45 w 69"/>
                <a:gd name="T17" fmla="*/ 3 h 77"/>
                <a:gd name="T18" fmla="*/ 58 w 69"/>
                <a:gd name="T19" fmla="*/ 11 h 77"/>
                <a:gd name="T20" fmla="*/ 66 w 69"/>
                <a:gd name="T21" fmla="*/ 23 h 77"/>
                <a:gd name="T22" fmla="*/ 69 w 69"/>
                <a:gd name="T23" fmla="*/ 39 h 77"/>
                <a:gd name="T24" fmla="*/ 52 w 69"/>
                <a:gd name="T25" fmla="*/ 39 h 77"/>
                <a:gd name="T26" fmla="*/ 51 w 69"/>
                <a:gd name="T27" fmla="*/ 28 h 77"/>
                <a:gd name="T28" fmla="*/ 46 w 69"/>
                <a:gd name="T29" fmla="*/ 20 h 77"/>
                <a:gd name="T30" fmla="*/ 39 w 69"/>
                <a:gd name="T31" fmla="*/ 15 h 77"/>
                <a:gd name="T32" fmla="*/ 29 w 69"/>
                <a:gd name="T33" fmla="*/ 13 h 77"/>
                <a:gd name="T34" fmla="*/ 16 w 69"/>
                <a:gd name="T35" fmla="*/ 13 h 77"/>
                <a:gd name="T36" fmla="*/ 16 w 69"/>
                <a:gd name="T37" fmla="*/ 65 h 77"/>
                <a:gd name="T38" fmla="*/ 29 w 69"/>
                <a:gd name="T39" fmla="*/ 65 h 77"/>
                <a:gd name="T40" fmla="*/ 39 w 69"/>
                <a:gd name="T41" fmla="*/ 63 h 77"/>
                <a:gd name="T42" fmla="*/ 46 w 69"/>
                <a:gd name="T43" fmla="*/ 58 h 77"/>
                <a:gd name="T44" fmla="*/ 51 w 69"/>
                <a:gd name="T45" fmla="*/ 50 h 77"/>
                <a:gd name="T46" fmla="*/ 52 w 69"/>
                <a:gd name="T47" fmla="*/ 39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9" h="77">
                  <a:moveTo>
                    <a:pt x="69" y="39"/>
                  </a:moveTo>
                  <a:cubicBezTo>
                    <a:pt x="69" y="44"/>
                    <a:pt x="68" y="49"/>
                    <a:pt x="66" y="54"/>
                  </a:cubicBezTo>
                  <a:cubicBezTo>
                    <a:pt x="64" y="59"/>
                    <a:pt x="61" y="63"/>
                    <a:pt x="58" y="66"/>
                  </a:cubicBezTo>
                  <a:cubicBezTo>
                    <a:pt x="54" y="70"/>
                    <a:pt x="50" y="72"/>
                    <a:pt x="45" y="74"/>
                  </a:cubicBezTo>
                  <a:cubicBezTo>
                    <a:pt x="41" y="76"/>
                    <a:pt x="35" y="77"/>
                    <a:pt x="29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35" y="0"/>
                    <a:pt x="41" y="1"/>
                    <a:pt x="45" y="3"/>
                  </a:cubicBezTo>
                  <a:cubicBezTo>
                    <a:pt x="50" y="5"/>
                    <a:pt x="54" y="8"/>
                    <a:pt x="58" y="11"/>
                  </a:cubicBezTo>
                  <a:cubicBezTo>
                    <a:pt x="61" y="15"/>
                    <a:pt x="64" y="19"/>
                    <a:pt x="66" y="23"/>
                  </a:cubicBezTo>
                  <a:cubicBezTo>
                    <a:pt x="68" y="28"/>
                    <a:pt x="69" y="33"/>
                    <a:pt x="69" y="39"/>
                  </a:cubicBezTo>
                  <a:close/>
                  <a:moveTo>
                    <a:pt x="52" y="39"/>
                  </a:moveTo>
                  <a:cubicBezTo>
                    <a:pt x="52" y="35"/>
                    <a:pt x="52" y="31"/>
                    <a:pt x="51" y="28"/>
                  </a:cubicBezTo>
                  <a:cubicBezTo>
                    <a:pt x="50" y="25"/>
                    <a:pt x="48" y="22"/>
                    <a:pt x="46" y="20"/>
                  </a:cubicBezTo>
                  <a:cubicBezTo>
                    <a:pt x="44" y="18"/>
                    <a:pt x="42" y="16"/>
                    <a:pt x="39" y="15"/>
                  </a:cubicBezTo>
                  <a:cubicBezTo>
                    <a:pt x="36" y="13"/>
                    <a:pt x="33" y="13"/>
                    <a:pt x="29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6" y="65"/>
                    <a:pt x="16" y="65"/>
                    <a:pt x="16" y="65"/>
                  </a:cubicBezTo>
                  <a:cubicBezTo>
                    <a:pt x="29" y="65"/>
                    <a:pt x="29" y="65"/>
                    <a:pt x="29" y="65"/>
                  </a:cubicBezTo>
                  <a:cubicBezTo>
                    <a:pt x="33" y="65"/>
                    <a:pt x="36" y="64"/>
                    <a:pt x="39" y="63"/>
                  </a:cubicBezTo>
                  <a:cubicBezTo>
                    <a:pt x="42" y="62"/>
                    <a:pt x="44" y="60"/>
                    <a:pt x="46" y="58"/>
                  </a:cubicBezTo>
                  <a:cubicBezTo>
                    <a:pt x="48" y="55"/>
                    <a:pt x="50" y="53"/>
                    <a:pt x="51" y="50"/>
                  </a:cubicBezTo>
                  <a:cubicBezTo>
                    <a:pt x="52" y="46"/>
                    <a:pt x="52" y="43"/>
                    <a:pt x="52" y="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6" name="PA-ïṥľidê">
              <a:extLst>
                <a:ext uri="{FF2B5EF4-FFF2-40B4-BE49-F238E27FC236}">
                  <a16:creationId xmlns:a16="http://schemas.microsoft.com/office/drawing/2014/main" id="{7FCA7E43-15FE-42CA-807D-701472CAD1D9}"/>
                </a:ext>
              </a:extLst>
            </p:cNvPr>
            <p:cNvSpPr/>
            <p:nvPr>
              <p:custDataLst>
                <p:tags r:id="rId39"/>
              </p:custDataLst>
            </p:nvPr>
          </p:nvSpPr>
          <p:spPr bwMode="auto">
            <a:xfrm>
              <a:off x="3384924" y="3110828"/>
              <a:ext cx="151541" cy="153226"/>
            </a:xfrm>
            <a:custGeom>
              <a:avLst/>
              <a:gdLst>
                <a:gd name="T0" fmla="*/ 76 w 76"/>
                <a:gd name="T1" fmla="*/ 77 h 77"/>
                <a:gd name="T2" fmla="*/ 64 w 76"/>
                <a:gd name="T3" fmla="*/ 77 h 77"/>
                <a:gd name="T4" fmla="*/ 60 w 76"/>
                <a:gd name="T5" fmla="*/ 76 h 77"/>
                <a:gd name="T6" fmla="*/ 58 w 76"/>
                <a:gd name="T7" fmla="*/ 74 h 77"/>
                <a:gd name="T8" fmla="*/ 53 w 76"/>
                <a:gd name="T9" fmla="*/ 59 h 77"/>
                <a:gd name="T10" fmla="*/ 23 w 76"/>
                <a:gd name="T11" fmla="*/ 59 h 77"/>
                <a:gd name="T12" fmla="*/ 17 w 76"/>
                <a:gd name="T13" fmla="*/ 74 h 77"/>
                <a:gd name="T14" fmla="*/ 16 w 76"/>
                <a:gd name="T15" fmla="*/ 76 h 77"/>
                <a:gd name="T16" fmla="*/ 12 w 76"/>
                <a:gd name="T17" fmla="*/ 77 h 77"/>
                <a:gd name="T18" fmla="*/ 0 w 76"/>
                <a:gd name="T19" fmla="*/ 77 h 77"/>
                <a:gd name="T20" fmla="*/ 30 w 76"/>
                <a:gd name="T21" fmla="*/ 0 h 77"/>
                <a:gd name="T22" fmla="*/ 46 w 76"/>
                <a:gd name="T23" fmla="*/ 0 h 77"/>
                <a:gd name="T24" fmla="*/ 76 w 76"/>
                <a:gd name="T25" fmla="*/ 77 h 77"/>
                <a:gd name="T26" fmla="*/ 26 w 76"/>
                <a:gd name="T27" fmla="*/ 48 h 77"/>
                <a:gd name="T28" fmla="*/ 49 w 76"/>
                <a:gd name="T29" fmla="*/ 48 h 77"/>
                <a:gd name="T30" fmla="*/ 41 w 76"/>
                <a:gd name="T31" fmla="*/ 25 h 77"/>
                <a:gd name="T32" fmla="*/ 39 w 76"/>
                <a:gd name="T33" fmla="*/ 20 h 77"/>
                <a:gd name="T34" fmla="*/ 38 w 76"/>
                <a:gd name="T35" fmla="*/ 15 h 77"/>
                <a:gd name="T36" fmla="*/ 36 w 76"/>
                <a:gd name="T37" fmla="*/ 20 h 77"/>
                <a:gd name="T38" fmla="*/ 35 w 76"/>
                <a:gd name="T39" fmla="*/ 25 h 77"/>
                <a:gd name="T40" fmla="*/ 26 w 76"/>
                <a:gd name="T41" fmla="*/ 48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6" h="77">
                  <a:moveTo>
                    <a:pt x="76" y="77"/>
                  </a:moveTo>
                  <a:cubicBezTo>
                    <a:pt x="64" y="77"/>
                    <a:pt x="64" y="77"/>
                    <a:pt x="64" y="77"/>
                  </a:cubicBezTo>
                  <a:cubicBezTo>
                    <a:pt x="62" y="77"/>
                    <a:pt x="61" y="77"/>
                    <a:pt x="60" y="76"/>
                  </a:cubicBezTo>
                  <a:cubicBezTo>
                    <a:pt x="59" y="75"/>
                    <a:pt x="59" y="75"/>
                    <a:pt x="58" y="74"/>
                  </a:cubicBezTo>
                  <a:cubicBezTo>
                    <a:pt x="53" y="59"/>
                    <a:pt x="53" y="59"/>
                    <a:pt x="53" y="59"/>
                  </a:cubicBezTo>
                  <a:cubicBezTo>
                    <a:pt x="23" y="59"/>
                    <a:pt x="23" y="59"/>
                    <a:pt x="23" y="59"/>
                  </a:cubicBezTo>
                  <a:cubicBezTo>
                    <a:pt x="17" y="74"/>
                    <a:pt x="17" y="74"/>
                    <a:pt x="17" y="74"/>
                  </a:cubicBezTo>
                  <a:cubicBezTo>
                    <a:pt x="17" y="74"/>
                    <a:pt x="16" y="75"/>
                    <a:pt x="16" y="76"/>
                  </a:cubicBezTo>
                  <a:cubicBezTo>
                    <a:pt x="15" y="77"/>
                    <a:pt x="14" y="77"/>
                    <a:pt x="12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46" y="0"/>
                    <a:pt x="46" y="0"/>
                    <a:pt x="46" y="0"/>
                  </a:cubicBezTo>
                  <a:lnTo>
                    <a:pt x="76" y="77"/>
                  </a:lnTo>
                  <a:close/>
                  <a:moveTo>
                    <a:pt x="26" y="48"/>
                  </a:moveTo>
                  <a:cubicBezTo>
                    <a:pt x="49" y="48"/>
                    <a:pt x="49" y="48"/>
                    <a:pt x="49" y="48"/>
                  </a:cubicBezTo>
                  <a:cubicBezTo>
                    <a:pt x="41" y="25"/>
                    <a:pt x="41" y="25"/>
                    <a:pt x="41" y="25"/>
                  </a:cubicBezTo>
                  <a:cubicBezTo>
                    <a:pt x="40" y="23"/>
                    <a:pt x="40" y="22"/>
                    <a:pt x="39" y="20"/>
                  </a:cubicBezTo>
                  <a:cubicBezTo>
                    <a:pt x="39" y="19"/>
                    <a:pt x="38" y="17"/>
                    <a:pt x="38" y="15"/>
                  </a:cubicBezTo>
                  <a:cubicBezTo>
                    <a:pt x="37" y="17"/>
                    <a:pt x="37" y="19"/>
                    <a:pt x="36" y="20"/>
                  </a:cubicBezTo>
                  <a:cubicBezTo>
                    <a:pt x="36" y="22"/>
                    <a:pt x="35" y="23"/>
                    <a:pt x="35" y="25"/>
                  </a:cubicBezTo>
                  <a:lnTo>
                    <a:pt x="26" y="4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7" name="PA-íŝḷîḋe">
              <a:extLst>
                <a:ext uri="{FF2B5EF4-FFF2-40B4-BE49-F238E27FC236}">
                  <a16:creationId xmlns:a16="http://schemas.microsoft.com/office/drawing/2014/main" id="{542FED02-B359-40C3-BF51-9A3D012C2919}"/>
                </a:ext>
              </a:extLst>
            </p:cNvPr>
            <p:cNvSpPr/>
            <p:nvPr>
              <p:custDataLst>
                <p:tags r:id="rId40"/>
              </p:custDataLst>
            </p:nvPr>
          </p:nvSpPr>
          <p:spPr bwMode="auto">
            <a:xfrm>
              <a:off x="3516260" y="3110828"/>
              <a:ext cx="141439" cy="153226"/>
            </a:xfrm>
            <a:custGeom>
              <a:avLst/>
              <a:gdLst>
                <a:gd name="T0" fmla="*/ 43 w 71"/>
                <a:gd name="T1" fmla="*/ 48 h 77"/>
                <a:gd name="T2" fmla="*/ 43 w 71"/>
                <a:gd name="T3" fmla="*/ 77 h 77"/>
                <a:gd name="T4" fmla="*/ 28 w 71"/>
                <a:gd name="T5" fmla="*/ 77 h 77"/>
                <a:gd name="T6" fmla="*/ 28 w 71"/>
                <a:gd name="T7" fmla="*/ 48 h 77"/>
                <a:gd name="T8" fmla="*/ 0 w 71"/>
                <a:gd name="T9" fmla="*/ 0 h 77"/>
                <a:gd name="T10" fmla="*/ 14 w 71"/>
                <a:gd name="T11" fmla="*/ 0 h 77"/>
                <a:gd name="T12" fmla="*/ 17 w 71"/>
                <a:gd name="T13" fmla="*/ 1 h 77"/>
                <a:gd name="T14" fmla="*/ 19 w 71"/>
                <a:gd name="T15" fmla="*/ 4 h 77"/>
                <a:gd name="T16" fmla="*/ 32 w 71"/>
                <a:gd name="T17" fmla="*/ 28 h 77"/>
                <a:gd name="T18" fmla="*/ 34 w 71"/>
                <a:gd name="T19" fmla="*/ 33 h 77"/>
                <a:gd name="T20" fmla="*/ 36 w 71"/>
                <a:gd name="T21" fmla="*/ 37 h 77"/>
                <a:gd name="T22" fmla="*/ 40 w 71"/>
                <a:gd name="T23" fmla="*/ 28 h 77"/>
                <a:gd name="T24" fmla="*/ 52 w 71"/>
                <a:gd name="T25" fmla="*/ 4 h 77"/>
                <a:gd name="T26" fmla="*/ 54 w 71"/>
                <a:gd name="T27" fmla="*/ 2 h 77"/>
                <a:gd name="T28" fmla="*/ 57 w 71"/>
                <a:gd name="T29" fmla="*/ 0 h 77"/>
                <a:gd name="T30" fmla="*/ 71 w 71"/>
                <a:gd name="T31" fmla="*/ 0 h 77"/>
                <a:gd name="T32" fmla="*/ 43 w 71"/>
                <a:gd name="T33" fmla="*/ 48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1" h="77">
                  <a:moveTo>
                    <a:pt x="43" y="48"/>
                  </a:moveTo>
                  <a:cubicBezTo>
                    <a:pt x="43" y="77"/>
                    <a:pt x="43" y="77"/>
                    <a:pt x="43" y="77"/>
                  </a:cubicBezTo>
                  <a:cubicBezTo>
                    <a:pt x="28" y="77"/>
                    <a:pt x="28" y="77"/>
                    <a:pt x="28" y="77"/>
                  </a:cubicBezTo>
                  <a:cubicBezTo>
                    <a:pt x="28" y="48"/>
                    <a:pt x="28" y="48"/>
                    <a:pt x="28" y="4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5" y="0"/>
                    <a:pt x="16" y="1"/>
                    <a:pt x="17" y="1"/>
                  </a:cubicBezTo>
                  <a:cubicBezTo>
                    <a:pt x="18" y="2"/>
                    <a:pt x="18" y="3"/>
                    <a:pt x="19" y="4"/>
                  </a:cubicBezTo>
                  <a:cubicBezTo>
                    <a:pt x="32" y="28"/>
                    <a:pt x="32" y="28"/>
                    <a:pt x="32" y="28"/>
                  </a:cubicBezTo>
                  <a:cubicBezTo>
                    <a:pt x="32" y="30"/>
                    <a:pt x="33" y="31"/>
                    <a:pt x="34" y="33"/>
                  </a:cubicBezTo>
                  <a:cubicBezTo>
                    <a:pt x="35" y="34"/>
                    <a:pt x="35" y="35"/>
                    <a:pt x="36" y="37"/>
                  </a:cubicBezTo>
                  <a:cubicBezTo>
                    <a:pt x="37" y="34"/>
                    <a:pt x="38" y="31"/>
                    <a:pt x="40" y="28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2" y="3"/>
                    <a:pt x="53" y="2"/>
                    <a:pt x="54" y="2"/>
                  </a:cubicBezTo>
                  <a:cubicBezTo>
                    <a:pt x="55" y="1"/>
                    <a:pt x="56" y="0"/>
                    <a:pt x="57" y="0"/>
                  </a:cubicBezTo>
                  <a:cubicBezTo>
                    <a:pt x="71" y="0"/>
                    <a:pt x="71" y="0"/>
                    <a:pt x="71" y="0"/>
                  </a:cubicBezTo>
                  <a:lnTo>
                    <a:pt x="43" y="4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8" name="PA-išḻïḍe">
              <a:extLst>
                <a:ext uri="{FF2B5EF4-FFF2-40B4-BE49-F238E27FC236}">
                  <a16:creationId xmlns:a16="http://schemas.microsoft.com/office/drawing/2014/main" id="{E7805C9A-6C79-45F4-B181-F763B7E0FF86}"/>
                </a:ext>
              </a:extLst>
            </p:cNvPr>
            <p:cNvSpPr/>
            <p:nvPr>
              <p:custDataLst>
                <p:tags r:id="rId41"/>
              </p:custDataLst>
            </p:nvPr>
          </p:nvSpPr>
          <p:spPr bwMode="auto">
            <a:xfrm>
              <a:off x="3008597" y="3523358"/>
              <a:ext cx="137230" cy="153226"/>
            </a:xfrm>
            <a:custGeom>
              <a:avLst/>
              <a:gdLst>
                <a:gd name="T0" fmla="*/ 69 w 69"/>
                <a:gd name="T1" fmla="*/ 39 h 77"/>
                <a:gd name="T2" fmla="*/ 66 w 69"/>
                <a:gd name="T3" fmla="*/ 54 h 77"/>
                <a:gd name="T4" fmla="*/ 58 w 69"/>
                <a:gd name="T5" fmla="*/ 66 h 77"/>
                <a:gd name="T6" fmla="*/ 46 w 69"/>
                <a:gd name="T7" fmla="*/ 74 h 77"/>
                <a:gd name="T8" fmla="*/ 30 w 69"/>
                <a:gd name="T9" fmla="*/ 77 h 77"/>
                <a:gd name="T10" fmla="*/ 0 w 69"/>
                <a:gd name="T11" fmla="*/ 77 h 77"/>
                <a:gd name="T12" fmla="*/ 0 w 69"/>
                <a:gd name="T13" fmla="*/ 0 h 77"/>
                <a:gd name="T14" fmla="*/ 30 w 69"/>
                <a:gd name="T15" fmla="*/ 0 h 77"/>
                <a:gd name="T16" fmla="*/ 46 w 69"/>
                <a:gd name="T17" fmla="*/ 3 h 77"/>
                <a:gd name="T18" fmla="*/ 58 w 69"/>
                <a:gd name="T19" fmla="*/ 11 h 77"/>
                <a:gd name="T20" fmla="*/ 66 w 69"/>
                <a:gd name="T21" fmla="*/ 23 h 77"/>
                <a:gd name="T22" fmla="*/ 69 w 69"/>
                <a:gd name="T23" fmla="*/ 39 h 77"/>
                <a:gd name="T24" fmla="*/ 53 w 69"/>
                <a:gd name="T25" fmla="*/ 39 h 77"/>
                <a:gd name="T26" fmla="*/ 51 w 69"/>
                <a:gd name="T27" fmla="*/ 28 h 77"/>
                <a:gd name="T28" fmla="*/ 47 w 69"/>
                <a:gd name="T29" fmla="*/ 20 h 77"/>
                <a:gd name="T30" fmla="*/ 39 w 69"/>
                <a:gd name="T31" fmla="*/ 14 h 77"/>
                <a:gd name="T32" fmla="*/ 30 w 69"/>
                <a:gd name="T33" fmla="*/ 13 h 77"/>
                <a:gd name="T34" fmla="*/ 16 w 69"/>
                <a:gd name="T35" fmla="*/ 13 h 77"/>
                <a:gd name="T36" fmla="*/ 16 w 69"/>
                <a:gd name="T37" fmla="*/ 64 h 77"/>
                <a:gd name="T38" fmla="*/ 30 w 69"/>
                <a:gd name="T39" fmla="*/ 64 h 77"/>
                <a:gd name="T40" fmla="*/ 39 w 69"/>
                <a:gd name="T41" fmla="*/ 63 h 77"/>
                <a:gd name="T42" fmla="*/ 47 w 69"/>
                <a:gd name="T43" fmla="*/ 58 h 77"/>
                <a:gd name="T44" fmla="*/ 51 w 69"/>
                <a:gd name="T45" fmla="*/ 49 h 77"/>
                <a:gd name="T46" fmla="*/ 53 w 69"/>
                <a:gd name="T47" fmla="*/ 39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9" h="77">
                  <a:moveTo>
                    <a:pt x="69" y="39"/>
                  </a:moveTo>
                  <a:cubicBezTo>
                    <a:pt x="69" y="44"/>
                    <a:pt x="68" y="49"/>
                    <a:pt x="66" y="54"/>
                  </a:cubicBezTo>
                  <a:cubicBezTo>
                    <a:pt x="64" y="59"/>
                    <a:pt x="62" y="63"/>
                    <a:pt x="58" y="66"/>
                  </a:cubicBezTo>
                  <a:cubicBezTo>
                    <a:pt x="55" y="69"/>
                    <a:pt x="51" y="72"/>
                    <a:pt x="46" y="74"/>
                  </a:cubicBezTo>
                  <a:cubicBezTo>
                    <a:pt x="41" y="76"/>
                    <a:pt x="36" y="77"/>
                    <a:pt x="3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6" y="0"/>
                    <a:pt x="41" y="1"/>
                    <a:pt x="46" y="3"/>
                  </a:cubicBezTo>
                  <a:cubicBezTo>
                    <a:pt x="51" y="5"/>
                    <a:pt x="55" y="8"/>
                    <a:pt x="58" y="11"/>
                  </a:cubicBezTo>
                  <a:cubicBezTo>
                    <a:pt x="62" y="14"/>
                    <a:pt x="64" y="19"/>
                    <a:pt x="66" y="23"/>
                  </a:cubicBezTo>
                  <a:cubicBezTo>
                    <a:pt x="68" y="28"/>
                    <a:pt x="69" y="33"/>
                    <a:pt x="69" y="39"/>
                  </a:cubicBezTo>
                  <a:close/>
                  <a:moveTo>
                    <a:pt x="53" y="39"/>
                  </a:moveTo>
                  <a:cubicBezTo>
                    <a:pt x="53" y="35"/>
                    <a:pt x="52" y="31"/>
                    <a:pt x="51" y="28"/>
                  </a:cubicBezTo>
                  <a:cubicBezTo>
                    <a:pt x="50" y="25"/>
                    <a:pt x="49" y="22"/>
                    <a:pt x="47" y="20"/>
                  </a:cubicBezTo>
                  <a:cubicBezTo>
                    <a:pt x="45" y="17"/>
                    <a:pt x="42" y="16"/>
                    <a:pt x="39" y="14"/>
                  </a:cubicBezTo>
                  <a:cubicBezTo>
                    <a:pt x="37" y="13"/>
                    <a:pt x="33" y="13"/>
                    <a:pt x="30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6" y="64"/>
                    <a:pt x="16" y="64"/>
                    <a:pt x="16" y="64"/>
                  </a:cubicBezTo>
                  <a:cubicBezTo>
                    <a:pt x="30" y="64"/>
                    <a:pt x="30" y="64"/>
                    <a:pt x="30" y="64"/>
                  </a:cubicBezTo>
                  <a:cubicBezTo>
                    <a:pt x="33" y="64"/>
                    <a:pt x="37" y="64"/>
                    <a:pt x="39" y="63"/>
                  </a:cubicBezTo>
                  <a:cubicBezTo>
                    <a:pt x="42" y="62"/>
                    <a:pt x="45" y="60"/>
                    <a:pt x="47" y="58"/>
                  </a:cubicBezTo>
                  <a:cubicBezTo>
                    <a:pt x="49" y="55"/>
                    <a:pt x="50" y="53"/>
                    <a:pt x="51" y="49"/>
                  </a:cubicBezTo>
                  <a:cubicBezTo>
                    <a:pt x="52" y="46"/>
                    <a:pt x="53" y="43"/>
                    <a:pt x="53" y="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9" name="PA-iṧľïḓe">
              <a:extLst>
                <a:ext uri="{FF2B5EF4-FFF2-40B4-BE49-F238E27FC236}">
                  <a16:creationId xmlns:a16="http://schemas.microsoft.com/office/drawing/2014/main" id="{55AF8B7E-C65C-45BC-9A27-0278788B6FBC}"/>
                </a:ext>
              </a:extLst>
            </p:cNvPr>
            <p:cNvSpPr/>
            <p:nvPr>
              <p:custDataLst>
                <p:tags r:id="rId42"/>
              </p:custDataLst>
            </p:nvPr>
          </p:nvSpPr>
          <p:spPr bwMode="auto">
            <a:xfrm>
              <a:off x="3145826" y="3523358"/>
              <a:ext cx="151541" cy="153226"/>
            </a:xfrm>
            <a:custGeom>
              <a:avLst/>
              <a:gdLst>
                <a:gd name="T0" fmla="*/ 76 w 76"/>
                <a:gd name="T1" fmla="*/ 77 h 77"/>
                <a:gd name="T2" fmla="*/ 64 w 76"/>
                <a:gd name="T3" fmla="*/ 77 h 77"/>
                <a:gd name="T4" fmla="*/ 60 w 76"/>
                <a:gd name="T5" fmla="*/ 76 h 77"/>
                <a:gd name="T6" fmla="*/ 59 w 76"/>
                <a:gd name="T7" fmla="*/ 73 h 77"/>
                <a:gd name="T8" fmla="*/ 53 w 76"/>
                <a:gd name="T9" fmla="*/ 59 h 77"/>
                <a:gd name="T10" fmla="*/ 23 w 76"/>
                <a:gd name="T11" fmla="*/ 59 h 77"/>
                <a:gd name="T12" fmla="*/ 18 w 76"/>
                <a:gd name="T13" fmla="*/ 73 h 77"/>
                <a:gd name="T14" fmla="*/ 16 w 76"/>
                <a:gd name="T15" fmla="*/ 76 h 77"/>
                <a:gd name="T16" fmla="*/ 13 w 76"/>
                <a:gd name="T17" fmla="*/ 77 h 77"/>
                <a:gd name="T18" fmla="*/ 0 w 76"/>
                <a:gd name="T19" fmla="*/ 77 h 77"/>
                <a:gd name="T20" fmla="*/ 30 w 76"/>
                <a:gd name="T21" fmla="*/ 0 h 77"/>
                <a:gd name="T22" fmla="*/ 46 w 76"/>
                <a:gd name="T23" fmla="*/ 0 h 77"/>
                <a:gd name="T24" fmla="*/ 76 w 76"/>
                <a:gd name="T25" fmla="*/ 77 h 77"/>
                <a:gd name="T26" fmla="*/ 27 w 76"/>
                <a:gd name="T27" fmla="*/ 48 h 77"/>
                <a:gd name="T28" fmla="*/ 50 w 76"/>
                <a:gd name="T29" fmla="*/ 48 h 77"/>
                <a:gd name="T30" fmla="*/ 41 w 76"/>
                <a:gd name="T31" fmla="*/ 24 h 77"/>
                <a:gd name="T32" fmla="*/ 40 w 76"/>
                <a:gd name="T33" fmla="*/ 20 h 77"/>
                <a:gd name="T34" fmla="*/ 38 w 76"/>
                <a:gd name="T35" fmla="*/ 15 h 77"/>
                <a:gd name="T36" fmla="*/ 37 w 76"/>
                <a:gd name="T37" fmla="*/ 20 h 77"/>
                <a:gd name="T38" fmla="*/ 35 w 76"/>
                <a:gd name="T39" fmla="*/ 24 h 77"/>
                <a:gd name="T40" fmla="*/ 27 w 76"/>
                <a:gd name="T41" fmla="*/ 48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6" h="77">
                  <a:moveTo>
                    <a:pt x="76" y="77"/>
                  </a:moveTo>
                  <a:cubicBezTo>
                    <a:pt x="64" y="77"/>
                    <a:pt x="64" y="77"/>
                    <a:pt x="64" y="77"/>
                  </a:cubicBezTo>
                  <a:cubicBezTo>
                    <a:pt x="62" y="77"/>
                    <a:pt x="61" y="77"/>
                    <a:pt x="60" y="76"/>
                  </a:cubicBezTo>
                  <a:cubicBezTo>
                    <a:pt x="60" y="75"/>
                    <a:pt x="59" y="74"/>
                    <a:pt x="59" y="73"/>
                  </a:cubicBezTo>
                  <a:cubicBezTo>
                    <a:pt x="53" y="59"/>
                    <a:pt x="53" y="59"/>
                    <a:pt x="53" y="59"/>
                  </a:cubicBezTo>
                  <a:cubicBezTo>
                    <a:pt x="23" y="59"/>
                    <a:pt x="23" y="59"/>
                    <a:pt x="23" y="59"/>
                  </a:cubicBezTo>
                  <a:cubicBezTo>
                    <a:pt x="18" y="73"/>
                    <a:pt x="18" y="73"/>
                    <a:pt x="18" y="73"/>
                  </a:cubicBezTo>
                  <a:cubicBezTo>
                    <a:pt x="17" y="74"/>
                    <a:pt x="17" y="75"/>
                    <a:pt x="16" y="76"/>
                  </a:cubicBezTo>
                  <a:cubicBezTo>
                    <a:pt x="15" y="77"/>
                    <a:pt x="14" y="77"/>
                    <a:pt x="13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46" y="0"/>
                    <a:pt x="46" y="0"/>
                    <a:pt x="46" y="0"/>
                  </a:cubicBezTo>
                  <a:lnTo>
                    <a:pt x="76" y="77"/>
                  </a:lnTo>
                  <a:close/>
                  <a:moveTo>
                    <a:pt x="27" y="48"/>
                  </a:moveTo>
                  <a:cubicBezTo>
                    <a:pt x="50" y="48"/>
                    <a:pt x="50" y="48"/>
                    <a:pt x="50" y="48"/>
                  </a:cubicBezTo>
                  <a:cubicBezTo>
                    <a:pt x="41" y="24"/>
                    <a:pt x="41" y="24"/>
                    <a:pt x="41" y="24"/>
                  </a:cubicBezTo>
                  <a:cubicBezTo>
                    <a:pt x="41" y="23"/>
                    <a:pt x="40" y="22"/>
                    <a:pt x="40" y="20"/>
                  </a:cubicBezTo>
                  <a:cubicBezTo>
                    <a:pt x="39" y="18"/>
                    <a:pt x="39" y="17"/>
                    <a:pt x="38" y="15"/>
                  </a:cubicBezTo>
                  <a:cubicBezTo>
                    <a:pt x="38" y="17"/>
                    <a:pt x="37" y="18"/>
                    <a:pt x="37" y="20"/>
                  </a:cubicBezTo>
                  <a:cubicBezTo>
                    <a:pt x="36" y="22"/>
                    <a:pt x="36" y="23"/>
                    <a:pt x="35" y="24"/>
                  </a:cubicBezTo>
                  <a:lnTo>
                    <a:pt x="27" y="4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0" name="PA-íṣ1ïdê">
              <a:extLst>
                <a:ext uri="{FF2B5EF4-FFF2-40B4-BE49-F238E27FC236}">
                  <a16:creationId xmlns:a16="http://schemas.microsoft.com/office/drawing/2014/main" id="{FBC1FAE8-E6E1-4725-B2EC-60AEB26FF73C}"/>
                </a:ext>
              </a:extLst>
            </p:cNvPr>
            <p:cNvSpPr/>
            <p:nvPr>
              <p:custDataLst>
                <p:tags r:id="rId43"/>
              </p:custDataLst>
            </p:nvPr>
          </p:nvSpPr>
          <p:spPr bwMode="auto">
            <a:xfrm>
              <a:off x="3283055" y="3523358"/>
              <a:ext cx="122075" cy="153226"/>
            </a:xfrm>
            <a:custGeom>
              <a:avLst/>
              <a:gdLst>
                <a:gd name="T0" fmla="*/ 145 w 145"/>
                <a:gd name="T1" fmla="*/ 0 h 182"/>
                <a:gd name="T2" fmla="*/ 145 w 145"/>
                <a:gd name="T3" fmla="*/ 30 h 182"/>
                <a:gd name="T4" fmla="*/ 93 w 145"/>
                <a:gd name="T5" fmla="*/ 30 h 182"/>
                <a:gd name="T6" fmla="*/ 93 w 145"/>
                <a:gd name="T7" fmla="*/ 182 h 182"/>
                <a:gd name="T8" fmla="*/ 55 w 145"/>
                <a:gd name="T9" fmla="*/ 182 h 182"/>
                <a:gd name="T10" fmla="*/ 55 w 145"/>
                <a:gd name="T11" fmla="*/ 30 h 182"/>
                <a:gd name="T12" fmla="*/ 0 w 145"/>
                <a:gd name="T13" fmla="*/ 30 h 182"/>
                <a:gd name="T14" fmla="*/ 0 w 145"/>
                <a:gd name="T15" fmla="*/ 0 h 182"/>
                <a:gd name="T16" fmla="*/ 145 w 145"/>
                <a:gd name="T17" fmla="*/ 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5" h="182">
                  <a:moveTo>
                    <a:pt x="145" y="0"/>
                  </a:moveTo>
                  <a:lnTo>
                    <a:pt x="145" y="30"/>
                  </a:lnTo>
                  <a:lnTo>
                    <a:pt x="93" y="30"/>
                  </a:lnTo>
                  <a:lnTo>
                    <a:pt x="93" y="182"/>
                  </a:lnTo>
                  <a:lnTo>
                    <a:pt x="55" y="182"/>
                  </a:lnTo>
                  <a:lnTo>
                    <a:pt x="55" y="30"/>
                  </a:lnTo>
                  <a:lnTo>
                    <a:pt x="0" y="30"/>
                  </a:lnTo>
                  <a:lnTo>
                    <a:pt x="0" y="0"/>
                  </a:lnTo>
                  <a:lnTo>
                    <a:pt x="14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1" name="PA-ïsļíḑé">
              <a:extLst>
                <a:ext uri="{FF2B5EF4-FFF2-40B4-BE49-F238E27FC236}">
                  <a16:creationId xmlns:a16="http://schemas.microsoft.com/office/drawing/2014/main" id="{DACC45F2-81BB-4CCF-A4B0-48B9B0815308}"/>
                </a:ext>
              </a:extLst>
            </p:cNvPr>
            <p:cNvSpPr/>
            <p:nvPr>
              <p:custDataLst>
                <p:tags r:id="rId44"/>
              </p:custDataLst>
            </p:nvPr>
          </p:nvSpPr>
          <p:spPr bwMode="auto">
            <a:xfrm>
              <a:off x="3422810" y="3523358"/>
              <a:ext cx="97661" cy="153226"/>
            </a:xfrm>
            <a:custGeom>
              <a:avLst/>
              <a:gdLst>
                <a:gd name="T0" fmla="*/ 116 w 116"/>
                <a:gd name="T1" fmla="*/ 0 h 182"/>
                <a:gd name="T2" fmla="*/ 116 w 116"/>
                <a:gd name="T3" fmla="*/ 30 h 182"/>
                <a:gd name="T4" fmla="*/ 38 w 116"/>
                <a:gd name="T5" fmla="*/ 30 h 182"/>
                <a:gd name="T6" fmla="*/ 38 w 116"/>
                <a:gd name="T7" fmla="*/ 75 h 182"/>
                <a:gd name="T8" fmla="*/ 99 w 116"/>
                <a:gd name="T9" fmla="*/ 75 h 182"/>
                <a:gd name="T10" fmla="*/ 99 w 116"/>
                <a:gd name="T11" fmla="*/ 104 h 182"/>
                <a:gd name="T12" fmla="*/ 38 w 116"/>
                <a:gd name="T13" fmla="*/ 104 h 182"/>
                <a:gd name="T14" fmla="*/ 38 w 116"/>
                <a:gd name="T15" fmla="*/ 151 h 182"/>
                <a:gd name="T16" fmla="*/ 116 w 116"/>
                <a:gd name="T17" fmla="*/ 151 h 182"/>
                <a:gd name="T18" fmla="*/ 116 w 116"/>
                <a:gd name="T19" fmla="*/ 182 h 182"/>
                <a:gd name="T20" fmla="*/ 0 w 116"/>
                <a:gd name="T21" fmla="*/ 182 h 182"/>
                <a:gd name="T22" fmla="*/ 0 w 116"/>
                <a:gd name="T23" fmla="*/ 0 h 182"/>
                <a:gd name="T24" fmla="*/ 116 w 116"/>
                <a:gd name="T25" fmla="*/ 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6" h="182">
                  <a:moveTo>
                    <a:pt x="116" y="0"/>
                  </a:moveTo>
                  <a:lnTo>
                    <a:pt x="116" y="30"/>
                  </a:lnTo>
                  <a:lnTo>
                    <a:pt x="38" y="30"/>
                  </a:lnTo>
                  <a:lnTo>
                    <a:pt x="38" y="75"/>
                  </a:lnTo>
                  <a:lnTo>
                    <a:pt x="99" y="75"/>
                  </a:lnTo>
                  <a:lnTo>
                    <a:pt x="99" y="104"/>
                  </a:lnTo>
                  <a:lnTo>
                    <a:pt x="38" y="104"/>
                  </a:lnTo>
                  <a:lnTo>
                    <a:pt x="38" y="151"/>
                  </a:lnTo>
                  <a:lnTo>
                    <a:pt x="116" y="151"/>
                  </a:lnTo>
                  <a:lnTo>
                    <a:pt x="116" y="182"/>
                  </a:lnTo>
                  <a:lnTo>
                    <a:pt x="0" y="182"/>
                  </a:lnTo>
                  <a:lnTo>
                    <a:pt x="0" y="0"/>
                  </a:lnTo>
                  <a:lnTo>
                    <a:pt x="1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2" name="PA-îśḻïďe">
              <a:extLst>
                <a:ext uri="{FF2B5EF4-FFF2-40B4-BE49-F238E27FC236}">
                  <a16:creationId xmlns:a16="http://schemas.microsoft.com/office/drawing/2014/main" id="{8B615276-F979-484A-AC64-2D4E8A392876}"/>
                </a:ext>
              </a:extLst>
            </p:cNvPr>
            <p:cNvSpPr/>
            <p:nvPr>
              <p:custDataLst>
                <p:tags r:id="rId45"/>
              </p:custDataLst>
            </p:nvPr>
          </p:nvSpPr>
          <p:spPr bwMode="auto">
            <a:xfrm>
              <a:off x="5268250" y="2699981"/>
              <a:ext cx="122075" cy="151541"/>
            </a:xfrm>
            <a:custGeom>
              <a:avLst/>
              <a:gdLst>
                <a:gd name="T0" fmla="*/ 145 w 145"/>
                <a:gd name="T1" fmla="*/ 0 h 180"/>
                <a:gd name="T2" fmla="*/ 145 w 145"/>
                <a:gd name="T3" fmla="*/ 29 h 180"/>
                <a:gd name="T4" fmla="*/ 93 w 145"/>
                <a:gd name="T5" fmla="*/ 29 h 180"/>
                <a:gd name="T6" fmla="*/ 93 w 145"/>
                <a:gd name="T7" fmla="*/ 180 h 180"/>
                <a:gd name="T8" fmla="*/ 55 w 145"/>
                <a:gd name="T9" fmla="*/ 180 h 180"/>
                <a:gd name="T10" fmla="*/ 55 w 145"/>
                <a:gd name="T11" fmla="*/ 29 h 180"/>
                <a:gd name="T12" fmla="*/ 0 w 145"/>
                <a:gd name="T13" fmla="*/ 29 h 180"/>
                <a:gd name="T14" fmla="*/ 0 w 145"/>
                <a:gd name="T15" fmla="*/ 0 h 180"/>
                <a:gd name="T16" fmla="*/ 145 w 145"/>
                <a:gd name="T17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5" h="180">
                  <a:moveTo>
                    <a:pt x="145" y="0"/>
                  </a:moveTo>
                  <a:lnTo>
                    <a:pt x="145" y="29"/>
                  </a:lnTo>
                  <a:lnTo>
                    <a:pt x="93" y="29"/>
                  </a:lnTo>
                  <a:lnTo>
                    <a:pt x="93" y="180"/>
                  </a:lnTo>
                  <a:lnTo>
                    <a:pt x="55" y="180"/>
                  </a:lnTo>
                  <a:lnTo>
                    <a:pt x="55" y="29"/>
                  </a:lnTo>
                  <a:lnTo>
                    <a:pt x="0" y="29"/>
                  </a:lnTo>
                  <a:lnTo>
                    <a:pt x="0" y="0"/>
                  </a:lnTo>
                  <a:lnTo>
                    <a:pt x="14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3" name="PA-ïŝļiḑé">
              <a:extLst>
                <a:ext uri="{FF2B5EF4-FFF2-40B4-BE49-F238E27FC236}">
                  <a16:creationId xmlns:a16="http://schemas.microsoft.com/office/drawing/2014/main" id="{6B0B5E50-DBA4-442B-80DA-D8BF826BCB32}"/>
                </a:ext>
              </a:extLst>
            </p:cNvPr>
            <p:cNvSpPr/>
            <p:nvPr>
              <p:custDataLst>
                <p:tags r:id="rId46"/>
              </p:custDataLst>
            </p:nvPr>
          </p:nvSpPr>
          <p:spPr bwMode="auto">
            <a:xfrm>
              <a:off x="5408005" y="2699981"/>
              <a:ext cx="31992" cy="15154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4" name="PA-i$ľiḑê">
              <a:extLst>
                <a:ext uri="{FF2B5EF4-FFF2-40B4-BE49-F238E27FC236}">
                  <a16:creationId xmlns:a16="http://schemas.microsoft.com/office/drawing/2014/main" id="{1AB48052-C984-4D23-A38F-9575FA7EEFFB}"/>
                </a:ext>
              </a:extLst>
            </p:cNvPr>
            <p:cNvSpPr/>
            <p:nvPr>
              <p:custDataLst>
                <p:tags r:id="rId47"/>
              </p:custDataLst>
            </p:nvPr>
          </p:nvSpPr>
          <p:spPr bwMode="auto">
            <a:xfrm>
              <a:off x="5471989" y="2699981"/>
              <a:ext cx="169222" cy="151541"/>
            </a:xfrm>
            <a:custGeom>
              <a:avLst/>
              <a:gdLst>
                <a:gd name="T0" fmla="*/ 41 w 85"/>
                <a:gd name="T1" fmla="*/ 47 h 76"/>
                <a:gd name="T2" fmla="*/ 43 w 85"/>
                <a:gd name="T3" fmla="*/ 51 h 76"/>
                <a:gd name="T4" fmla="*/ 44 w 85"/>
                <a:gd name="T5" fmla="*/ 47 h 76"/>
                <a:gd name="T6" fmla="*/ 46 w 85"/>
                <a:gd name="T7" fmla="*/ 43 h 76"/>
                <a:gd name="T8" fmla="*/ 67 w 85"/>
                <a:gd name="T9" fmla="*/ 2 h 76"/>
                <a:gd name="T10" fmla="*/ 69 w 85"/>
                <a:gd name="T11" fmla="*/ 1 h 76"/>
                <a:gd name="T12" fmla="*/ 70 w 85"/>
                <a:gd name="T13" fmla="*/ 0 h 76"/>
                <a:gd name="T14" fmla="*/ 71 w 85"/>
                <a:gd name="T15" fmla="*/ 0 h 76"/>
                <a:gd name="T16" fmla="*/ 73 w 85"/>
                <a:gd name="T17" fmla="*/ 0 h 76"/>
                <a:gd name="T18" fmla="*/ 85 w 85"/>
                <a:gd name="T19" fmla="*/ 0 h 76"/>
                <a:gd name="T20" fmla="*/ 85 w 85"/>
                <a:gd name="T21" fmla="*/ 76 h 76"/>
                <a:gd name="T22" fmla="*/ 71 w 85"/>
                <a:gd name="T23" fmla="*/ 76 h 76"/>
                <a:gd name="T24" fmla="*/ 71 w 85"/>
                <a:gd name="T25" fmla="*/ 29 h 76"/>
                <a:gd name="T26" fmla="*/ 71 w 85"/>
                <a:gd name="T27" fmla="*/ 26 h 76"/>
                <a:gd name="T28" fmla="*/ 71 w 85"/>
                <a:gd name="T29" fmla="*/ 23 h 76"/>
                <a:gd name="T30" fmla="*/ 49 w 85"/>
                <a:gd name="T31" fmla="*/ 64 h 76"/>
                <a:gd name="T32" fmla="*/ 44 w 85"/>
                <a:gd name="T33" fmla="*/ 68 h 76"/>
                <a:gd name="T34" fmla="*/ 42 w 85"/>
                <a:gd name="T35" fmla="*/ 68 h 76"/>
                <a:gd name="T36" fmla="*/ 38 w 85"/>
                <a:gd name="T37" fmla="*/ 67 h 76"/>
                <a:gd name="T38" fmla="*/ 36 w 85"/>
                <a:gd name="T39" fmla="*/ 64 h 76"/>
                <a:gd name="T40" fmla="*/ 14 w 85"/>
                <a:gd name="T41" fmla="*/ 22 h 76"/>
                <a:gd name="T42" fmla="*/ 14 w 85"/>
                <a:gd name="T43" fmla="*/ 26 h 76"/>
                <a:gd name="T44" fmla="*/ 14 w 85"/>
                <a:gd name="T45" fmla="*/ 29 h 76"/>
                <a:gd name="T46" fmla="*/ 14 w 85"/>
                <a:gd name="T47" fmla="*/ 76 h 76"/>
                <a:gd name="T48" fmla="*/ 0 w 85"/>
                <a:gd name="T49" fmla="*/ 76 h 76"/>
                <a:gd name="T50" fmla="*/ 0 w 85"/>
                <a:gd name="T51" fmla="*/ 0 h 76"/>
                <a:gd name="T52" fmla="*/ 12 w 85"/>
                <a:gd name="T53" fmla="*/ 0 h 76"/>
                <a:gd name="T54" fmla="*/ 14 w 85"/>
                <a:gd name="T55" fmla="*/ 0 h 76"/>
                <a:gd name="T56" fmla="*/ 16 w 85"/>
                <a:gd name="T57" fmla="*/ 0 h 76"/>
                <a:gd name="T58" fmla="*/ 17 w 85"/>
                <a:gd name="T59" fmla="*/ 1 h 76"/>
                <a:gd name="T60" fmla="*/ 18 w 85"/>
                <a:gd name="T61" fmla="*/ 2 h 76"/>
                <a:gd name="T62" fmla="*/ 39 w 85"/>
                <a:gd name="T63" fmla="*/ 43 h 76"/>
                <a:gd name="T64" fmla="*/ 41 w 85"/>
                <a:gd name="T65" fmla="*/ 47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5" h="76">
                  <a:moveTo>
                    <a:pt x="41" y="47"/>
                  </a:moveTo>
                  <a:cubicBezTo>
                    <a:pt x="42" y="48"/>
                    <a:pt x="42" y="49"/>
                    <a:pt x="43" y="51"/>
                  </a:cubicBezTo>
                  <a:cubicBezTo>
                    <a:pt x="43" y="49"/>
                    <a:pt x="44" y="48"/>
                    <a:pt x="44" y="47"/>
                  </a:cubicBezTo>
                  <a:cubicBezTo>
                    <a:pt x="45" y="45"/>
                    <a:pt x="46" y="44"/>
                    <a:pt x="46" y="43"/>
                  </a:cubicBezTo>
                  <a:cubicBezTo>
                    <a:pt x="67" y="2"/>
                    <a:pt x="67" y="2"/>
                    <a:pt x="67" y="2"/>
                  </a:cubicBezTo>
                  <a:cubicBezTo>
                    <a:pt x="68" y="1"/>
                    <a:pt x="68" y="1"/>
                    <a:pt x="69" y="1"/>
                  </a:cubicBezTo>
                  <a:cubicBezTo>
                    <a:pt x="69" y="0"/>
                    <a:pt x="69" y="0"/>
                    <a:pt x="70" y="0"/>
                  </a:cubicBezTo>
                  <a:cubicBezTo>
                    <a:pt x="70" y="0"/>
                    <a:pt x="70" y="0"/>
                    <a:pt x="71" y="0"/>
                  </a:cubicBezTo>
                  <a:cubicBezTo>
                    <a:pt x="72" y="0"/>
                    <a:pt x="72" y="0"/>
                    <a:pt x="73" y="0"/>
                  </a:cubicBezTo>
                  <a:cubicBezTo>
                    <a:pt x="85" y="0"/>
                    <a:pt x="85" y="0"/>
                    <a:pt x="85" y="0"/>
                  </a:cubicBezTo>
                  <a:cubicBezTo>
                    <a:pt x="85" y="76"/>
                    <a:pt x="85" y="76"/>
                    <a:pt x="85" y="76"/>
                  </a:cubicBezTo>
                  <a:cubicBezTo>
                    <a:pt x="71" y="76"/>
                    <a:pt x="71" y="76"/>
                    <a:pt x="71" y="76"/>
                  </a:cubicBezTo>
                  <a:cubicBezTo>
                    <a:pt x="71" y="29"/>
                    <a:pt x="71" y="29"/>
                    <a:pt x="71" y="29"/>
                  </a:cubicBezTo>
                  <a:cubicBezTo>
                    <a:pt x="71" y="28"/>
                    <a:pt x="71" y="27"/>
                    <a:pt x="71" y="26"/>
                  </a:cubicBezTo>
                  <a:cubicBezTo>
                    <a:pt x="71" y="25"/>
                    <a:pt x="71" y="24"/>
                    <a:pt x="71" y="23"/>
                  </a:cubicBezTo>
                  <a:cubicBezTo>
                    <a:pt x="49" y="64"/>
                    <a:pt x="49" y="64"/>
                    <a:pt x="49" y="64"/>
                  </a:cubicBezTo>
                  <a:cubicBezTo>
                    <a:pt x="48" y="66"/>
                    <a:pt x="46" y="68"/>
                    <a:pt x="44" y="68"/>
                  </a:cubicBezTo>
                  <a:cubicBezTo>
                    <a:pt x="42" y="68"/>
                    <a:pt x="42" y="68"/>
                    <a:pt x="42" y="68"/>
                  </a:cubicBezTo>
                  <a:cubicBezTo>
                    <a:pt x="40" y="68"/>
                    <a:pt x="39" y="67"/>
                    <a:pt x="38" y="67"/>
                  </a:cubicBezTo>
                  <a:cubicBezTo>
                    <a:pt x="37" y="66"/>
                    <a:pt x="37" y="65"/>
                    <a:pt x="36" y="64"/>
                  </a:cubicBezTo>
                  <a:cubicBezTo>
                    <a:pt x="14" y="22"/>
                    <a:pt x="14" y="22"/>
                    <a:pt x="14" y="22"/>
                  </a:cubicBezTo>
                  <a:cubicBezTo>
                    <a:pt x="14" y="24"/>
                    <a:pt x="14" y="25"/>
                    <a:pt x="14" y="26"/>
                  </a:cubicBezTo>
                  <a:cubicBezTo>
                    <a:pt x="14" y="27"/>
                    <a:pt x="14" y="28"/>
                    <a:pt x="14" y="29"/>
                  </a:cubicBezTo>
                  <a:cubicBezTo>
                    <a:pt x="14" y="76"/>
                    <a:pt x="14" y="76"/>
                    <a:pt x="14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5" y="0"/>
                    <a:pt x="15" y="0"/>
                    <a:pt x="16" y="0"/>
                  </a:cubicBezTo>
                  <a:cubicBezTo>
                    <a:pt x="16" y="0"/>
                    <a:pt x="16" y="0"/>
                    <a:pt x="17" y="1"/>
                  </a:cubicBezTo>
                  <a:cubicBezTo>
                    <a:pt x="17" y="1"/>
                    <a:pt x="17" y="1"/>
                    <a:pt x="18" y="2"/>
                  </a:cubicBezTo>
                  <a:cubicBezTo>
                    <a:pt x="39" y="43"/>
                    <a:pt x="39" y="43"/>
                    <a:pt x="39" y="43"/>
                  </a:cubicBezTo>
                  <a:cubicBezTo>
                    <a:pt x="40" y="44"/>
                    <a:pt x="40" y="45"/>
                    <a:pt x="41" y="4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5" name="PA-ïṧḷiďé">
              <a:extLst>
                <a:ext uri="{FF2B5EF4-FFF2-40B4-BE49-F238E27FC236}">
                  <a16:creationId xmlns:a16="http://schemas.microsoft.com/office/drawing/2014/main" id="{9B22EBC3-39D5-4014-B798-EA498984FDB8}"/>
                </a:ext>
              </a:extLst>
            </p:cNvPr>
            <p:cNvSpPr/>
            <p:nvPr>
              <p:custDataLst>
                <p:tags r:id="rId48"/>
              </p:custDataLst>
            </p:nvPr>
          </p:nvSpPr>
          <p:spPr bwMode="auto">
            <a:xfrm>
              <a:off x="5673203" y="2699981"/>
              <a:ext cx="97661" cy="151541"/>
            </a:xfrm>
            <a:custGeom>
              <a:avLst/>
              <a:gdLst>
                <a:gd name="T0" fmla="*/ 116 w 116"/>
                <a:gd name="T1" fmla="*/ 0 h 180"/>
                <a:gd name="T2" fmla="*/ 116 w 116"/>
                <a:gd name="T3" fmla="*/ 29 h 180"/>
                <a:gd name="T4" fmla="*/ 37 w 116"/>
                <a:gd name="T5" fmla="*/ 29 h 180"/>
                <a:gd name="T6" fmla="*/ 37 w 116"/>
                <a:gd name="T7" fmla="*/ 76 h 180"/>
                <a:gd name="T8" fmla="*/ 97 w 116"/>
                <a:gd name="T9" fmla="*/ 76 h 180"/>
                <a:gd name="T10" fmla="*/ 97 w 116"/>
                <a:gd name="T11" fmla="*/ 104 h 180"/>
                <a:gd name="T12" fmla="*/ 37 w 116"/>
                <a:gd name="T13" fmla="*/ 104 h 180"/>
                <a:gd name="T14" fmla="*/ 37 w 116"/>
                <a:gd name="T15" fmla="*/ 152 h 180"/>
                <a:gd name="T16" fmla="*/ 116 w 116"/>
                <a:gd name="T17" fmla="*/ 152 h 180"/>
                <a:gd name="T18" fmla="*/ 116 w 116"/>
                <a:gd name="T19" fmla="*/ 180 h 180"/>
                <a:gd name="T20" fmla="*/ 0 w 116"/>
                <a:gd name="T21" fmla="*/ 180 h 180"/>
                <a:gd name="T22" fmla="*/ 0 w 116"/>
                <a:gd name="T23" fmla="*/ 0 h 180"/>
                <a:gd name="T24" fmla="*/ 116 w 116"/>
                <a:gd name="T25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6" h="180">
                  <a:moveTo>
                    <a:pt x="116" y="0"/>
                  </a:moveTo>
                  <a:lnTo>
                    <a:pt x="116" y="29"/>
                  </a:lnTo>
                  <a:lnTo>
                    <a:pt x="37" y="29"/>
                  </a:lnTo>
                  <a:lnTo>
                    <a:pt x="37" y="76"/>
                  </a:lnTo>
                  <a:lnTo>
                    <a:pt x="97" y="76"/>
                  </a:lnTo>
                  <a:lnTo>
                    <a:pt x="97" y="104"/>
                  </a:lnTo>
                  <a:lnTo>
                    <a:pt x="37" y="104"/>
                  </a:lnTo>
                  <a:lnTo>
                    <a:pt x="37" y="152"/>
                  </a:lnTo>
                  <a:lnTo>
                    <a:pt x="116" y="152"/>
                  </a:lnTo>
                  <a:lnTo>
                    <a:pt x="116" y="180"/>
                  </a:lnTo>
                  <a:lnTo>
                    <a:pt x="0" y="180"/>
                  </a:lnTo>
                  <a:lnTo>
                    <a:pt x="0" y="0"/>
                  </a:lnTo>
                  <a:lnTo>
                    <a:pt x="1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119" name="PA-组合 118">
            <a:extLst>
              <a:ext uri="{FF2B5EF4-FFF2-40B4-BE49-F238E27FC236}">
                <a16:creationId xmlns:a16="http://schemas.microsoft.com/office/drawing/2014/main" id="{3D9DB720-F05B-4544-95A6-27F980531308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 rot="920319">
            <a:off x="-337379" y="496398"/>
            <a:ext cx="7007886" cy="1362601"/>
            <a:chOff x="-750464" y="1353165"/>
            <a:chExt cx="7007886" cy="1362601"/>
          </a:xfrm>
        </p:grpSpPr>
        <p:grpSp>
          <p:nvGrpSpPr>
            <p:cNvPr id="95" name="组合 94">
              <a:extLst>
                <a:ext uri="{FF2B5EF4-FFF2-40B4-BE49-F238E27FC236}">
                  <a16:creationId xmlns:a16="http://schemas.microsoft.com/office/drawing/2014/main" id="{14C21CFA-32A0-4CC7-A114-A7684AAB83A8}"/>
                </a:ext>
              </a:extLst>
            </p:cNvPr>
            <p:cNvGrpSpPr/>
            <p:nvPr/>
          </p:nvGrpSpPr>
          <p:grpSpPr>
            <a:xfrm>
              <a:off x="2519134" y="1353165"/>
              <a:ext cx="3738288" cy="994283"/>
              <a:chOff x="2519134" y="1353165"/>
              <a:chExt cx="3738288" cy="994283"/>
            </a:xfrm>
          </p:grpSpPr>
          <p:grpSp>
            <p:nvGrpSpPr>
              <p:cNvPr id="90" name="组合 89">
                <a:extLst>
                  <a:ext uri="{FF2B5EF4-FFF2-40B4-BE49-F238E27FC236}">
                    <a16:creationId xmlns:a16="http://schemas.microsoft.com/office/drawing/2014/main" id="{2DD7AA8B-9103-43FD-83DD-D20ED7E20A38}"/>
                  </a:ext>
                </a:extLst>
              </p:cNvPr>
              <p:cNvGrpSpPr/>
              <p:nvPr/>
            </p:nvGrpSpPr>
            <p:grpSpPr>
              <a:xfrm rot="474050">
                <a:off x="2519134" y="1809082"/>
                <a:ext cx="457992" cy="457993"/>
                <a:chOff x="2457153" y="1851349"/>
                <a:chExt cx="457992" cy="457993"/>
              </a:xfrm>
            </p:grpSpPr>
            <p:sp>
              <p:nvSpPr>
                <p:cNvPr id="28" name="PA-iṡḻiďé">
                  <a:extLst>
                    <a:ext uri="{FF2B5EF4-FFF2-40B4-BE49-F238E27FC236}">
                      <a16:creationId xmlns:a16="http://schemas.microsoft.com/office/drawing/2014/main" id="{ACA03CF5-878C-4F62-9044-72F72A1DE06C}"/>
                    </a:ext>
                  </a:extLst>
                </p:cNvPr>
                <p:cNvSpPr/>
                <p:nvPr>
                  <p:custDataLst>
                    <p:tags r:id="rId19"/>
                  </p:custDataLst>
                </p:nvPr>
              </p:nvSpPr>
              <p:spPr bwMode="auto">
                <a:xfrm>
                  <a:off x="2489145" y="1883341"/>
                  <a:ext cx="395692" cy="394850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9" name="PA-íšļïďè">
                  <a:extLst>
                    <a:ext uri="{FF2B5EF4-FFF2-40B4-BE49-F238E27FC236}">
                      <a16:creationId xmlns:a16="http://schemas.microsoft.com/office/drawing/2014/main" id="{04886595-E6E2-4610-822E-41404A093945}"/>
                    </a:ext>
                  </a:extLst>
                </p:cNvPr>
                <p:cNvSpPr/>
                <p:nvPr>
                  <p:custDataLst>
                    <p:tags r:id="rId20"/>
                  </p:custDataLst>
                </p:nvPr>
              </p:nvSpPr>
              <p:spPr bwMode="auto">
                <a:xfrm>
                  <a:off x="2457153" y="1851349"/>
                  <a:ext cx="457992" cy="457993"/>
                </a:xfrm>
                <a:custGeom>
                  <a:avLst/>
                  <a:gdLst>
                    <a:gd name="T0" fmla="*/ 215 w 230"/>
                    <a:gd name="T1" fmla="*/ 115 h 230"/>
                    <a:gd name="T2" fmla="*/ 199 w 230"/>
                    <a:gd name="T3" fmla="*/ 115 h 230"/>
                    <a:gd name="T4" fmla="*/ 174 w 230"/>
                    <a:gd name="T5" fmla="*/ 174 h 230"/>
                    <a:gd name="T6" fmla="*/ 115 w 230"/>
                    <a:gd name="T7" fmla="*/ 198 h 230"/>
                    <a:gd name="T8" fmla="*/ 57 w 230"/>
                    <a:gd name="T9" fmla="*/ 174 h 230"/>
                    <a:gd name="T10" fmla="*/ 32 w 230"/>
                    <a:gd name="T11" fmla="*/ 115 h 230"/>
                    <a:gd name="T12" fmla="*/ 57 w 230"/>
                    <a:gd name="T13" fmla="*/ 56 h 230"/>
                    <a:gd name="T14" fmla="*/ 115 w 230"/>
                    <a:gd name="T15" fmla="*/ 32 h 230"/>
                    <a:gd name="T16" fmla="*/ 174 w 230"/>
                    <a:gd name="T17" fmla="*/ 56 h 230"/>
                    <a:gd name="T18" fmla="*/ 199 w 230"/>
                    <a:gd name="T19" fmla="*/ 115 h 230"/>
                    <a:gd name="T20" fmla="*/ 215 w 230"/>
                    <a:gd name="T21" fmla="*/ 115 h 230"/>
                    <a:gd name="T22" fmla="*/ 230 w 230"/>
                    <a:gd name="T23" fmla="*/ 115 h 230"/>
                    <a:gd name="T24" fmla="*/ 197 w 230"/>
                    <a:gd name="T25" fmla="*/ 34 h 230"/>
                    <a:gd name="T26" fmla="*/ 115 w 230"/>
                    <a:gd name="T27" fmla="*/ 0 h 230"/>
                    <a:gd name="T28" fmla="*/ 34 w 230"/>
                    <a:gd name="T29" fmla="*/ 34 h 230"/>
                    <a:gd name="T30" fmla="*/ 0 w 230"/>
                    <a:gd name="T31" fmla="*/ 115 h 230"/>
                    <a:gd name="T32" fmla="*/ 34 w 230"/>
                    <a:gd name="T33" fmla="*/ 196 h 230"/>
                    <a:gd name="T34" fmla="*/ 115 w 230"/>
                    <a:gd name="T35" fmla="*/ 230 h 230"/>
                    <a:gd name="T36" fmla="*/ 197 w 230"/>
                    <a:gd name="T37" fmla="*/ 196 h 230"/>
                    <a:gd name="T38" fmla="*/ 230 w 230"/>
                    <a:gd name="T39" fmla="*/ 115 h 230"/>
                    <a:gd name="T40" fmla="*/ 215 w 230"/>
                    <a:gd name="T41" fmla="*/ 115 h 2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30" h="230">
                      <a:moveTo>
                        <a:pt x="215" y="115"/>
                      </a:moveTo>
                      <a:cubicBezTo>
                        <a:pt x="199" y="115"/>
                        <a:pt x="199" y="115"/>
                        <a:pt x="199" y="115"/>
                      </a:cubicBezTo>
                      <a:cubicBezTo>
                        <a:pt x="199" y="138"/>
                        <a:pt x="189" y="159"/>
                        <a:pt x="174" y="174"/>
                      </a:cubicBezTo>
                      <a:cubicBezTo>
                        <a:pt x="159" y="189"/>
                        <a:pt x="139" y="198"/>
                        <a:pt x="115" y="198"/>
                      </a:cubicBezTo>
                      <a:cubicBezTo>
                        <a:pt x="92" y="198"/>
                        <a:pt x="72" y="189"/>
                        <a:pt x="57" y="174"/>
                      </a:cubicBezTo>
                      <a:cubicBezTo>
                        <a:pt x="41" y="159"/>
                        <a:pt x="32" y="138"/>
                        <a:pt x="32" y="115"/>
                      </a:cubicBezTo>
                      <a:cubicBezTo>
                        <a:pt x="32" y="92"/>
                        <a:pt x="41" y="71"/>
                        <a:pt x="57" y="56"/>
                      </a:cubicBezTo>
                      <a:cubicBezTo>
                        <a:pt x="72" y="41"/>
                        <a:pt x="92" y="32"/>
                        <a:pt x="115" y="32"/>
                      </a:cubicBezTo>
                      <a:cubicBezTo>
                        <a:pt x="139" y="32"/>
                        <a:pt x="159" y="41"/>
                        <a:pt x="174" y="56"/>
                      </a:cubicBezTo>
                      <a:cubicBezTo>
                        <a:pt x="189" y="71"/>
                        <a:pt x="199" y="92"/>
                        <a:pt x="199" y="115"/>
                      </a:cubicBezTo>
                      <a:cubicBezTo>
                        <a:pt x="215" y="115"/>
                        <a:pt x="215" y="115"/>
                        <a:pt x="215" y="115"/>
                      </a:cubicBezTo>
                      <a:cubicBezTo>
                        <a:pt x="230" y="115"/>
                        <a:pt x="230" y="115"/>
                        <a:pt x="230" y="115"/>
                      </a:cubicBezTo>
                      <a:cubicBezTo>
                        <a:pt x="230" y="83"/>
                        <a:pt x="218" y="54"/>
                        <a:pt x="197" y="34"/>
                      </a:cubicBezTo>
                      <a:cubicBezTo>
                        <a:pt x="176" y="13"/>
                        <a:pt x="147" y="0"/>
                        <a:pt x="115" y="0"/>
                      </a:cubicBezTo>
                      <a:cubicBezTo>
                        <a:pt x="84" y="0"/>
                        <a:pt x="55" y="13"/>
                        <a:pt x="34" y="34"/>
                      </a:cubicBezTo>
                      <a:cubicBezTo>
                        <a:pt x="13" y="54"/>
                        <a:pt x="0" y="83"/>
                        <a:pt x="0" y="115"/>
                      </a:cubicBezTo>
                      <a:cubicBezTo>
                        <a:pt x="0" y="147"/>
                        <a:pt x="13" y="175"/>
                        <a:pt x="34" y="196"/>
                      </a:cubicBezTo>
                      <a:cubicBezTo>
                        <a:pt x="55" y="217"/>
                        <a:pt x="84" y="230"/>
                        <a:pt x="115" y="230"/>
                      </a:cubicBezTo>
                      <a:cubicBezTo>
                        <a:pt x="147" y="230"/>
                        <a:pt x="176" y="217"/>
                        <a:pt x="197" y="196"/>
                      </a:cubicBezTo>
                      <a:cubicBezTo>
                        <a:pt x="218" y="175"/>
                        <a:pt x="230" y="147"/>
                        <a:pt x="230" y="115"/>
                      </a:cubicBezTo>
                      <a:lnTo>
                        <a:pt x="215" y="115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grpSp>
            <p:nvGrpSpPr>
              <p:cNvPr id="87" name="组合 86">
                <a:extLst>
                  <a:ext uri="{FF2B5EF4-FFF2-40B4-BE49-F238E27FC236}">
                    <a16:creationId xmlns:a16="http://schemas.microsoft.com/office/drawing/2014/main" id="{0D141933-9613-42A9-BA11-BFE7769426F2}"/>
                  </a:ext>
                </a:extLst>
              </p:cNvPr>
              <p:cNvGrpSpPr/>
              <p:nvPr/>
            </p:nvGrpSpPr>
            <p:grpSpPr>
              <a:xfrm rot="474050">
                <a:off x="2724818" y="1353165"/>
                <a:ext cx="3532604" cy="994283"/>
                <a:chOff x="2620481" y="1157624"/>
                <a:chExt cx="3532604" cy="994283"/>
              </a:xfr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18" name="PA-îṧḻiďé">
                  <a:extLst>
                    <a:ext uri="{FF2B5EF4-FFF2-40B4-BE49-F238E27FC236}">
                      <a16:creationId xmlns:a16="http://schemas.microsoft.com/office/drawing/2014/main" id="{919E7255-977C-4087-A019-B3A2F7E06BB6}"/>
                    </a:ext>
                  </a:extLst>
                </p:cNvPr>
                <p:cNvSpPr/>
                <p:nvPr>
                  <p:custDataLst>
                    <p:tags r:id="rId13"/>
                  </p:custDataLst>
                </p:nvPr>
              </p:nvSpPr>
              <p:spPr bwMode="auto">
                <a:xfrm>
                  <a:off x="2661734" y="1192143"/>
                  <a:ext cx="3491351" cy="894095"/>
                </a:xfrm>
                <a:custGeom>
                  <a:avLst/>
                  <a:gdLst>
                    <a:gd name="T0" fmla="*/ 29 w 1753"/>
                    <a:gd name="T1" fmla="*/ 449 h 449"/>
                    <a:gd name="T2" fmla="*/ 1753 w 1753"/>
                    <a:gd name="T3" fmla="*/ 211 h 449"/>
                    <a:gd name="T4" fmla="*/ 1725 w 1753"/>
                    <a:gd name="T5" fmla="*/ 6 h 449"/>
                    <a:gd name="T6" fmla="*/ 1717 w 1753"/>
                    <a:gd name="T7" fmla="*/ 1 h 449"/>
                    <a:gd name="T8" fmla="*/ 6 w 1753"/>
                    <a:gd name="T9" fmla="*/ 237 h 449"/>
                    <a:gd name="T10" fmla="*/ 0 w 1753"/>
                    <a:gd name="T11" fmla="*/ 244 h 449"/>
                    <a:gd name="T12" fmla="*/ 29 w 1753"/>
                    <a:gd name="T13" fmla="*/ 449 h 4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753" h="449">
                      <a:moveTo>
                        <a:pt x="29" y="449"/>
                      </a:moveTo>
                      <a:cubicBezTo>
                        <a:pt x="1753" y="211"/>
                        <a:pt x="1753" y="211"/>
                        <a:pt x="1753" y="211"/>
                      </a:cubicBezTo>
                      <a:cubicBezTo>
                        <a:pt x="1725" y="6"/>
                        <a:pt x="1725" y="6"/>
                        <a:pt x="1725" y="6"/>
                      </a:cubicBezTo>
                      <a:cubicBezTo>
                        <a:pt x="1724" y="3"/>
                        <a:pt x="1721" y="0"/>
                        <a:pt x="1717" y="1"/>
                      </a:cubicBezTo>
                      <a:cubicBezTo>
                        <a:pt x="6" y="237"/>
                        <a:pt x="6" y="237"/>
                        <a:pt x="6" y="237"/>
                      </a:cubicBezTo>
                      <a:cubicBezTo>
                        <a:pt x="2" y="237"/>
                        <a:pt x="0" y="241"/>
                        <a:pt x="0" y="244"/>
                      </a:cubicBezTo>
                      <a:lnTo>
                        <a:pt x="29" y="449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762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0" name="PA-i$ļiḍè">
                  <a:extLst>
                    <a:ext uri="{FF2B5EF4-FFF2-40B4-BE49-F238E27FC236}">
                      <a16:creationId xmlns:a16="http://schemas.microsoft.com/office/drawing/2014/main" id="{D1BA8485-E86A-43AF-8812-FC10075EAE87}"/>
                    </a:ext>
                  </a:extLst>
                </p:cNvPr>
                <p:cNvSpPr/>
                <p:nvPr>
                  <p:custDataLst>
                    <p:tags r:id="rId14"/>
                  </p:custDataLst>
                </p:nvPr>
              </p:nvSpPr>
              <p:spPr bwMode="auto">
                <a:xfrm>
                  <a:off x="2661734" y="1524692"/>
                  <a:ext cx="784649" cy="601958"/>
                </a:xfrm>
                <a:custGeom>
                  <a:avLst/>
                  <a:gdLst>
                    <a:gd name="T0" fmla="*/ 554 w 932"/>
                    <a:gd name="T1" fmla="*/ 639 h 715"/>
                    <a:gd name="T2" fmla="*/ 0 w 932"/>
                    <a:gd name="T3" fmla="*/ 715 h 715"/>
                    <a:gd name="T4" fmla="*/ 379 w 932"/>
                    <a:gd name="T5" fmla="*/ 78 h 715"/>
                    <a:gd name="T6" fmla="*/ 932 w 932"/>
                    <a:gd name="T7" fmla="*/ 0 h 715"/>
                    <a:gd name="T8" fmla="*/ 554 w 932"/>
                    <a:gd name="T9" fmla="*/ 639 h 7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32" h="715">
                      <a:moveTo>
                        <a:pt x="554" y="639"/>
                      </a:moveTo>
                      <a:lnTo>
                        <a:pt x="0" y="715"/>
                      </a:lnTo>
                      <a:lnTo>
                        <a:pt x="379" y="78"/>
                      </a:lnTo>
                      <a:lnTo>
                        <a:pt x="932" y="0"/>
                      </a:lnTo>
                      <a:lnTo>
                        <a:pt x="554" y="63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2" name="PA-îşlide">
                  <a:extLst>
                    <a:ext uri="{FF2B5EF4-FFF2-40B4-BE49-F238E27FC236}">
                      <a16:creationId xmlns:a16="http://schemas.microsoft.com/office/drawing/2014/main" id="{0F3E4673-3B5D-4A46-A63A-2684677104CB}"/>
                    </a:ext>
                  </a:extLst>
                </p:cNvPr>
                <p:cNvSpPr/>
                <p:nvPr>
                  <p:custDataLst>
                    <p:tags r:id="rId15"/>
                  </p:custDataLst>
                </p:nvPr>
              </p:nvSpPr>
              <p:spPr bwMode="auto">
                <a:xfrm>
                  <a:off x="3565933" y="1403459"/>
                  <a:ext cx="766969" cy="597748"/>
                </a:xfrm>
                <a:custGeom>
                  <a:avLst/>
                  <a:gdLst>
                    <a:gd name="T0" fmla="*/ 556 w 911"/>
                    <a:gd name="T1" fmla="*/ 634 h 710"/>
                    <a:gd name="T2" fmla="*/ 0 w 911"/>
                    <a:gd name="T3" fmla="*/ 710 h 710"/>
                    <a:gd name="T4" fmla="*/ 357 w 911"/>
                    <a:gd name="T5" fmla="*/ 75 h 710"/>
                    <a:gd name="T6" fmla="*/ 911 w 911"/>
                    <a:gd name="T7" fmla="*/ 0 h 710"/>
                    <a:gd name="T8" fmla="*/ 556 w 911"/>
                    <a:gd name="T9" fmla="*/ 634 h 7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11" h="710">
                      <a:moveTo>
                        <a:pt x="556" y="634"/>
                      </a:moveTo>
                      <a:lnTo>
                        <a:pt x="0" y="710"/>
                      </a:lnTo>
                      <a:lnTo>
                        <a:pt x="357" y="75"/>
                      </a:lnTo>
                      <a:lnTo>
                        <a:pt x="911" y="0"/>
                      </a:lnTo>
                      <a:lnTo>
                        <a:pt x="556" y="63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4" name="PA-iSḷíďé">
                  <a:extLst>
                    <a:ext uri="{FF2B5EF4-FFF2-40B4-BE49-F238E27FC236}">
                      <a16:creationId xmlns:a16="http://schemas.microsoft.com/office/drawing/2014/main" id="{9241A3AA-FD6D-40D4-A7B3-D9885FCC4320}"/>
                    </a:ext>
                  </a:extLst>
                </p:cNvPr>
                <p:cNvSpPr/>
                <p:nvPr>
                  <p:custDataLst>
                    <p:tags r:id="rId16"/>
                  </p:custDataLst>
                </p:nvPr>
              </p:nvSpPr>
              <p:spPr bwMode="auto">
                <a:xfrm>
                  <a:off x="4471814" y="1279700"/>
                  <a:ext cx="746764" cy="595222"/>
                </a:xfrm>
                <a:custGeom>
                  <a:avLst/>
                  <a:gdLst>
                    <a:gd name="T0" fmla="*/ 556 w 887"/>
                    <a:gd name="T1" fmla="*/ 632 h 707"/>
                    <a:gd name="T2" fmla="*/ 0 w 887"/>
                    <a:gd name="T3" fmla="*/ 707 h 707"/>
                    <a:gd name="T4" fmla="*/ 332 w 887"/>
                    <a:gd name="T5" fmla="*/ 78 h 707"/>
                    <a:gd name="T6" fmla="*/ 887 w 887"/>
                    <a:gd name="T7" fmla="*/ 0 h 707"/>
                    <a:gd name="T8" fmla="*/ 556 w 887"/>
                    <a:gd name="T9" fmla="*/ 632 h 7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87" h="707">
                      <a:moveTo>
                        <a:pt x="556" y="632"/>
                      </a:moveTo>
                      <a:lnTo>
                        <a:pt x="0" y="707"/>
                      </a:lnTo>
                      <a:lnTo>
                        <a:pt x="332" y="78"/>
                      </a:lnTo>
                      <a:lnTo>
                        <a:pt x="887" y="0"/>
                      </a:lnTo>
                      <a:lnTo>
                        <a:pt x="556" y="63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" name="PA-îślïḋé">
                  <a:extLst>
                    <a:ext uri="{FF2B5EF4-FFF2-40B4-BE49-F238E27FC236}">
                      <a16:creationId xmlns:a16="http://schemas.microsoft.com/office/drawing/2014/main" id="{C312C659-F078-4479-A585-8F6457B36BC9}"/>
                    </a:ext>
                  </a:extLst>
                </p:cNvPr>
                <p:cNvSpPr/>
                <p:nvPr>
                  <p:custDataLst>
                    <p:tags r:id="rId17"/>
                  </p:custDataLst>
                </p:nvPr>
              </p:nvSpPr>
              <p:spPr bwMode="auto">
                <a:xfrm>
                  <a:off x="5378538" y="1157624"/>
                  <a:ext cx="726558" cy="594380"/>
                </a:xfrm>
                <a:custGeom>
                  <a:avLst/>
                  <a:gdLst>
                    <a:gd name="T0" fmla="*/ 555 w 863"/>
                    <a:gd name="T1" fmla="*/ 628 h 706"/>
                    <a:gd name="T2" fmla="*/ 0 w 863"/>
                    <a:gd name="T3" fmla="*/ 706 h 706"/>
                    <a:gd name="T4" fmla="*/ 307 w 863"/>
                    <a:gd name="T5" fmla="*/ 76 h 706"/>
                    <a:gd name="T6" fmla="*/ 863 w 863"/>
                    <a:gd name="T7" fmla="*/ 0 h 706"/>
                    <a:gd name="T8" fmla="*/ 555 w 863"/>
                    <a:gd name="T9" fmla="*/ 628 h 7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63" h="706">
                      <a:moveTo>
                        <a:pt x="555" y="628"/>
                      </a:moveTo>
                      <a:lnTo>
                        <a:pt x="0" y="706"/>
                      </a:lnTo>
                      <a:lnTo>
                        <a:pt x="307" y="76"/>
                      </a:lnTo>
                      <a:lnTo>
                        <a:pt x="863" y="0"/>
                      </a:lnTo>
                      <a:lnTo>
                        <a:pt x="555" y="62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0" name="PA-îṧ1iḑê">
                  <a:extLst>
                    <a:ext uri="{FF2B5EF4-FFF2-40B4-BE49-F238E27FC236}">
                      <a16:creationId xmlns:a16="http://schemas.microsoft.com/office/drawing/2014/main" id="{B6FA8246-7C9E-4C06-B9B3-8FF53F8EA80B}"/>
                    </a:ext>
                  </a:extLst>
                </p:cNvPr>
                <p:cNvSpPr/>
                <p:nvPr>
                  <p:custDataLst>
                    <p:tags r:id="rId18"/>
                  </p:custDataLst>
                </p:nvPr>
              </p:nvSpPr>
              <p:spPr bwMode="auto">
                <a:xfrm>
                  <a:off x="2620481" y="2008784"/>
                  <a:ext cx="141439" cy="14312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</p:grpSp>
        <p:grpSp>
          <p:nvGrpSpPr>
            <p:cNvPr id="96" name="组合 95">
              <a:extLst>
                <a:ext uri="{FF2B5EF4-FFF2-40B4-BE49-F238E27FC236}">
                  <a16:creationId xmlns:a16="http://schemas.microsoft.com/office/drawing/2014/main" id="{2CFB0813-822F-4A6D-B20C-4B3D44931A18}"/>
                </a:ext>
              </a:extLst>
            </p:cNvPr>
            <p:cNvGrpSpPr/>
            <p:nvPr/>
          </p:nvGrpSpPr>
          <p:grpSpPr>
            <a:xfrm flipH="1" flipV="1">
              <a:off x="-750464" y="1721483"/>
              <a:ext cx="3738288" cy="994283"/>
              <a:chOff x="2519134" y="1353165"/>
              <a:chExt cx="3738288" cy="994283"/>
            </a:xfrm>
          </p:grpSpPr>
          <p:grpSp>
            <p:nvGrpSpPr>
              <p:cNvPr id="97" name="组合 96">
                <a:extLst>
                  <a:ext uri="{FF2B5EF4-FFF2-40B4-BE49-F238E27FC236}">
                    <a16:creationId xmlns:a16="http://schemas.microsoft.com/office/drawing/2014/main" id="{C6EEDBA0-C0AD-402F-B309-3D15B10F6E73}"/>
                  </a:ext>
                </a:extLst>
              </p:cNvPr>
              <p:cNvGrpSpPr/>
              <p:nvPr/>
            </p:nvGrpSpPr>
            <p:grpSpPr>
              <a:xfrm rot="474050">
                <a:off x="2519134" y="1809082"/>
                <a:ext cx="457992" cy="457993"/>
                <a:chOff x="2457153" y="1851349"/>
                <a:chExt cx="457992" cy="457993"/>
              </a:xfrm>
            </p:grpSpPr>
            <p:sp>
              <p:nvSpPr>
                <p:cNvPr id="105" name="PA-iṡḻiďé">
                  <a:extLst>
                    <a:ext uri="{FF2B5EF4-FFF2-40B4-BE49-F238E27FC236}">
                      <a16:creationId xmlns:a16="http://schemas.microsoft.com/office/drawing/2014/main" id="{A8ACD2F5-DE39-4C46-AA94-884FEBB3C5B9}"/>
                    </a:ext>
                  </a:extLst>
                </p:cNvPr>
                <p:cNvSpPr/>
                <p:nvPr>
                  <p:custDataLst>
                    <p:tags r:id="rId11"/>
                  </p:custDataLst>
                </p:nvPr>
              </p:nvSpPr>
              <p:spPr bwMode="auto">
                <a:xfrm>
                  <a:off x="2489145" y="1883341"/>
                  <a:ext cx="395692" cy="394850"/>
                </a:xfrm>
                <a:prstGeom prst="ellipse">
                  <a:avLst/>
                </a:prstGeom>
                <a:no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06" name="PA-íšļïďè">
                  <a:extLst>
                    <a:ext uri="{FF2B5EF4-FFF2-40B4-BE49-F238E27FC236}">
                      <a16:creationId xmlns:a16="http://schemas.microsoft.com/office/drawing/2014/main" id="{4F50B685-F416-42DD-A6BA-015E65796EC3}"/>
                    </a:ext>
                  </a:extLst>
                </p:cNvPr>
                <p:cNvSpPr/>
                <p:nvPr>
                  <p:custDataLst>
                    <p:tags r:id="rId12"/>
                  </p:custDataLst>
                </p:nvPr>
              </p:nvSpPr>
              <p:spPr bwMode="auto">
                <a:xfrm>
                  <a:off x="2457153" y="1851349"/>
                  <a:ext cx="457992" cy="457993"/>
                </a:xfrm>
                <a:custGeom>
                  <a:avLst/>
                  <a:gdLst>
                    <a:gd name="T0" fmla="*/ 215 w 230"/>
                    <a:gd name="T1" fmla="*/ 115 h 230"/>
                    <a:gd name="T2" fmla="*/ 199 w 230"/>
                    <a:gd name="T3" fmla="*/ 115 h 230"/>
                    <a:gd name="T4" fmla="*/ 174 w 230"/>
                    <a:gd name="T5" fmla="*/ 174 h 230"/>
                    <a:gd name="T6" fmla="*/ 115 w 230"/>
                    <a:gd name="T7" fmla="*/ 198 h 230"/>
                    <a:gd name="T8" fmla="*/ 57 w 230"/>
                    <a:gd name="T9" fmla="*/ 174 h 230"/>
                    <a:gd name="T10" fmla="*/ 32 w 230"/>
                    <a:gd name="T11" fmla="*/ 115 h 230"/>
                    <a:gd name="T12" fmla="*/ 57 w 230"/>
                    <a:gd name="T13" fmla="*/ 56 h 230"/>
                    <a:gd name="T14" fmla="*/ 115 w 230"/>
                    <a:gd name="T15" fmla="*/ 32 h 230"/>
                    <a:gd name="T16" fmla="*/ 174 w 230"/>
                    <a:gd name="T17" fmla="*/ 56 h 230"/>
                    <a:gd name="T18" fmla="*/ 199 w 230"/>
                    <a:gd name="T19" fmla="*/ 115 h 230"/>
                    <a:gd name="T20" fmla="*/ 215 w 230"/>
                    <a:gd name="T21" fmla="*/ 115 h 230"/>
                    <a:gd name="T22" fmla="*/ 230 w 230"/>
                    <a:gd name="T23" fmla="*/ 115 h 230"/>
                    <a:gd name="T24" fmla="*/ 197 w 230"/>
                    <a:gd name="T25" fmla="*/ 34 h 230"/>
                    <a:gd name="T26" fmla="*/ 115 w 230"/>
                    <a:gd name="T27" fmla="*/ 0 h 230"/>
                    <a:gd name="T28" fmla="*/ 34 w 230"/>
                    <a:gd name="T29" fmla="*/ 34 h 230"/>
                    <a:gd name="T30" fmla="*/ 0 w 230"/>
                    <a:gd name="T31" fmla="*/ 115 h 230"/>
                    <a:gd name="T32" fmla="*/ 34 w 230"/>
                    <a:gd name="T33" fmla="*/ 196 h 230"/>
                    <a:gd name="T34" fmla="*/ 115 w 230"/>
                    <a:gd name="T35" fmla="*/ 230 h 230"/>
                    <a:gd name="T36" fmla="*/ 197 w 230"/>
                    <a:gd name="T37" fmla="*/ 196 h 230"/>
                    <a:gd name="T38" fmla="*/ 230 w 230"/>
                    <a:gd name="T39" fmla="*/ 115 h 230"/>
                    <a:gd name="T40" fmla="*/ 215 w 230"/>
                    <a:gd name="T41" fmla="*/ 115 h 2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30" h="230">
                      <a:moveTo>
                        <a:pt x="215" y="115"/>
                      </a:moveTo>
                      <a:cubicBezTo>
                        <a:pt x="199" y="115"/>
                        <a:pt x="199" y="115"/>
                        <a:pt x="199" y="115"/>
                      </a:cubicBezTo>
                      <a:cubicBezTo>
                        <a:pt x="199" y="138"/>
                        <a:pt x="189" y="159"/>
                        <a:pt x="174" y="174"/>
                      </a:cubicBezTo>
                      <a:cubicBezTo>
                        <a:pt x="159" y="189"/>
                        <a:pt x="139" y="198"/>
                        <a:pt x="115" y="198"/>
                      </a:cubicBezTo>
                      <a:cubicBezTo>
                        <a:pt x="92" y="198"/>
                        <a:pt x="72" y="189"/>
                        <a:pt x="57" y="174"/>
                      </a:cubicBezTo>
                      <a:cubicBezTo>
                        <a:pt x="41" y="159"/>
                        <a:pt x="32" y="138"/>
                        <a:pt x="32" y="115"/>
                      </a:cubicBezTo>
                      <a:cubicBezTo>
                        <a:pt x="32" y="92"/>
                        <a:pt x="41" y="71"/>
                        <a:pt x="57" y="56"/>
                      </a:cubicBezTo>
                      <a:cubicBezTo>
                        <a:pt x="72" y="41"/>
                        <a:pt x="92" y="32"/>
                        <a:pt x="115" y="32"/>
                      </a:cubicBezTo>
                      <a:cubicBezTo>
                        <a:pt x="139" y="32"/>
                        <a:pt x="159" y="41"/>
                        <a:pt x="174" y="56"/>
                      </a:cubicBezTo>
                      <a:cubicBezTo>
                        <a:pt x="189" y="71"/>
                        <a:pt x="199" y="92"/>
                        <a:pt x="199" y="115"/>
                      </a:cubicBezTo>
                      <a:cubicBezTo>
                        <a:pt x="215" y="115"/>
                        <a:pt x="215" y="115"/>
                        <a:pt x="215" y="115"/>
                      </a:cubicBezTo>
                      <a:cubicBezTo>
                        <a:pt x="230" y="115"/>
                        <a:pt x="230" y="115"/>
                        <a:pt x="230" y="115"/>
                      </a:cubicBezTo>
                      <a:cubicBezTo>
                        <a:pt x="230" y="83"/>
                        <a:pt x="218" y="54"/>
                        <a:pt x="197" y="34"/>
                      </a:cubicBezTo>
                      <a:cubicBezTo>
                        <a:pt x="176" y="13"/>
                        <a:pt x="147" y="0"/>
                        <a:pt x="115" y="0"/>
                      </a:cubicBezTo>
                      <a:cubicBezTo>
                        <a:pt x="84" y="0"/>
                        <a:pt x="55" y="13"/>
                        <a:pt x="34" y="34"/>
                      </a:cubicBezTo>
                      <a:cubicBezTo>
                        <a:pt x="13" y="54"/>
                        <a:pt x="0" y="83"/>
                        <a:pt x="0" y="115"/>
                      </a:cubicBezTo>
                      <a:cubicBezTo>
                        <a:pt x="0" y="147"/>
                        <a:pt x="13" y="175"/>
                        <a:pt x="34" y="196"/>
                      </a:cubicBezTo>
                      <a:cubicBezTo>
                        <a:pt x="55" y="217"/>
                        <a:pt x="84" y="230"/>
                        <a:pt x="115" y="230"/>
                      </a:cubicBezTo>
                      <a:cubicBezTo>
                        <a:pt x="147" y="230"/>
                        <a:pt x="176" y="217"/>
                        <a:pt x="197" y="196"/>
                      </a:cubicBezTo>
                      <a:cubicBezTo>
                        <a:pt x="218" y="175"/>
                        <a:pt x="230" y="147"/>
                        <a:pt x="230" y="115"/>
                      </a:cubicBezTo>
                      <a:lnTo>
                        <a:pt x="215" y="115"/>
                      </a:lnTo>
                      <a:close/>
                    </a:path>
                  </a:pathLst>
                </a:custGeom>
                <a:no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grpSp>
            <p:nvGrpSpPr>
              <p:cNvPr id="98" name="组合 97">
                <a:extLst>
                  <a:ext uri="{FF2B5EF4-FFF2-40B4-BE49-F238E27FC236}">
                    <a16:creationId xmlns:a16="http://schemas.microsoft.com/office/drawing/2014/main" id="{7CF85F55-DEDF-43E9-8EB7-0BB42EDCBA18}"/>
                  </a:ext>
                </a:extLst>
              </p:cNvPr>
              <p:cNvGrpSpPr/>
              <p:nvPr/>
            </p:nvGrpSpPr>
            <p:grpSpPr>
              <a:xfrm rot="474050">
                <a:off x="2724818" y="1353165"/>
                <a:ext cx="3532604" cy="994283"/>
                <a:chOff x="2620481" y="1157624"/>
                <a:chExt cx="3532604" cy="994283"/>
              </a:xfr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99" name="PA-îṧḻiďé">
                  <a:extLst>
                    <a:ext uri="{FF2B5EF4-FFF2-40B4-BE49-F238E27FC236}">
                      <a16:creationId xmlns:a16="http://schemas.microsoft.com/office/drawing/2014/main" id="{536DBCEB-1AB6-4A19-BDE6-C987AB45B407}"/>
                    </a:ext>
                  </a:extLst>
                </p:cNvPr>
                <p:cNvSpPr/>
                <p:nvPr>
                  <p:custDataLst>
                    <p:tags r:id="rId5"/>
                  </p:custDataLst>
                </p:nvPr>
              </p:nvSpPr>
              <p:spPr bwMode="auto">
                <a:xfrm>
                  <a:off x="2661734" y="1192143"/>
                  <a:ext cx="3491351" cy="894095"/>
                </a:xfrm>
                <a:custGeom>
                  <a:avLst/>
                  <a:gdLst>
                    <a:gd name="T0" fmla="*/ 29 w 1753"/>
                    <a:gd name="T1" fmla="*/ 449 h 449"/>
                    <a:gd name="T2" fmla="*/ 1753 w 1753"/>
                    <a:gd name="T3" fmla="*/ 211 h 449"/>
                    <a:gd name="T4" fmla="*/ 1725 w 1753"/>
                    <a:gd name="T5" fmla="*/ 6 h 449"/>
                    <a:gd name="T6" fmla="*/ 1717 w 1753"/>
                    <a:gd name="T7" fmla="*/ 1 h 449"/>
                    <a:gd name="T8" fmla="*/ 6 w 1753"/>
                    <a:gd name="T9" fmla="*/ 237 h 449"/>
                    <a:gd name="T10" fmla="*/ 0 w 1753"/>
                    <a:gd name="T11" fmla="*/ 244 h 449"/>
                    <a:gd name="T12" fmla="*/ 29 w 1753"/>
                    <a:gd name="T13" fmla="*/ 449 h 4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753" h="449">
                      <a:moveTo>
                        <a:pt x="29" y="449"/>
                      </a:moveTo>
                      <a:cubicBezTo>
                        <a:pt x="1753" y="211"/>
                        <a:pt x="1753" y="211"/>
                        <a:pt x="1753" y="211"/>
                      </a:cubicBezTo>
                      <a:cubicBezTo>
                        <a:pt x="1725" y="6"/>
                        <a:pt x="1725" y="6"/>
                        <a:pt x="1725" y="6"/>
                      </a:cubicBezTo>
                      <a:cubicBezTo>
                        <a:pt x="1724" y="3"/>
                        <a:pt x="1721" y="0"/>
                        <a:pt x="1717" y="1"/>
                      </a:cubicBezTo>
                      <a:cubicBezTo>
                        <a:pt x="6" y="237"/>
                        <a:pt x="6" y="237"/>
                        <a:pt x="6" y="237"/>
                      </a:cubicBezTo>
                      <a:cubicBezTo>
                        <a:pt x="2" y="237"/>
                        <a:pt x="0" y="241"/>
                        <a:pt x="0" y="244"/>
                      </a:cubicBezTo>
                      <a:lnTo>
                        <a:pt x="29" y="449"/>
                      </a:lnTo>
                      <a:close/>
                    </a:path>
                  </a:pathLst>
                </a:custGeom>
                <a:noFill/>
                <a:ln w="76200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00" name="PA-i$ļiḍè">
                  <a:extLst>
                    <a:ext uri="{FF2B5EF4-FFF2-40B4-BE49-F238E27FC236}">
                      <a16:creationId xmlns:a16="http://schemas.microsoft.com/office/drawing/2014/main" id="{75EBFA1A-7BCA-4819-AFAB-6AD4CF562B7D}"/>
                    </a:ext>
                  </a:extLst>
                </p:cNvPr>
                <p:cNvSpPr/>
                <p:nvPr>
                  <p:custDataLst>
                    <p:tags r:id="rId6"/>
                  </p:custDataLst>
                </p:nvPr>
              </p:nvSpPr>
              <p:spPr bwMode="auto">
                <a:xfrm>
                  <a:off x="2661734" y="1524692"/>
                  <a:ext cx="784649" cy="601958"/>
                </a:xfrm>
                <a:custGeom>
                  <a:avLst/>
                  <a:gdLst>
                    <a:gd name="T0" fmla="*/ 554 w 932"/>
                    <a:gd name="T1" fmla="*/ 639 h 715"/>
                    <a:gd name="T2" fmla="*/ 0 w 932"/>
                    <a:gd name="T3" fmla="*/ 715 h 715"/>
                    <a:gd name="T4" fmla="*/ 379 w 932"/>
                    <a:gd name="T5" fmla="*/ 78 h 715"/>
                    <a:gd name="T6" fmla="*/ 932 w 932"/>
                    <a:gd name="T7" fmla="*/ 0 h 715"/>
                    <a:gd name="T8" fmla="*/ 554 w 932"/>
                    <a:gd name="T9" fmla="*/ 639 h 7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32" h="715">
                      <a:moveTo>
                        <a:pt x="554" y="639"/>
                      </a:moveTo>
                      <a:lnTo>
                        <a:pt x="0" y="715"/>
                      </a:lnTo>
                      <a:lnTo>
                        <a:pt x="379" y="78"/>
                      </a:lnTo>
                      <a:lnTo>
                        <a:pt x="932" y="0"/>
                      </a:lnTo>
                      <a:lnTo>
                        <a:pt x="554" y="639"/>
                      </a:lnTo>
                      <a:close/>
                    </a:path>
                  </a:pathLst>
                </a:custGeom>
                <a:no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01" name="PA-îşlide">
                  <a:extLst>
                    <a:ext uri="{FF2B5EF4-FFF2-40B4-BE49-F238E27FC236}">
                      <a16:creationId xmlns:a16="http://schemas.microsoft.com/office/drawing/2014/main" id="{975EDAE4-8C47-4AE1-807C-08BADC0DCDF7}"/>
                    </a:ext>
                  </a:extLst>
                </p:cNvPr>
                <p:cNvSpPr/>
                <p:nvPr>
                  <p:custDataLst>
                    <p:tags r:id="rId7"/>
                  </p:custDataLst>
                </p:nvPr>
              </p:nvSpPr>
              <p:spPr bwMode="auto">
                <a:xfrm>
                  <a:off x="3565933" y="1403459"/>
                  <a:ext cx="766969" cy="597748"/>
                </a:xfrm>
                <a:custGeom>
                  <a:avLst/>
                  <a:gdLst>
                    <a:gd name="T0" fmla="*/ 556 w 911"/>
                    <a:gd name="T1" fmla="*/ 634 h 710"/>
                    <a:gd name="T2" fmla="*/ 0 w 911"/>
                    <a:gd name="T3" fmla="*/ 710 h 710"/>
                    <a:gd name="T4" fmla="*/ 357 w 911"/>
                    <a:gd name="T5" fmla="*/ 75 h 710"/>
                    <a:gd name="T6" fmla="*/ 911 w 911"/>
                    <a:gd name="T7" fmla="*/ 0 h 710"/>
                    <a:gd name="T8" fmla="*/ 556 w 911"/>
                    <a:gd name="T9" fmla="*/ 634 h 7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11" h="710">
                      <a:moveTo>
                        <a:pt x="556" y="634"/>
                      </a:moveTo>
                      <a:lnTo>
                        <a:pt x="0" y="710"/>
                      </a:lnTo>
                      <a:lnTo>
                        <a:pt x="357" y="75"/>
                      </a:lnTo>
                      <a:lnTo>
                        <a:pt x="911" y="0"/>
                      </a:lnTo>
                      <a:lnTo>
                        <a:pt x="556" y="634"/>
                      </a:lnTo>
                      <a:close/>
                    </a:path>
                  </a:pathLst>
                </a:custGeom>
                <a:no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02" name="PA-iSḷíďé">
                  <a:extLst>
                    <a:ext uri="{FF2B5EF4-FFF2-40B4-BE49-F238E27FC236}">
                      <a16:creationId xmlns:a16="http://schemas.microsoft.com/office/drawing/2014/main" id="{AB7B593F-F522-4E1E-BA1E-7CF268C7C9EA}"/>
                    </a:ext>
                  </a:extLst>
                </p:cNvPr>
                <p:cNvSpPr/>
                <p:nvPr>
                  <p:custDataLst>
                    <p:tags r:id="rId8"/>
                  </p:custDataLst>
                </p:nvPr>
              </p:nvSpPr>
              <p:spPr bwMode="auto">
                <a:xfrm>
                  <a:off x="4471814" y="1279700"/>
                  <a:ext cx="746764" cy="595222"/>
                </a:xfrm>
                <a:custGeom>
                  <a:avLst/>
                  <a:gdLst>
                    <a:gd name="T0" fmla="*/ 556 w 887"/>
                    <a:gd name="T1" fmla="*/ 632 h 707"/>
                    <a:gd name="T2" fmla="*/ 0 w 887"/>
                    <a:gd name="T3" fmla="*/ 707 h 707"/>
                    <a:gd name="T4" fmla="*/ 332 w 887"/>
                    <a:gd name="T5" fmla="*/ 78 h 707"/>
                    <a:gd name="T6" fmla="*/ 887 w 887"/>
                    <a:gd name="T7" fmla="*/ 0 h 707"/>
                    <a:gd name="T8" fmla="*/ 556 w 887"/>
                    <a:gd name="T9" fmla="*/ 632 h 7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87" h="707">
                      <a:moveTo>
                        <a:pt x="556" y="632"/>
                      </a:moveTo>
                      <a:lnTo>
                        <a:pt x="0" y="707"/>
                      </a:lnTo>
                      <a:lnTo>
                        <a:pt x="332" y="78"/>
                      </a:lnTo>
                      <a:lnTo>
                        <a:pt x="887" y="0"/>
                      </a:lnTo>
                      <a:lnTo>
                        <a:pt x="556" y="632"/>
                      </a:lnTo>
                      <a:close/>
                    </a:path>
                  </a:pathLst>
                </a:custGeom>
                <a:no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03" name="PA-îślïḋé">
                  <a:extLst>
                    <a:ext uri="{FF2B5EF4-FFF2-40B4-BE49-F238E27FC236}">
                      <a16:creationId xmlns:a16="http://schemas.microsoft.com/office/drawing/2014/main" id="{03E4EF7F-EB5E-4152-9B03-832F00B84439}"/>
                    </a:ext>
                  </a:extLst>
                </p:cNvPr>
                <p:cNvSpPr/>
                <p:nvPr>
                  <p:custDataLst>
                    <p:tags r:id="rId9"/>
                  </p:custDataLst>
                </p:nvPr>
              </p:nvSpPr>
              <p:spPr bwMode="auto">
                <a:xfrm>
                  <a:off x="5378538" y="1157624"/>
                  <a:ext cx="726558" cy="594380"/>
                </a:xfrm>
                <a:custGeom>
                  <a:avLst/>
                  <a:gdLst>
                    <a:gd name="T0" fmla="*/ 555 w 863"/>
                    <a:gd name="T1" fmla="*/ 628 h 706"/>
                    <a:gd name="T2" fmla="*/ 0 w 863"/>
                    <a:gd name="T3" fmla="*/ 706 h 706"/>
                    <a:gd name="T4" fmla="*/ 307 w 863"/>
                    <a:gd name="T5" fmla="*/ 76 h 706"/>
                    <a:gd name="T6" fmla="*/ 863 w 863"/>
                    <a:gd name="T7" fmla="*/ 0 h 706"/>
                    <a:gd name="T8" fmla="*/ 555 w 863"/>
                    <a:gd name="T9" fmla="*/ 628 h 7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63" h="706">
                      <a:moveTo>
                        <a:pt x="555" y="628"/>
                      </a:moveTo>
                      <a:lnTo>
                        <a:pt x="0" y="706"/>
                      </a:lnTo>
                      <a:lnTo>
                        <a:pt x="307" y="76"/>
                      </a:lnTo>
                      <a:lnTo>
                        <a:pt x="863" y="0"/>
                      </a:lnTo>
                      <a:lnTo>
                        <a:pt x="555" y="628"/>
                      </a:lnTo>
                      <a:close/>
                    </a:path>
                  </a:pathLst>
                </a:custGeom>
                <a:no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04" name="PA-îṧ1iḑê">
                  <a:extLst>
                    <a:ext uri="{FF2B5EF4-FFF2-40B4-BE49-F238E27FC236}">
                      <a16:creationId xmlns:a16="http://schemas.microsoft.com/office/drawing/2014/main" id="{125D22AC-1AA0-454C-A64A-9A067395ACB2}"/>
                    </a:ext>
                  </a:extLst>
                </p:cNvPr>
                <p:cNvSpPr/>
                <p:nvPr>
                  <p:custDataLst>
                    <p:tags r:id="rId10"/>
                  </p:custDataLst>
                </p:nvPr>
              </p:nvSpPr>
              <p:spPr bwMode="auto">
                <a:xfrm>
                  <a:off x="2620481" y="2008784"/>
                  <a:ext cx="141439" cy="143123"/>
                </a:xfrm>
                <a:prstGeom prst="ellipse">
                  <a:avLst/>
                </a:prstGeom>
                <a:no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</p:grpSp>
      </p:grpSp>
      <p:pic>
        <p:nvPicPr>
          <p:cNvPr id="2" name="68 Workshop Sounds-车间-木拍板2(wor_爱给网_aigei_com">
            <a:hlinkClick r:id="" action="ppaction://media"/>
            <a:extLst>
              <a:ext uri="{FF2B5EF4-FFF2-40B4-BE49-F238E27FC236}">
                <a16:creationId xmlns:a16="http://schemas.microsoft.com/office/drawing/2014/main" id="{3F1710D2-7B9F-4653-BE0A-FDB63FAFB043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55"/>
          <a:stretch>
            <a:fillRect/>
          </a:stretch>
        </p:blipFill>
        <p:spPr>
          <a:xfrm>
            <a:off x="3922714" y="-1255837"/>
            <a:ext cx="487362" cy="487363"/>
          </a:xfrm>
          <a:prstGeom prst="rect">
            <a:avLst/>
          </a:prstGeom>
        </p:spPr>
      </p:pic>
      <p:sp>
        <p:nvSpPr>
          <p:cNvPr id="4" name="梯形 3">
            <a:extLst>
              <a:ext uri="{FF2B5EF4-FFF2-40B4-BE49-F238E27FC236}">
                <a16:creationId xmlns:a16="http://schemas.microsoft.com/office/drawing/2014/main" id="{146F625C-067D-4D54-BDA5-61C4D8DB3B6C}"/>
              </a:ext>
            </a:extLst>
          </p:cNvPr>
          <p:cNvSpPr/>
          <p:nvPr/>
        </p:nvSpPr>
        <p:spPr>
          <a:xfrm rot="15300000">
            <a:off x="6958950" y="1538006"/>
            <a:ext cx="190857" cy="639650"/>
          </a:xfrm>
          <a:prstGeom prst="trapezoid">
            <a:avLst/>
          </a:prstGeom>
          <a:solidFill>
            <a:schemeClr val="tx1"/>
          </a:solidFill>
          <a:ln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2" name="梯形 61">
            <a:extLst>
              <a:ext uri="{FF2B5EF4-FFF2-40B4-BE49-F238E27FC236}">
                <a16:creationId xmlns:a16="http://schemas.microsoft.com/office/drawing/2014/main" id="{58220829-560E-441C-B153-B5B67790D01A}"/>
              </a:ext>
            </a:extLst>
          </p:cNvPr>
          <p:cNvSpPr/>
          <p:nvPr/>
        </p:nvSpPr>
        <p:spPr>
          <a:xfrm rot="18086417">
            <a:off x="6984964" y="2073802"/>
            <a:ext cx="125834" cy="722102"/>
          </a:xfrm>
          <a:prstGeom prst="trapezoid">
            <a:avLst/>
          </a:prstGeom>
          <a:solidFill>
            <a:schemeClr val="tx1"/>
          </a:solidFill>
          <a:ln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4" name="标题 4">
            <a:extLst>
              <a:ext uri="{FF2B5EF4-FFF2-40B4-BE49-F238E27FC236}">
                <a16:creationId xmlns:a16="http://schemas.microsoft.com/office/drawing/2014/main" id="{585B0CBB-0A00-445E-8FA1-CF38FFF750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2332"/>
            <a:ext cx="2816797" cy="338554"/>
          </a:xfrm>
        </p:spPr>
        <p:txBody>
          <a:bodyPr/>
          <a:lstStyle/>
          <a:p>
            <a:r>
              <a:rPr lang="zh-CN" altLang="en-US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15</a:t>
            </a:r>
            <a:r>
              <a:rPr lang="zh-CN" altLang="en-US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异常处理和存储数据</a:t>
            </a:r>
          </a:p>
        </p:txBody>
      </p:sp>
    </p:spTree>
    <p:extLst>
      <p:ext uri="{BB962C8B-B14F-4D97-AF65-F5344CB8AC3E}">
        <p14:creationId xmlns:p14="http://schemas.microsoft.com/office/powerpoint/2010/main" val="1349654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" presetID="42" presetClass="path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1.7284E-6 L 0 0.84938 " pathEditMode="relative" rAng="0" ptsTypes="AA">
                                          <p:cBhvr>
                                            <p:cTn id="10" dur="500" spd="-1000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4246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42" presetClass="path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5.55556E-7 -2.34568E-6 L -5.55556E-7 0.86111 " pathEditMode="relative" rAng="0" ptsTypes="AA">
                                          <p:cBhvr>
                                            <p:cTn id="12" dur="500" spd="-1000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4305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3" presetID="42" presetClass="path" presetSubtype="0" fill="hold" nodeType="withEffect" p14:presetBounceEnd="25000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0 1.7284E-6 L 0 0.06944 " pathEditMode="relative" rAng="0" ptsTypes="AA" p14:bounceEnd="25000">
                                          <p:cBhvr>
                                            <p:cTn id="14" dur="4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45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42" presetClass="path" presetSubtype="0" fill="hold" nodeType="withEffect" p14:presetBounceEnd="25000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-5.55556E-7 -2.34568E-6 L -5.55556E-7 0.07253 " pathEditMode="relative" rAng="0" ptsTypes="AA" p14:bounceEnd="25000">
                                          <p:cBhvr>
                                            <p:cTn id="16" dur="4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61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7" presetID="8" presetClass="emph" presetSubtype="0" decel="100000" autoRev="1" fill="hold" nodeType="withEffect">
                                      <p:stCondLst>
                                        <p:cond delay="10"/>
                                      </p:stCondLst>
                                      <p:childTnLst>
                                        <p:animRot by="-1800000">
                                          <p:cBhvr>
                                            <p:cTn id="18" dur="37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9" presetID="1" presetClass="mediacall" presetSubtype="0" fill="hold" nodeType="withEffect">
                                      <p:stCondLst>
                                        <p:cond delay="43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20" dur="1044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21" presetID="22" presetClass="entr" presetSubtype="8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3" dur="15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22" presetClass="entr" presetSubtype="8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6" dur="15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22" presetClass="exit" presetSubtype="8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Effect transition="out" filter="wipe(left)">
                                          <p:cBhvr>
                                            <p:cTn id="28" dur="15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149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0" presetID="22" presetClass="exit" presetSubtype="8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Effect transition="out" filter="wipe(left)">
                                          <p:cBhvr>
                                            <p:cTn id="31" dur="15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149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>
                    <p:cTn id="33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2"/>
                    </p:tgtEl>
                  </p:cMediaNode>
                </p:audio>
              </p:childTnLst>
            </p:cTn>
          </p:par>
        </p:tnLst>
        <p:bldLst>
          <p:bldP spid="4" grpId="0" animBg="1"/>
          <p:bldP spid="4" grpId="1" animBg="1"/>
          <p:bldP spid="62" grpId="0" animBg="1"/>
          <p:bldP spid="62" grpId="1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" presetID="42" presetClass="path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1.7284E-6 L 0 0.84938 " pathEditMode="relative" rAng="0" ptsTypes="AA">
                                          <p:cBhvr>
                                            <p:cTn id="10" dur="500" spd="-1000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4246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42" presetClass="path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5.55556E-7 -2.34568E-6 L -5.55556E-7 0.86111 " pathEditMode="relative" rAng="0" ptsTypes="AA">
                                          <p:cBhvr>
                                            <p:cTn id="12" dur="500" spd="-1000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4305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3" presetID="42" presetClass="path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0 1.7284E-6 L 0 0.06944 " pathEditMode="relative" rAng="0" ptsTypes="AA">
                                          <p:cBhvr>
                                            <p:cTn id="14" dur="4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45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42" presetClass="path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-5.55556E-7 -2.34568E-6 L -5.55556E-7 0.07253 " pathEditMode="relative" rAng="0" ptsTypes="AA">
                                          <p:cBhvr>
                                            <p:cTn id="16" dur="4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61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7" presetID="8" presetClass="emph" presetSubtype="0" decel="100000" autoRev="1" fill="hold" nodeType="withEffect">
                                      <p:stCondLst>
                                        <p:cond delay="10"/>
                                      </p:stCondLst>
                                      <p:childTnLst>
                                        <p:animRot by="-1800000">
                                          <p:cBhvr>
                                            <p:cTn id="18" dur="37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9" presetID="1" presetClass="mediacall" presetSubtype="0" fill="hold" nodeType="withEffect">
                                      <p:stCondLst>
                                        <p:cond delay="43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20" dur="1044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21" presetID="22" presetClass="entr" presetSubtype="8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3" dur="15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22" presetClass="entr" presetSubtype="8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6" dur="15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22" presetClass="exit" presetSubtype="8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Effect transition="out" filter="wipe(left)">
                                          <p:cBhvr>
                                            <p:cTn id="28" dur="15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149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0" presetID="22" presetClass="exit" presetSubtype="8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Effect transition="out" filter="wipe(left)">
                                          <p:cBhvr>
                                            <p:cTn id="31" dur="15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149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>
                    <p:cTn id="33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2"/>
                    </p:tgtEl>
                  </p:cMediaNode>
                </p:audio>
              </p:childTnLst>
            </p:cTn>
          </p:par>
        </p:tnLst>
        <p:bldLst>
          <p:bldP spid="4" grpId="0" animBg="1"/>
          <p:bldP spid="4" grpId="1" animBg="1"/>
          <p:bldP spid="62" grpId="0" animBg="1"/>
          <p:bldP spid="62" grpId="1" animBg="1"/>
        </p:bldLst>
      </p:timing>
    </mc:Fallback>
  </mc:AlternateContent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CF863E5-F361-40AE-89E9-FF55AB9320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2964" y="0"/>
            <a:ext cx="591807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475477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2FB71283-76EB-4C6F-A4FD-92E34C8B64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699542"/>
            <a:ext cx="7162800" cy="36195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A6576BFD-8020-4C0C-994A-E80879102664}"/>
              </a:ext>
            </a:extLst>
          </p:cNvPr>
          <p:cNvSpPr/>
          <p:nvPr/>
        </p:nvSpPr>
        <p:spPr>
          <a:xfrm>
            <a:off x="251520" y="123478"/>
            <a:ext cx="31470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15</a:t>
            </a:r>
            <a:r>
              <a:rPr lang="zh-CN" altLang="en-US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</a:t>
            </a:r>
            <a:r>
              <a:rPr lang="zh-CN" altLang="en-US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异常处理</a:t>
            </a:r>
            <a:r>
              <a:rPr lang="zh-CN" altLang="en-US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和存储数据</a:t>
            </a:r>
            <a:endParaRPr lang="zh-CN" alt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9708384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D3DB219-2088-4C46-9E62-A3A60F542132}"/>
              </a:ext>
            </a:extLst>
          </p:cNvPr>
          <p:cNvSpPr txBox="1"/>
          <p:nvPr/>
        </p:nvSpPr>
        <p:spPr>
          <a:xfrm>
            <a:off x="52848" y="1036764"/>
            <a:ext cx="345638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异常的写法：</a:t>
            </a:r>
            <a:endParaRPr lang="en-US" altLang="zh-CN" sz="1600" b="1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600" b="1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CN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try:</a:t>
            </a:r>
          </a:p>
          <a:p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可能发生错误的代码</a:t>
            </a:r>
            <a:endParaRPr lang="en-US" altLang="zh-CN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CN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except:</a:t>
            </a:r>
          </a:p>
          <a:p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如果出现异常执行的代码</a:t>
            </a:r>
            <a:endParaRPr lang="zh-CN" alt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7B84B92-BA7A-4272-98C2-A742077573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1880" y="540886"/>
            <a:ext cx="5295900" cy="3819525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C8592E71-F57E-4A24-B19A-2DAEB572BC57}"/>
              </a:ext>
            </a:extLst>
          </p:cNvPr>
          <p:cNvSpPr/>
          <p:nvPr/>
        </p:nvSpPr>
        <p:spPr>
          <a:xfrm>
            <a:off x="251520" y="123478"/>
            <a:ext cx="31470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15</a:t>
            </a:r>
            <a:r>
              <a:rPr lang="zh-CN" altLang="en-US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</a:t>
            </a:r>
            <a:r>
              <a:rPr lang="zh-CN" altLang="en-US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异常处理</a:t>
            </a:r>
            <a:r>
              <a:rPr lang="zh-CN" altLang="en-US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和存储数据</a:t>
            </a:r>
            <a:endParaRPr lang="zh-CN" alt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0137442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1844322C-9199-490E-9119-08F39E2427B8}"/>
              </a:ext>
            </a:extLst>
          </p:cNvPr>
          <p:cNvSpPr txBox="1"/>
          <p:nvPr/>
        </p:nvSpPr>
        <p:spPr>
          <a:xfrm>
            <a:off x="251520" y="1203598"/>
            <a:ext cx="345638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返回异常的原因：</a:t>
            </a:r>
            <a:endParaRPr lang="en-US" altLang="zh-CN" sz="1600" b="1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600" b="1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CN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try:</a:t>
            </a:r>
          </a:p>
          <a:p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可能发生错误的代码</a:t>
            </a:r>
            <a:endParaRPr lang="en-US" altLang="zh-CN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CN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except </a:t>
            </a:r>
            <a:r>
              <a:rPr lang="en-US" altLang="zh-CN" sz="16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Exception</a:t>
            </a:r>
            <a:r>
              <a:rPr lang="en-US" altLang="zh-CN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as 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变量</a:t>
            </a:r>
            <a:r>
              <a:rPr lang="en-US" altLang="zh-CN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</a:p>
          <a:p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print(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变量名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zh-CN" alt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987EC54-2641-4CEE-9C94-F9DB71BA10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6695" y="346552"/>
            <a:ext cx="5505450" cy="38481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6DDF3D77-A3A7-4326-B5AD-F909E2C2831E}"/>
              </a:ext>
            </a:extLst>
          </p:cNvPr>
          <p:cNvSpPr/>
          <p:nvPr/>
        </p:nvSpPr>
        <p:spPr>
          <a:xfrm>
            <a:off x="251520" y="123478"/>
            <a:ext cx="31470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15</a:t>
            </a:r>
            <a:r>
              <a:rPr lang="zh-CN" altLang="en-US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</a:t>
            </a:r>
            <a:r>
              <a:rPr lang="zh-CN" altLang="en-US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异常处理</a:t>
            </a:r>
            <a:r>
              <a:rPr lang="zh-CN" altLang="en-US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和存储数据</a:t>
            </a:r>
            <a:endParaRPr lang="zh-CN" alt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49507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C8396012-F069-40A0-A23D-A101083C18BF}"/>
              </a:ext>
            </a:extLst>
          </p:cNvPr>
          <p:cNvSpPr txBox="1"/>
          <p:nvPr/>
        </p:nvSpPr>
        <p:spPr>
          <a:xfrm>
            <a:off x="467544" y="51470"/>
            <a:ext cx="61926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三、字符串的常用操作</a:t>
            </a:r>
            <a:r>
              <a:rPr lang="zh-CN" altLang="en-US" sz="16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方法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（</a:t>
            </a:r>
            <a:r>
              <a:rPr lang="zh-CN" altLang="en-US" sz="1600" b="1"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查找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、修改和判断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）</a:t>
            </a:r>
            <a:endParaRPr lang="en-US" altLang="zh-CN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1F9A59D-29EB-4487-AD84-A60E696F5DE9}"/>
              </a:ext>
            </a:extLst>
          </p:cNvPr>
          <p:cNvSpPr txBox="1"/>
          <p:nvPr/>
        </p:nvSpPr>
        <p:spPr>
          <a:xfrm>
            <a:off x="471116" y="527556"/>
            <a:ext cx="78488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>
                <a:solidFill>
                  <a:schemeClr val="bg1"/>
                </a:solidFill>
              </a:rPr>
              <a:t>index()</a:t>
            </a:r>
            <a:r>
              <a:rPr lang="zh-CN" altLang="en-US" sz="1200" b="1">
                <a:solidFill>
                  <a:schemeClr val="bg1"/>
                </a:solidFill>
              </a:rPr>
              <a:t>：查询某个</a:t>
            </a:r>
            <a:r>
              <a:rPr lang="zh-CN" altLang="en-US" sz="1200" b="1">
                <a:solidFill>
                  <a:srgbClr val="FF0000"/>
                </a:solidFill>
              </a:rPr>
              <a:t>子串</a:t>
            </a:r>
            <a:r>
              <a:rPr lang="zh-CN" altLang="en-US" sz="1200" b="1">
                <a:solidFill>
                  <a:schemeClr val="bg1"/>
                </a:solidFill>
              </a:rPr>
              <a:t>是否包含在这个字符串中，如果在</a:t>
            </a:r>
            <a:r>
              <a:rPr lang="zh-CN" altLang="en-US" sz="1200" b="1">
                <a:solidFill>
                  <a:srgbClr val="FFFF00"/>
                </a:solidFill>
              </a:rPr>
              <a:t>返回这个子串开始的位置下标</a:t>
            </a:r>
            <a:r>
              <a:rPr lang="zh-CN" altLang="en-US" sz="1200" b="1">
                <a:solidFill>
                  <a:schemeClr val="bg1"/>
                </a:solidFill>
              </a:rPr>
              <a:t>，</a:t>
            </a:r>
            <a:r>
              <a:rPr lang="zh-CN" altLang="en-US" sz="1200" b="1">
                <a:solidFill>
                  <a:srgbClr val="FFFF00"/>
                </a:solidFill>
              </a:rPr>
              <a:t>否则报错。</a:t>
            </a:r>
            <a:endParaRPr lang="zh-CN" altLang="en-US" sz="1200" b="1" dirty="0">
              <a:solidFill>
                <a:srgbClr val="FFFF00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AAD3962-0456-4907-8818-EF8080A23010}"/>
              </a:ext>
            </a:extLst>
          </p:cNvPr>
          <p:cNvSpPr txBox="1"/>
          <p:nvPr/>
        </p:nvSpPr>
        <p:spPr>
          <a:xfrm>
            <a:off x="1187624" y="915566"/>
            <a:ext cx="51845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>
                <a:solidFill>
                  <a:schemeClr val="bg2">
                    <a:lumMod val="60000"/>
                    <a:lumOff val="40000"/>
                  </a:schemeClr>
                </a:solidFill>
              </a:rPr>
              <a:t>语法：字符串序列</a:t>
            </a:r>
            <a:r>
              <a:rPr lang="en-US" altLang="zh-CN" sz="1200" b="1">
                <a:solidFill>
                  <a:schemeClr val="bg2">
                    <a:lumMod val="60000"/>
                    <a:lumOff val="40000"/>
                  </a:schemeClr>
                </a:solidFill>
              </a:rPr>
              <a:t>.index(</a:t>
            </a:r>
            <a:r>
              <a:rPr lang="zh-CN" altLang="en-US" sz="1200" b="1">
                <a:solidFill>
                  <a:schemeClr val="bg2">
                    <a:lumMod val="60000"/>
                    <a:lumOff val="40000"/>
                  </a:schemeClr>
                </a:solidFill>
              </a:rPr>
              <a:t>子串，</a:t>
            </a:r>
            <a:r>
              <a:rPr lang="zh-CN" altLang="en-US" sz="1200" b="1">
                <a:solidFill>
                  <a:srgbClr val="92D050"/>
                </a:solidFill>
              </a:rPr>
              <a:t>开始位置下标，结束位置下标</a:t>
            </a:r>
            <a:r>
              <a:rPr lang="zh-CN" altLang="en-US" sz="1200" b="1">
                <a:solidFill>
                  <a:schemeClr val="bg2">
                    <a:lumMod val="60000"/>
                    <a:lumOff val="40000"/>
                  </a:schemeClr>
                </a:solidFill>
              </a:rPr>
              <a:t>）</a:t>
            </a:r>
            <a:endParaRPr lang="zh-CN" altLang="en-US" sz="1200" b="1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D9CDC20-22FD-49C8-929B-9B210B62B8BE}"/>
              </a:ext>
            </a:extLst>
          </p:cNvPr>
          <p:cNvSpPr txBox="1"/>
          <p:nvPr/>
        </p:nvSpPr>
        <p:spPr>
          <a:xfrm>
            <a:off x="863588" y="1347614"/>
            <a:ext cx="540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>
                <a:solidFill>
                  <a:schemeClr val="accent3">
                    <a:lumMod val="60000"/>
                    <a:lumOff val="40000"/>
                  </a:schemeClr>
                </a:solidFill>
              </a:rPr>
              <a:t>注意：开始和结束位置下标可以省略略，表示在整个字符串串序列列中查找。</a:t>
            </a:r>
            <a:endParaRPr lang="zh-CN" altLang="en-US" sz="1200" b="1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4E29FD1-EDB0-4582-A48B-8F16E98CD31C}"/>
              </a:ext>
            </a:extLst>
          </p:cNvPr>
          <p:cNvSpPr txBox="1"/>
          <p:nvPr/>
        </p:nvSpPr>
        <p:spPr>
          <a:xfrm>
            <a:off x="861737" y="1806815"/>
            <a:ext cx="70567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>
                <a:solidFill>
                  <a:schemeClr val="bg1"/>
                </a:solidFill>
              </a:rPr>
              <a:t>变量名 </a:t>
            </a:r>
            <a:r>
              <a:rPr lang="en-US" altLang="zh-CN" sz="1200" b="1">
                <a:solidFill>
                  <a:schemeClr val="bg1"/>
                </a:solidFill>
              </a:rPr>
              <a:t>= "</a:t>
            </a:r>
            <a:r>
              <a:rPr lang="zh-CN" altLang="en-US" sz="1200" b="1">
                <a:solidFill>
                  <a:schemeClr val="bg1"/>
                </a:solidFill>
              </a:rPr>
              <a:t>只要地球不爆炸，我相信总有一天，全世界都说中国话！中国会成为全世界的风向标！</a:t>
            </a:r>
            <a:r>
              <a:rPr lang="en-US" altLang="zh-CN" sz="1200" b="1">
                <a:solidFill>
                  <a:schemeClr val="bg1"/>
                </a:solidFill>
              </a:rPr>
              <a:t>"</a:t>
            </a:r>
            <a:endParaRPr lang="zh-CN" altLang="en-US" sz="1200" b="1" dirty="0">
              <a:solidFill>
                <a:schemeClr val="bg1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35C78B1-A1A2-4756-ABB0-08F06C47317C}"/>
              </a:ext>
            </a:extLst>
          </p:cNvPr>
          <p:cNvSpPr txBox="1"/>
          <p:nvPr/>
        </p:nvSpPr>
        <p:spPr>
          <a:xfrm>
            <a:off x="861737" y="2238863"/>
            <a:ext cx="70567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>
                <a:solidFill>
                  <a:schemeClr val="bg1"/>
                </a:solidFill>
              </a:rPr>
              <a:t>print(</a:t>
            </a:r>
            <a:r>
              <a:rPr lang="zh-CN" altLang="en-US" sz="1200" b="1">
                <a:solidFill>
                  <a:schemeClr val="bg1"/>
                </a:solidFill>
              </a:rPr>
              <a:t>变量名</a:t>
            </a:r>
            <a:r>
              <a:rPr lang="en-US" altLang="zh-CN" sz="1200" b="1">
                <a:solidFill>
                  <a:schemeClr val="bg1"/>
                </a:solidFill>
              </a:rPr>
              <a:t>.index('</a:t>
            </a:r>
            <a:r>
              <a:rPr lang="zh-CN" altLang="en-US" sz="1200" b="1">
                <a:solidFill>
                  <a:schemeClr val="bg1"/>
                </a:solidFill>
              </a:rPr>
              <a:t>中国</a:t>
            </a:r>
            <a:r>
              <a:rPr lang="en-US" altLang="zh-CN" sz="1200" b="1">
                <a:solidFill>
                  <a:schemeClr val="bg1"/>
                </a:solidFill>
              </a:rPr>
              <a:t>'))</a:t>
            </a: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r>
              <a:rPr lang="en-US" altLang="zh-CN" sz="1200" b="1">
                <a:solidFill>
                  <a:schemeClr val="bg1"/>
                </a:solidFill>
              </a:rPr>
              <a:t>print(</a:t>
            </a:r>
            <a:r>
              <a:rPr lang="zh-CN" altLang="en-US" sz="1200" b="1">
                <a:solidFill>
                  <a:schemeClr val="bg1"/>
                </a:solidFill>
              </a:rPr>
              <a:t>变量名</a:t>
            </a:r>
            <a:r>
              <a:rPr lang="en-US" altLang="zh-CN" sz="1200" b="1">
                <a:solidFill>
                  <a:schemeClr val="bg1"/>
                </a:solidFill>
              </a:rPr>
              <a:t>.index('</a:t>
            </a:r>
            <a:r>
              <a:rPr lang="zh-CN" altLang="en-US" sz="1200" b="1">
                <a:solidFill>
                  <a:schemeClr val="bg1"/>
                </a:solidFill>
              </a:rPr>
              <a:t>中国</a:t>
            </a:r>
            <a:r>
              <a:rPr lang="en-US" altLang="zh-CN" sz="1200" b="1">
                <a:solidFill>
                  <a:schemeClr val="bg1"/>
                </a:solidFill>
              </a:rPr>
              <a:t>',24,32))</a:t>
            </a: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r>
              <a:rPr lang="en-US" altLang="zh-CN" sz="1200" b="1">
                <a:solidFill>
                  <a:schemeClr val="bg1"/>
                </a:solidFill>
              </a:rPr>
              <a:t>print(</a:t>
            </a:r>
            <a:r>
              <a:rPr lang="zh-CN" altLang="en-US" sz="1200" b="1">
                <a:solidFill>
                  <a:schemeClr val="bg1"/>
                </a:solidFill>
              </a:rPr>
              <a:t>变量名</a:t>
            </a:r>
            <a:r>
              <a:rPr lang="en-US" altLang="zh-CN" sz="1200" b="1">
                <a:solidFill>
                  <a:schemeClr val="bg1"/>
                </a:solidFill>
              </a:rPr>
              <a:t>.index('</a:t>
            </a:r>
            <a:r>
              <a:rPr lang="zh-CN" altLang="en-US" sz="1200" b="1">
                <a:solidFill>
                  <a:schemeClr val="bg1"/>
                </a:solidFill>
              </a:rPr>
              <a:t>美国</a:t>
            </a:r>
            <a:r>
              <a:rPr lang="en-US" altLang="zh-CN" sz="1200" b="1">
                <a:solidFill>
                  <a:schemeClr val="bg1"/>
                </a:solidFill>
              </a:rPr>
              <a:t>'))                 </a:t>
            </a:r>
            <a:r>
              <a:rPr lang="zh-CN" altLang="en-US" sz="1200" b="1">
                <a:solidFill>
                  <a:srgbClr val="FF0000"/>
                </a:solidFill>
              </a:rPr>
              <a:t>返回</a:t>
            </a:r>
            <a:r>
              <a:rPr lang="en-US" altLang="zh-CN" sz="1200" b="1">
                <a:solidFill>
                  <a:srgbClr val="FF0000"/>
                </a:solidFill>
              </a:rPr>
              <a:t>:</a:t>
            </a:r>
            <a:r>
              <a:rPr lang="zh-CN" altLang="en-US" sz="1200" b="1">
                <a:solidFill>
                  <a:srgbClr val="FF0000"/>
                </a:solidFill>
              </a:rPr>
              <a:t>你错了</a:t>
            </a:r>
            <a:endParaRPr lang="en-US" altLang="zh-CN" sz="1200" b="1">
              <a:solidFill>
                <a:srgbClr val="FF0000"/>
              </a:solidFill>
            </a:endParaRPr>
          </a:p>
          <a:p>
            <a:endParaRPr lang="zh-CN" altLang="en-US" sz="1200" b="1" dirty="0">
              <a:solidFill>
                <a:schemeClr val="bg1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99692BA-07EA-4C30-BD1A-B57D440C11B6}"/>
              </a:ext>
            </a:extLst>
          </p:cNvPr>
          <p:cNvSpPr txBox="1"/>
          <p:nvPr/>
        </p:nvSpPr>
        <p:spPr>
          <a:xfrm>
            <a:off x="863588" y="3579862"/>
            <a:ext cx="540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>
                <a:solidFill>
                  <a:schemeClr val="accent3">
                    <a:lumMod val="60000"/>
                    <a:lumOff val="40000"/>
                  </a:schemeClr>
                </a:solidFill>
              </a:rPr>
              <a:t>思考：</a:t>
            </a:r>
            <a:r>
              <a:rPr lang="en-US" altLang="zh-CN" sz="1200" b="1">
                <a:solidFill>
                  <a:schemeClr val="accent3">
                    <a:lumMod val="60000"/>
                    <a:lumOff val="40000"/>
                  </a:schemeClr>
                </a:solidFill>
              </a:rPr>
              <a:t>index()</a:t>
            </a:r>
            <a:r>
              <a:rPr lang="zh-CN" altLang="en-US" sz="1200" b="1">
                <a:solidFill>
                  <a:schemeClr val="accent3">
                    <a:lumMod val="60000"/>
                    <a:lumOff val="40000"/>
                  </a:schemeClr>
                </a:solidFill>
              </a:rPr>
              <a:t>是从左向右查询，从右向右怎么办？</a:t>
            </a:r>
            <a:r>
              <a:rPr lang="en-US" altLang="zh-CN" sz="1200" b="1">
                <a:solidFill>
                  <a:srgbClr val="FF0000"/>
                </a:solidFill>
              </a:rPr>
              <a:t>rindex()</a:t>
            </a:r>
            <a:endParaRPr lang="zh-CN" altLang="en-US" sz="1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2521209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7DB238C4-C553-4C00-BD8E-9B070E01246B}"/>
              </a:ext>
            </a:extLst>
          </p:cNvPr>
          <p:cNvSpPr txBox="1"/>
          <p:nvPr/>
        </p:nvSpPr>
        <p:spPr>
          <a:xfrm>
            <a:off x="251520" y="1203598"/>
            <a:ext cx="374441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捕获指定异常：</a:t>
            </a:r>
            <a:endParaRPr lang="en-US" altLang="zh-CN" sz="1600" b="1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600" b="1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CN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try:</a:t>
            </a:r>
          </a:p>
          <a:p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可能发生错误的代码</a:t>
            </a:r>
            <a:endParaRPr lang="en-US" altLang="zh-CN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CN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except </a:t>
            </a:r>
            <a:r>
              <a:rPr lang="zh-CN" altLang="en-US" sz="16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异常类型</a:t>
            </a:r>
            <a:r>
              <a:rPr lang="en-US" altLang="zh-CN" sz="16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</a:p>
          <a:p>
            <a:r>
              <a:rPr lang="en-US" altLang="zh-CN" sz="16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如果捕获到该异常类型执行的代码</a:t>
            </a:r>
            <a:endParaRPr lang="en-US" altLang="zh-CN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————————————————</a:t>
            </a:r>
          </a:p>
          <a:p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注意：如果不是指定的类型还是报错！</a:t>
            </a:r>
            <a:endParaRPr lang="zh-CN" alt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462F7CF-6DAE-4AE4-A676-ECBBC3847770}"/>
              </a:ext>
            </a:extLst>
          </p:cNvPr>
          <p:cNvSpPr/>
          <p:nvPr/>
        </p:nvSpPr>
        <p:spPr>
          <a:xfrm>
            <a:off x="4788024" y="1995686"/>
            <a:ext cx="373531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spc="5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没必要写</a:t>
            </a:r>
            <a:r>
              <a:rPr lang="en-US" altLang="zh-CN" sz="5400" b="1" spc="5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as</a:t>
            </a:r>
            <a:endParaRPr lang="zh-CN" altLang="en-US" sz="5400" b="1" cap="none" spc="5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44C1B5A-FFD7-49D2-8473-48905E639EFC}"/>
              </a:ext>
            </a:extLst>
          </p:cNvPr>
          <p:cNvSpPr/>
          <p:nvPr/>
        </p:nvSpPr>
        <p:spPr>
          <a:xfrm>
            <a:off x="251520" y="123478"/>
            <a:ext cx="31470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15</a:t>
            </a:r>
            <a:r>
              <a:rPr lang="zh-CN" altLang="en-US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</a:t>
            </a:r>
            <a:r>
              <a:rPr lang="zh-CN" altLang="en-US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异常处理</a:t>
            </a:r>
            <a:r>
              <a:rPr lang="zh-CN" altLang="en-US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和存储数据</a:t>
            </a:r>
            <a:endParaRPr lang="zh-CN" alt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4212679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2F9E75B-D13A-4960-9945-7256D47CD2A0}"/>
              </a:ext>
            </a:extLst>
          </p:cNvPr>
          <p:cNvSpPr txBox="1"/>
          <p:nvPr/>
        </p:nvSpPr>
        <p:spPr>
          <a:xfrm>
            <a:off x="384459" y="1275606"/>
            <a:ext cx="374441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捕获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多个</a:t>
            </a:r>
            <a:r>
              <a:rPr lang="zh-CN" altLang="en-US" sz="1600" b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指定异常：</a:t>
            </a:r>
            <a:endParaRPr lang="en-US" altLang="zh-CN" sz="1600" b="1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600" b="1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CN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try:</a:t>
            </a:r>
          </a:p>
          <a:p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可能发生错误的代码</a:t>
            </a:r>
            <a:endParaRPr lang="en-US" altLang="zh-CN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CN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except (</a:t>
            </a:r>
            <a:r>
              <a:rPr lang="zh-CN" altLang="en-US" sz="16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异常类型</a:t>
            </a:r>
            <a:r>
              <a:rPr lang="en-US" altLang="zh-CN" sz="16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1,</a:t>
            </a:r>
            <a:r>
              <a:rPr lang="zh-CN" altLang="en-US" sz="16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异常类型</a:t>
            </a:r>
            <a:r>
              <a:rPr lang="en-US" altLang="zh-CN" sz="16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2…):</a:t>
            </a:r>
          </a:p>
          <a:p>
            <a:r>
              <a:rPr lang="en-US" altLang="zh-CN" sz="16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如果捕获到该异常类型执行的代码</a:t>
            </a:r>
            <a:endParaRPr lang="en-US" altLang="zh-CN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————————————————</a:t>
            </a:r>
          </a:p>
          <a:p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注意：如果不是指定的类型还是报错！</a:t>
            </a:r>
            <a:endParaRPr lang="zh-CN" alt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F689EA9-F058-4892-8F4D-DF0A736A9E4B}"/>
              </a:ext>
            </a:extLst>
          </p:cNvPr>
          <p:cNvSpPr txBox="1"/>
          <p:nvPr/>
        </p:nvSpPr>
        <p:spPr>
          <a:xfrm>
            <a:off x="4716016" y="1275606"/>
            <a:ext cx="432048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捕获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多个</a:t>
            </a:r>
            <a:r>
              <a:rPr lang="zh-CN" altLang="en-US" sz="1600" b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指定异常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并返回错误类型</a:t>
            </a:r>
            <a:r>
              <a:rPr lang="zh-CN" altLang="en-US" sz="1600" b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：</a:t>
            </a:r>
            <a:endParaRPr lang="en-US" altLang="zh-CN" sz="1600" b="1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600" b="1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CN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try:</a:t>
            </a:r>
          </a:p>
          <a:p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可能发生错误的代码</a:t>
            </a:r>
            <a:endParaRPr lang="en-US" altLang="zh-CN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CN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except (</a:t>
            </a:r>
            <a:r>
              <a:rPr lang="zh-CN" altLang="en-US" sz="16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异常类型</a:t>
            </a:r>
            <a:r>
              <a:rPr lang="en-US" altLang="zh-CN" sz="16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1,</a:t>
            </a:r>
            <a:r>
              <a:rPr lang="zh-CN" altLang="en-US" sz="16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异常类型</a:t>
            </a:r>
            <a:r>
              <a:rPr lang="en-US" altLang="zh-CN" sz="16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2…) </a:t>
            </a:r>
            <a:r>
              <a:rPr lang="en-US" altLang="zh-CN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as</a:t>
            </a:r>
            <a:r>
              <a:rPr lang="en-US" altLang="zh-CN" sz="16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变量名</a:t>
            </a:r>
            <a:r>
              <a:rPr lang="en-US" altLang="zh-CN" sz="16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</a:p>
          <a:p>
            <a:r>
              <a:rPr lang="en-US" altLang="zh-CN" sz="16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如果捕获到该异常类型执行的代码</a:t>
            </a:r>
            <a:endParaRPr lang="en-US" altLang="zh-CN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————————————————</a:t>
            </a:r>
          </a:p>
          <a:p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注意：如果不是指定的类型还是报错！</a:t>
            </a:r>
            <a:endParaRPr lang="zh-CN" alt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C043D96-A383-4184-AA61-C6704B943627}"/>
              </a:ext>
            </a:extLst>
          </p:cNvPr>
          <p:cNvSpPr/>
          <p:nvPr/>
        </p:nvSpPr>
        <p:spPr>
          <a:xfrm>
            <a:off x="251520" y="123478"/>
            <a:ext cx="31470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15</a:t>
            </a:r>
            <a:r>
              <a:rPr lang="zh-CN" altLang="en-US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</a:t>
            </a:r>
            <a:r>
              <a:rPr lang="zh-CN" altLang="en-US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异常处理</a:t>
            </a:r>
            <a:r>
              <a:rPr lang="zh-CN" altLang="en-US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和存储数据</a:t>
            </a:r>
            <a:endParaRPr lang="zh-CN" alt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3271381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967864F-358C-4AE2-B21F-E8054BDBD9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1406" y="0"/>
            <a:ext cx="6153150" cy="481965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72921482-D0FC-4582-B22B-C9C7C6203112}"/>
              </a:ext>
            </a:extLst>
          </p:cNvPr>
          <p:cNvSpPr txBox="1"/>
          <p:nvPr/>
        </p:nvSpPr>
        <p:spPr>
          <a:xfrm>
            <a:off x="24785" y="2132826"/>
            <a:ext cx="26642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>
                <a:solidFill>
                  <a:schemeClr val="bg1"/>
                </a:solidFill>
              </a:rPr>
              <a:t>else</a:t>
            </a:r>
            <a:r>
              <a:rPr lang="zh-CN" altLang="en-US" sz="1200" b="1">
                <a:solidFill>
                  <a:schemeClr val="bg1"/>
                </a:solidFill>
              </a:rPr>
              <a:t>表示如果没有异常要执行的代码</a:t>
            </a:r>
            <a:endParaRPr lang="zh-CN" altLang="en-US" sz="1200" b="1" dirty="0">
              <a:solidFill>
                <a:schemeClr val="bg1"/>
              </a:solidFill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E2AC90A-1ECA-4A10-9450-80CAE263F6C6}"/>
              </a:ext>
            </a:extLst>
          </p:cNvPr>
          <p:cNvSpPr/>
          <p:nvPr/>
        </p:nvSpPr>
        <p:spPr>
          <a:xfrm>
            <a:off x="251520" y="123478"/>
            <a:ext cx="31470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15</a:t>
            </a:r>
            <a:r>
              <a:rPr lang="zh-CN" altLang="en-US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</a:t>
            </a:r>
            <a:r>
              <a:rPr lang="zh-CN" altLang="en-US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异常处理</a:t>
            </a:r>
            <a:r>
              <a:rPr lang="zh-CN" altLang="en-US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和存储数据</a:t>
            </a:r>
            <a:endParaRPr lang="zh-CN" alt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9715347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3B7AE52C-05E1-4DCA-9E33-71692210C559}"/>
              </a:ext>
            </a:extLst>
          </p:cNvPr>
          <p:cNvSpPr txBox="1"/>
          <p:nvPr/>
        </p:nvSpPr>
        <p:spPr>
          <a:xfrm>
            <a:off x="611560" y="1059582"/>
            <a:ext cx="36046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>
                <a:solidFill>
                  <a:srgbClr val="FFFF00"/>
                </a:solidFill>
              </a:rPr>
              <a:t>finally</a:t>
            </a:r>
            <a:r>
              <a:rPr lang="zh-CN" altLang="en-US" sz="1600" b="1">
                <a:solidFill>
                  <a:schemeClr val="bg1"/>
                </a:solidFill>
              </a:rPr>
              <a:t>表示：</a:t>
            </a:r>
            <a:endParaRPr lang="en-US" altLang="zh-CN" sz="1600" b="1">
              <a:solidFill>
                <a:schemeClr val="bg1"/>
              </a:solidFill>
            </a:endParaRPr>
          </a:p>
          <a:p>
            <a:r>
              <a:rPr lang="zh-CN" altLang="en-US" sz="1600" b="1">
                <a:solidFill>
                  <a:schemeClr val="bg1"/>
                </a:solidFill>
              </a:rPr>
              <a:t>无论是否异常都要执行的代码</a:t>
            </a:r>
            <a:endParaRPr lang="en-US" altLang="zh-CN" sz="1600" b="1">
              <a:solidFill>
                <a:schemeClr val="bg1"/>
              </a:solidFill>
            </a:endParaRPr>
          </a:p>
          <a:p>
            <a:r>
              <a:rPr lang="zh-CN" altLang="en-US" sz="1600" b="1">
                <a:solidFill>
                  <a:schemeClr val="bg1"/>
                </a:solidFill>
              </a:rPr>
              <a:t>例如：关闭文件</a:t>
            </a:r>
            <a:endParaRPr lang="zh-CN" altLang="en-US" sz="1600" b="1" dirty="0">
              <a:solidFill>
                <a:schemeClr val="bg1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355CE5D-2C5A-423B-A303-ECD564D616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3808" y="1935945"/>
            <a:ext cx="5476875" cy="2333625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DF393BF6-0618-45BF-ADB9-6C248CE9E703}"/>
              </a:ext>
            </a:extLst>
          </p:cNvPr>
          <p:cNvSpPr/>
          <p:nvPr/>
        </p:nvSpPr>
        <p:spPr>
          <a:xfrm>
            <a:off x="251520" y="123478"/>
            <a:ext cx="31470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15</a:t>
            </a:r>
            <a:r>
              <a:rPr lang="zh-CN" altLang="en-US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</a:t>
            </a:r>
            <a:r>
              <a:rPr lang="zh-CN" altLang="en-US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异常处理</a:t>
            </a:r>
            <a:r>
              <a:rPr lang="zh-CN" altLang="en-US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和存储数据</a:t>
            </a:r>
            <a:endParaRPr lang="zh-CN" alt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6394397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D80481F2-1B3C-48FB-9334-B5516D0CEB73}"/>
              </a:ext>
            </a:extLst>
          </p:cNvPr>
          <p:cNvSpPr txBox="1"/>
          <p:nvPr/>
        </p:nvSpPr>
        <p:spPr>
          <a:xfrm>
            <a:off x="179512" y="771550"/>
            <a:ext cx="36046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>
                <a:solidFill>
                  <a:schemeClr val="bg1"/>
                </a:solidFill>
              </a:rPr>
              <a:t>with</a:t>
            </a:r>
            <a:r>
              <a:rPr lang="zh-CN" altLang="en-US" sz="1600" b="1">
                <a:solidFill>
                  <a:schemeClr val="bg1"/>
                </a:solidFill>
              </a:rPr>
              <a:t>语句：打开文件不用手动关闭，但要注意缩进</a:t>
            </a:r>
            <a:endParaRPr lang="zh-CN" altLang="en-US" sz="1600" b="1" dirty="0">
              <a:solidFill>
                <a:schemeClr val="bg1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CE450B8-F855-4694-817D-8F3D256053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491631"/>
            <a:ext cx="3995935" cy="271908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563F588-AEEF-4F2C-B9AF-C378BCCCE0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1236" y="1639"/>
            <a:ext cx="4788818" cy="2507754"/>
          </a:xfrm>
          <a:prstGeom prst="rect">
            <a:avLst/>
          </a:prstGeom>
        </p:spPr>
      </p:pic>
      <p:sp>
        <p:nvSpPr>
          <p:cNvPr id="7" name="箭头: 虚尾 6">
            <a:extLst>
              <a:ext uri="{FF2B5EF4-FFF2-40B4-BE49-F238E27FC236}">
                <a16:creationId xmlns:a16="http://schemas.microsoft.com/office/drawing/2014/main" id="{CD46C8C0-9CEB-4207-89DF-44CC07ECDBE1}"/>
              </a:ext>
            </a:extLst>
          </p:cNvPr>
          <p:cNvSpPr/>
          <p:nvPr/>
        </p:nvSpPr>
        <p:spPr>
          <a:xfrm>
            <a:off x="3784179" y="2139702"/>
            <a:ext cx="557057" cy="369691"/>
          </a:xfrm>
          <a:prstGeom prst="stripedRightArrow">
            <a:avLst/>
          </a:prstGeom>
          <a:solidFill>
            <a:srgbClr val="FF0000"/>
          </a:solidFill>
          <a:ln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80DADFF-4373-46E4-99BF-69336ED993C2}"/>
              </a:ext>
            </a:extLst>
          </p:cNvPr>
          <p:cNvSpPr/>
          <p:nvPr/>
        </p:nvSpPr>
        <p:spPr>
          <a:xfrm>
            <a:off x="251520" y="123478"/>
            <a:ext cx="31470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15</a:t>
            </a:r>
            <a:r>
              <a:rPr lang="zh-CN" altLang="en-US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</a:t>
            </a:r>
            <a:r>
              <a:rPr lang="zh-CN" altLang="en-US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异常处理</a:t>
            </a:r>
            <a:r>
              <a:rPr lang="zh-CN" altLang="en-US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和存储数据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5591FE9-3192-4FE8-88EB-93D73C577454}"/>
              </a:ext>
            </a:extLst>
          </p:cNvPr>
          <p:cNvSpPr txBox="1"/>
          <p:nvPr/>
        </p:nvSpPr>
        <p:spPr>
          <a:xfrm>
            <a:off x="4341236" y="3003798"/>
            <a:ext cx="462325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>
                <a:solidFill>
                  <a:schemeClr val="bg1"/>
                </a:solidFill>
              </a:rPr>
              <a:t>语法：</a:t>
            </a:r>
            <a:endParaRPr lang="en-US" altLang="zh-CN" sz="1600" b="1">
              <a:solidFill>
                <a:schemeClr val="bg1"/>
              </a:solidFill>
            </a:endParaRPr>
          </a:p>
          <a:p>
            <a:endParaRPr lang="en-US" altLang="zh-CN" sz="1600" b="1">
              <a:solidFill>
                <a:schemeClr val="bg1"/>
              </a:solidFill>
            </a:endParaRPr>
          </a:p>
          <a:p>
            <a:r>
              <a:rPr lang="en-US" altLang="zh-CN" sz="1600" b="1">
                <a:solidFill>
                  <a:schemeClr val="bg1"/>
                </a:solidFill>
              </a:rPr>
              <a:t>with </a:t>
            </a:r>
            <a:r>
              <a:rPr lang="zh-CN" altLang="en-US" sz="1600" b="1">
                <a:solidFill>
                  <a:schemeClr val="bg1"/>
                </a:solidFill>
              </a:rPr>
              <a:t>表达式 </a:t>
            </a:r>
            <a:r>
              <a:rPr lang="en-US" altLang="zh-CN" sz="1600" b="1">
                <a:solidFill>
                  <a:schemeClr val="bg1"/>
                </a:solidFill>
              </a:rPr>
              <a:t>as </a:t>
            </a:r>
            <a:r>
              <a:rPr lang="zh-CN" altLang="en-US" sz="1600" b="1">
                <a:solidFill>
                  <a:schemeClr val="bg1"/>
                </a:solidFill>
              </a:rPr>
              <a:t>变量：</a:t>
            </a:r>
            <a:endParaRPr lang="en-US" altLang="zh-CN" sz="1600" b="1">
              <a:solidFill>
                <a:schemeClr val="bg1"/>
              </a:solidFill>
            </a:endParaRPr>
          </a:p>
          <a:p>
            <a:r>
              <a:rPr lang="en-US" altLang="zh-CN" sz="1600" b="1">
                <a:solidFill>
                  <a:schemeClr val="bg1"/>
                </a:solidFill>
              </a:rPr>
              <a:t>        </a:t>
            </a:r>
            <a:r>
              <a:rPr lang="zh-CN" altLang="en-US" sz="1600" b="1">
                <a:solidFill>
                  <a:schemeClr val="bg1"/>
                </a:solidFill>
              </a:rPr>
              <a:t>代码块</a:t>
            </a:r>
            <a:endParaRPr lang="zh-CN" altLang="en-US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3642643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C83BAD00-5CE9-4B16-B486-CE9F4AC9F13D}"/>
              </a:ext>
            </a:extLst>
          </p:cNvPr>
          <p:cNvSpPr txBox="1"/>
          <p:nvPr/>
        </p:nvSpPr>
        <p:spPr>
          <a:xfrm>
            <a:off x="179512" y="771550"/>
            <a:ext cx="36046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>
                <a:solidFill>
                  <a:schemeClr val="bg1"/>
                </a:solidFill>
              </a:rPr>
              <a:t>异常传递    </a:t>
            </a:r>
            <a:r>
              <a:rPr lang="en-US" altLang="zh-CN" sz="1600" b="1">
                <a:solidFill>
                  <a:schemeClr val="bg1"/>
                </a:solidFill>
              </a:rPr>
              <a:t>【</a:t>
            </a:r>
            <a:r>
              <a:rPr lang="zh-CN" altLang="en-US" sz="1600" b="1">
                <a:solidFill>
                  <a:schemeClr val="accent5">
                    <a:lumMod val="40000"/>
                    <a:lumOff val="60000"/>
                  </a:schemeClr>
                </a:solidFill>
              </a:rPr>
              <a:t>了解即可</a:t>
            </a:r>
            <a:r>
              <a:rPr lang="en-US" altLang="zh-CN" sz="1600" b="1">
                <a:solidFill>
                  <a:schemeClr val="bg1"/>
                </a:solidFill>
              </a:rPr>
              <a:t>】</a:t>
            </a:r>
            <a:endParaRPr lang="zh-CN" altLang="en-US" sz="1600" b="1" dirty="0">
              <a:solidFill>
                <a:schemeClr val="bg1"/>
              </a:solidFill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D454B8D-44BD-4CC1-B4D8-B09529CD4A2D}"/>
              </a:ext>
            </a:extLst>
          </p:cNvPr>
          <p:cNvSpPr/>
          <p:nvPr/>
        </p:nvSpPr>
        <p:spPr>
          <a:xfrm>
            <a:off x="251520" y="123478"/>
            <a:ext cx="31470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15</a:t>
            </a:r>
            <a:r>
              <a:rPr lang="zh-CN" altLang="en-US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</a:t>
            </a:r>
            <a:r>
              <a:rPr lang="zh-CN" altLang="en-US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异常处理</a:t>
            </a:r>
            <a:r>
              <a:rPr lang="zh-CN" altLang="en-US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和存储数据</a:t>
            </a:r>
            <a:endParaRPr lang="zh-CN" altLang="en-US">
              <a:solidFill>
                <a:schemeClr val="bg1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92827F5-94D2-4BA1-970D-D5ACE4F64F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6564" y="267494"/>
            <a:ext cx="5810250" cy="451485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500BD9BB-6982-48DC-8E54-C17DF2F12C10}"/>
              </a:ext>
            </a:extLst>
          </p:cNvPr>
          <p:cNvSpPr txBox="1"/>
          <p:nvPr/>
        </p:nvSpPr>
        <p:spPr>
          <a:xfrm>
            <a:off x="179512" y="1645108"/>
            <a:ext cx="28803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b="1">
                <a:solidFill>
                  <a:schemeClr val="bg1"/>
                </a:solidFill>
              </a:rPr>
              <a:t>1</a:t>
            </a:r>
            <a:r>
              <a:rPr lang="zh-CN" altLang="en-US" sz="1000" b="1">
                <a:solidFill>
                  <a:schemeClr val="bg1"/>
                </a:solidFill>
              </a:rPr>
              <a:t>、尝试只读方式打开文件，如果文件存在则读文件的内容，否则提示用户文件不存在</a:t>
            </a:r>
            <a:endParaRPr lang="en-US" altLang="zh-CN" sz="1000" b="1">
              <a:solidFill>
                <a:schemeClr val="bg1"/>
              </a:solidFill>
            </a:endParaRPr>
          </a:p>
          <a:p>
            <a:endParaRPr lang="en-US" altLang="zh-CN" sz="1000" b="1">
              <a:solidFill>
                <a:schemeClr val="bg1"/>
              </a:solidFill>
            </a:endParaRPr>
          </a:p>
          <a:p>
            <a:r>
              <a:rPr lang="en-US" altLang="zh-CN" sz="1000" b="1">
                <a:solidFill>
                  <a:schemeClr val="bg1"/>
                </a:solidFill>
              </a:rPr>
              <a:t>2</a:t>
            </a:r>
            <a:r>
              <a:rPr lang="zh-CN" altLang="en-US" sz="1000" b="1">
                <a:solidFill>
                  <a:schemeClr val="bg1"/>
                </a:solidFill>
              </a:rPr>
              <a:t>、读取内容要求：尝试循环读取内容，读取过程中如果检测到用户意外终止程序，则</a:t>
            </a:r>
            <a:r>
              <a:rPr lang="en-US" altLang="zh-CN" sz="1000" b="1">
                <a:solidFill>
                  <a:schemeClr val="bg1"/>
                </a:solidFill>
              </a:rPr>
              <a:t>except</a:t>
            </a:r>
            <a:r>
              <a:rPr lang="zh-CN" altLang="en-US" sz="1000" b="1">
                <a:solidFill>
                  <a:schemeClr val="bg1"/>
                </a:solidFill>
              </a:rPr>
              <a:t>捕获异常并提示用户。</a:t>
            </a:r>
            <a:endParaRPr lang="zh-CN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5877807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F8CB95D1-8334-4F94-BD85-AE59D1777442}"/>
              </a:ext>
            </a:extLst>
          </p:cNvPr>
          <p:cNvSpPr txBox="1"/>
          <p:nvPr/>
        </p:nvSpPr>
        <p:spPr>
          <a:xfrm>
            <a:off x="179512" y="771550"/>
            <a:ext cx="36046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>
                <a:solidFill>
                  <a:schemeClr val="bg1"/>
                </a:solidFill>
              </a:rPr>
              <a:t>自定义异常： </a:t>
            </a:r>
            <a:r>
              <a:rPr lang="en-US" altLang="zh-CN" sz="1600" b="1">
                <a:solidFill>
                  <a:schemeClr val="accent5">
                    <a:lumMod val="40000"/>
                    <a:lumOff val="60000"/>
                  </a:schemeClr>
                </a:solidFill>
              </a:rPr>
              <a:t>raise </a:t>
            </a:r>
            <a:r>
              <a:rPr lang="zh-CN" altLang="en-US" sz="1600" b="1">
                <a:solidFill>
                  <a:schemeClr val="accent5">
                    <a:lumMod val="40000"/>
                    <a:lumOff val="60000"/>
                  </a:schemeClr>
                </a:solidFill>
              </a:rPr>
              <a:t>异常类对象</a:t>
            </a:r>
            <a:endParaRPr lang="zh-CN" altLang="en-US" sz="1600" b="1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F5518C8-13F4-44DE-9543-B47882105407}"/>
              </a:ext>
            </a:extLst>
          </p:cNvPr>
          <p:cNvSpPr/>
          <p:nvPr/>
        </p:nvSpPr>
        <p:spPr>
          <a:xfrm>
            <a:off x="251520" y="123478"/>
            <a:ext cx="31470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15</a:t>
            </a:r>
            <a:r>
              <a:rPr lang="zh-CN" altLang="en-US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</a:t>
            </a:r>
            <a:r>
              <a:rPr lang="zh-CN" altLang="en-US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异常处理</a:t>
            </a:r>
            <a:r>
              <a:rPr lang="zh-CN" altLang="en-US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和存储数据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E444D32-5E29-4580-89C9-2A72342E391C}"/>
              </a:ext>
            </a:extLst>
          </p:cNvPr>
          <p:cNvSpPr txBox="1"/>
          <p:nvPr/>
        </p:nvSpPr>
        <p:spPr>
          <a:xfrm>
            <a:off x="251520" y="1275606"/>
            <a:ext cx="83529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>
                <a:solidFill>
                  <a:schemeClr val="bg1"/>
                </a:solidFill>
              </a:rPr>
              <a:t>作用：将不满足程序逻辑的情况，反馈给用户，就是用来报错，不是语法错误，而是不满足程序逻辑要求的错误。</a:t>
            </a:r>
            <a:endParaRPr lang="en-US" altLang="zh-CN" sz="1200" b="1">
              <a:solidFill>
                <a:schemeClr val="bg1"/>
              </a:solidFill>
            </a:endParaRP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r>
              <a:rPr lang="zh-CN" altLang="en-US" sz="1200" b="1">
                <a:solidFill>
                  <a:schemeClr val="bg1"/>
                </a:solidFill>
              </a:rPr>
              <a:t>例如：输入密码长度不符合要求，很多网站都要求不能低于</a:t>
            </a:r>
            <a:r>
              <a:rPr lang="en-US" altLang="zh-CN" sz="1200" b="1">
                <a:solidFill>
                  <a:schemeClr val="bg1"/>
                </a:solidFill>
              </a:rPr>
              <a:t>8</a:t>
            </a:r>
            <a:r>
              <a:rPr lang="zh-CN" altLang="en-US" sz="1200" b="1">
                <a:solidFill>
                  <a:schemeClr val="bg1"/>
                </a:solidFill>
              </a:rPr>
              <a:t>位，要求大小写字母，要求有特殊字符等。</a:t>
            </a:r>
            <a:endParaRPr lang="zh-CN" altLang="en-US" sz="1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7250343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66F7C33-7791-4705-BC28-83EA290DF377}"/>
              </a:ext>
            </a:extLst>
          </p:cNvPr>
          <p:cNvSpPr txBox="1"/>
          <p:nvPr/>
        </p:nvSpPr>
        <p:spPr>
          <a:xfrm>
            <a:off x="0" y="124561"/>
            <a:ext cx="30352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>
                <a:solidFill>
                  <a:schemeClr val="bg1"/>
                </a:solidFill>
              </a:rPr>
              <a:t>自定义异常： </a:t>
            </a:r>
            <a:r>
              <a:rPr lang="en-US" altLang="zh-CN" sz="1600" b="1">
                <a:solidFill>
                  <a:schemeClr val="accent5">
                    <a:lumMod val="40000"/>
                    <a:lumOff val="60000"/>
                  </a:schemeClr>
                </a:solidFill>
              </a:rPr>
              <a:t>raise </a:t>
            </a:r>
            <a:r>
              <a:rPr lang="zh-CN" altLang="en-US" sz="1600" b="1">
                <a:solidFill>
                  <a:schemeClr val="accent5">
                    <a:lumMod val="40000"/>
                    <a:lumOff val="60000"/>
                  </a:schemeClr>
                </a:solidFill>
              </a:rPr>
              <a:t>异常类对象</a:t>
            </a:r>
            <a:endParaRPr lang="zh-CN" altLang="en-US" sz="1600" b="1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C100D79-A71E-49D6-9E2F-2F9017EF67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0415" y="538634"/>
            <a:ext cx="6509403" cy="4604866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443785AB-8078-43CB-95AD-2671A6C95C03}"/>
              </a:ext>
            </a:extLst>
          </p:cNvPr>
          <p:cNvSpPr txBox="1"/>
          <p:nvPr/>
        </p:nvSpPr>
        <p:spPr>
          <a:xfrm>
            <a:off x="971600" y="1203598"/>
            <a:ext cx="86409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>
                <a:solidFill>
                  <a:schemeClr val="bg1"/>
                </a:solidFill>
              </a:rPr>
              <a:t>我老师那节课很多弹幕都在问，我为什么要给自己制告一个异常！我现在由我这个科代表来解释一下。</a:t>
            </a:r>
            <a:endParaRPr lang="zh-CN" altLang="en-US" sz="1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2056065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10796F8-176B-43C5-A4A0-933C65807E45}"/>
              </a:ext>
            </a:extLst>
          </p:cNvPr>
          <p:cNvSpPr txBox="1"/>
          <p:nvPr/>
        </p:nvSpPr>
        <p:spPr>
          <a:xfrm>
            <a:off x="0" y="124561"/>
            <a:ext cx="30352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>
                <a:solidFill>
                  <a:schemeClr val="accent5">
                    <a:lumMod val="40000"/>
                    <a:lumOff val="60000"/>
                  </a:schemeClr>
                </a:solidFill>
              </a:rPr>
              <a:t>异常的总结：</a:t>
            </a:r>
            <a:endParaRPr lang="zh-CN" altLang="en-US" sz="1600" b="1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F937C8C-8CCA-49C3-9E9D-0D6C053169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3" y="553814"/>
            <a:ext cx="2915669" cy="2521992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621D7D01-1813-497F-BE8E-929277FB0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1839" y="2427734"/>
            <a:ext cx="2915669" cy="224806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EA36EA9-91E7-4011-A314-EEC9CE49D0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6175" y="293838"/>
            <a:ext cx="2915669" cy="3671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066390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27C77DED-2F20-45C7-9BE5-6A531D53094C}"/>
              </a:ext>
            </a:extLst>
          </p:cNvPr>
          <p:cNvSpPr/>
          <p:nvPr/>
        </p:nvSpPr>
        <p:spPr>
          <a:xfrm>
            <a:off x="251520" y="123478"/>
            <a:ext cx="31470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15</a:t>
            </a:r>
            <a:r>
              <a:rPr lang="zh-CN" altLang="en-US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异常处理和</a:t>
            </a:r>
            <a:r>
              <a:rPr lang="zh-CN" altLang="en-US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存储数据</a:t>
            </a:r>
            <a:endParaRPr lang="zh-CN" altLang="en-US">
              <a:solidFill>
                <a:srgbClr val="FFFF00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311E983-DCC9-4D5F-97BB-F31C8DEC82F8}"/>
              </a:ext>
            </a:extLst>
          </p:cNvPr>
          <p:cNvSpPr txBox="1"/>
          <p:nvPr/>
        </p:nvSpPr>
        <p:spPr>
          <a:xfrm>
            <a:off x="251520" y="699542"/>
            <a:ext cx="8640960" cy="3462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>
                <a:solidFill>
                  <a:schemeClr val="bg1"/>
                </a:solidFill>
              </a:rPr>
              <a:t>很多程序都要求用户输入某种信息，程序都把用户提供的信息存储到列表和字典等数据结构中。我们想让这种数据被大多数编程语言所识别，可以使用</a:t>
            </a:r>
            <a:r>
              <a:rPr lang="zh-CN" altLang="en-US" sz="1600" b="1">
                <a:solidFill>
                  <a:srgbClr val="FFFF00"/>
                </a:solidFill>
              </a:rPr>
              <a:t>模块</a:t>
            </a:r>
            <a:r>
              <a:rPr lang="en-US" altLang="zh-CN" sz="1600" b="1">
                <a:solidFill>
                  <a:srgbClr val="FFFF00"/>
                </a:solidFill>
              </a:rPr>
              <a:t>json</a:t>
            </a:r>
            <a:r>
              <a:rPr lang="zh-CN" altLang="en-US" sz="1600" b="1">
                <a:solidFill>
                  <a:schemeClr val="bg1"/>
                </a:solidFill>
              </a:rPr>
              <a:t>来存储数据。</a:t>
            </a:r>
            <a:endParaRPr lang="en-US" altLang="zh-CN" sz="1600" b="1" dirty="0">
              <a:solidFill>
                <a:schemeClr val="bg1"/>
              </a:solidFill>
            </a:endParaRPr>
          </a:p>
          <a:p>
            <a:endParaRPr lang="en-US" altLang="zh-CN" sz="1600" b="1" dirty="0">
              <a:solidFill>
                <a:schemeClr val="bg1"/>
              </a:solidFill>
            </a:endParaRPr>
          </a:p>
          <a:p>
            <a:r>
              <a:rPr lang="en-US" altLang="zh-CN" sz="1600" b="1">
                <a:solidFill>
                  <a:schemeClr val="bg1"/>
                </a:solidFill>
              </a:rPr>
              <a:t>json</a:t>
            </a:r>
            <a:r>
              <a:rPr lang="zh-CN" altLang="en-US" sz="1600" b="1">
                <a:solidFill>
                  <a:schemeClr val="bg1"/>
                </a:solidFill>
              </a:rPr>
              <a:t>模块</a:t>
            </a:r>
            <a:endParaRPr lang="en-US" altLang="zh-CN" sz="1600" b="1">
              <a:solidFill>
                <a:schemeClr val="bg1"/>
              </a:solidFill>
            </a:endParaRPr>
          </a:p>
          <a:p>
            <a:endParaRPr lang="en-US" altLang="zh-CN" sz="1600" b="1">
              <a:solidFill>
                <a:schemeClr val="bg1"/>
              </a:solidFill>
            </a:endParaRPr>
          </a:p>
          <a:p>
            <a:r>
              <a:rPr lang="en-US" altLang="zh-CN" sz="1600" b="1">
                <a:solidFill>
                  <a:schemeClr val="bg1"/>
                </a:solidFill>
              </a:rPr>
              <a:t>(1) </a:t>
            </a:r>
            <a:r>
              <a:rPr lang="en-US" altLang="zh-CN" sz="1600" b="1">
                <a:solidFill>
                  <a:srgbClr val="FFFF00"/>
                </a:solidFill>
              </a:rPr>
              <a:t>json.dump(</a:t>
            </a:r>
            <a:r>
              <a:rPr lang="zh-CN" altLang="en-US" sz="1600" b="1">
                <a:solidFill>
                  <a:srgbClr val="FFFF00"/>
                </a:solidFill>
              </a:rPr>
              <a:t>要存储的数据，用于存储数据的文件对象</a:t>
            </a:r>
            <a:r>
              <a:rPr lang="en-US" altLang="zh-CN" sz="1600" b="1">
                <a:solidFill>
                  <a:srgbClr val="FFFF00"/>
                </a:solidFill>
              </a:rPr>
              <a:t> )  </a:t>
            </a:r>
            <a:r>
              <a:rPr lang="zh-CN" altLang="en-US" sz="1600" b="1">
                <a:solidFill>
                  <a:schemeClr val="bg1"/>
                </a:solidFill>
              </a:rPr>
              <a:t>存储数据到</a:t>
            </a:r>
            <a:r>
              <a:rPr lang="en-US" altLang="zh-CN" sz="1600" b="1">
                <a:solidFill>
                  <a:schemeClr val="bg1"/>
                </a:solidFill>
              </a:rPr>
              <a:t>json</a:t>
            </a:r>
            <a:r>
              <a:rPr lang="zh-CN" altLang="en-US" sz="1600" b="1">
                <a:solidFill>
                  <a:schemeClr val="bg1"/>
                </a:solidFill>
              </a:rPr>
              <a:t>格式的文件</a:t>
            </a:r>
            <a:endParaRPr lang="en-US" altLang="zh-CN" sz="1600" b="1">
              <a:solidFill>
                <a:schemeClr val="bg1"/>
              </a:solidFill>
            </a:endParaRPr>
          </a:p>
          <a:p>
            <a:endParaRPr lang="en-US" altLang="zh-CN" sz="1600" b="1">
              <a:solidFill>
                <a:schemeClr val="bg1"/>
              </a:solidFill>
            </a:endParaRPr>
          </a:p>
          <a:p>
            <a:r>
              <a:rPr lang="en-US" altLang="zh-CN" sz="1600" b="1">
                <a:solidFill>
                  <a:schemeClr val="bg1"/>
                </a:solidFill>
              </a:rPr>
              <a:t>(2) </a:t>
            </a:r>
            <a:r>
              <a:rPr lang="en-US" altLang="zh-CN" sz="1600" b="1">
                <a:solidFill>
                  <a:srgbClr val="FFFF00"/>
                </a:solidFill>
              </a:rPr>
              <a:t>json.load(</a:t>
            </a:r>
            <a:r>
              <a:rPr lang="zh-CN" altLang="en-US" sz="1600" b="1">
                <a:solidFill>
                  <a:srgbClr val="FFFF00"/>
                </a:solidFill>
              </a:rPr>
              <a:t>用于存储数据的文件对象</a:t>
            </a:r>
            <a:r>
              <a:rPr lang="en-US" altLang="zh-CN" sz="1600" b="1">
                <a:solidFill>
                  <a:srgbClr val="FFFF00"/>
                </a:solidFill>
              </a:rPr>
              <a:t> )  </a:t>
            </a:r>
            <a:r>
              <a:rPr lang="zh-CN" altLang="en-US" sz="1600" b="1">
                <a:solidFill>
                  <a:schemeClr val="bg1"/>
                </a:solidFill>
              </a:rPr>
              <a:t>从</a:t>
            </a:r>
            <a:r>
              <a:rPr lang="en-US" altLang="zh-CN" sz="1600" b="1">
                <a:solidFill>
                  <a:schemeClr val="bg1"/>
                </a:solidFill>
              </a:rPr>
              <a:t>json</a:t>
            </a:r>
            <a:r>
              <a:rPr lang="zh-CN" altLang="en-US" sz="1600" b="1">
                <a:solidFill>
                  <a:schemeClr val="bg1"/>
                </a:solidFill>
              </a:rPr>
              <a:t>格式的文件读取到内存</a:t>
            </a:r>
            <a:endParaRPr lang="en-US" altLang="zh-CN" sz="1600" b="1">
              <a:solidFill>
                <a:schemeClr val="bg1"/>
              </a:solidFill>
            </a:endParaRPr>
          </a:p>
          <a:p>
            <a:endParaRPr lang="en-US" altLang="zh-CN" sz="1600" b="1">
              <a:solidFill>
                <a:schemeClr val="bg1"/>
              </a:solidFill>
            </a:endParaRPr>
          </a:p>
          <a:p>
            <a:endParaRPr lang="en-US" altLang="zh-CN" sz="1600" b="1">
              <a:solidFill>
                <a:schemeClr val="bg1"/>
              </a:solidFill>
            </a:endParaRPr>
          </a:p>
          <a:p>
            <a:endParaRPr lang="en-US" altLang="zh-CN" sz="1600" b="1">
              <a:solidFill>
                <a:schemeClr val="bg1"/>
              </a:solidFill>
            </a:endParaRPr>
          </a:p>
          <a:p>
            <a:endParaRPr lang="en-US" altLang="zh-CN" sz="1600" b="1">
              <a:solidFill>
                <a:schemeClr val="bg1"/>
              </a:solidFill>
            </a:endParaRPr>
          </a:p>
          <a:p>
            <a:endParaRPr lang="en-US" altLang="zh-CN" sz="1600" b="1">
              <a:solidFill>
                <a:schemeClr val="bg1"/>
              </a:solidFill>
            </a:endParaRPr>
          </a:p>
          <a:p>
            <a:r>
              <a:rPr lang="zh-CN" altLang="en-US" sz="1100" b="1">
                <a:solidFill>
                  <a:schemeClr val="bg1"/>
                </a:solidFill>
              </a:rPr>
              <a:t>注：</a:t>
            </a:r>
            <a:r>
              <a:rPr lang="en-US" altLang="zh-CN" sz="1100" b="1">
                <a:solidFill>
                  <a:schemeClr val="bg1"/>
                </a:solidFill>
              </a:rPr>
              <a:t>JSON</a:t>
            </a:r>
            <a:r>
              <a:rPr lang="zh-CN" altLang="en-US" sz="1100" b="1">
                <a:solidFill>
                  <a:schemeClr val="bg1"/>
                </a:solidFill>
              </a:rPr>
              <a:t>格式最初是</a:t>
            </a:r>
            <a:r>
              <a:rPr lang="en-US" altLang="zh-CN" sz="1100" b="1">
                <a:solidFill>
                  <a:schemeClr val="bg1"/>
                </a:solidFill>
              </a:rPr>
              <a:t>JavaScript</a:t>
            </a:r>
            <a:r>
              <a:rPr lang="zh-CN" altLang="en-US" sz="1100" b="1">
                <a:solidFill>
                  <a:schemeClr val="bg1"/>
                </a:solidFill>
              </a:rPr>
              <a:t>开发的，但随后成了一种常见格式，被包括</a:t>
            </a:r>
            <a:r>
              <a:rPr lang="en-US" altLang="zh-CN" sz="1100" b="1">
                <a:solidFill>
                  <a:schemeClr val="bg1"/>
                </a:solidFill>
              </a:rPr>
              <a:t>Python</a:t>
            </a:r>
            <a:r>
              <a:rPr lang="zh-CN" altLang="en-US" sz="1100" b="1">
                <a:solidFill>
                  <a:schemeClr val="bg1"/>
                </a:solidFill>
              </a:rPr>
              <a:t>在内的众多语言采用。</a:t>
            </a:r>
            <a:endParaRPr lang="en-US" altLang="zh-CN" sz="11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11393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E0B2E038-96C9-41B4-A36C-5859B3073D1D}"/>
              </a:ext>
            </a:extLst>
          </p:cNvPr>
          <p:cNvSpPr txBox="1"/>
          <p:nvPr/>
        </p:nvSpPr>
        <p:spPr>
          <a:xfrm>
            <a:off x="1187624" y="915566"/>
            <a:ext cx="51845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>
                <a:solidFill>
                  <a:schemeClr val="bg2">
                    <a:lumMod val="60000"/>
                    <a:lumOff val="40000"/>
                  </a:schemeClr>
                </a:solidFill>
              </a:rPr>
              <a:t>语法：字符串序列</a:t>
            </a:r>
            <a:r>
              <a:rPr lang="en-US" altLang="zh-CN" sz="1200" b="1">
                <a:solidFill>
                  <a:schemeClr val="bg2">
                    <a:lumMod val="60000"/>
                    <a:lumOff val="40000"/>
                  </a:schemeClr>
                </a:solidFill>
              </a:rPr>
              <a:t>.count(</a:t>
            </a:r>
            <a:r>
              <a:rPr lang="zh-CN" altLang="en-US" sz="1200" b="1">
                <a:solidFill>
                  <a:schemeClr val="bg2">
                    <a:lumMod val="60000"/>
                    <a:lumOff val="40000"/>
                  </a:schemeClr>
                </a:solidFill>
              </a:rPr>
              <a:t>子串，</a:t>
            </a:r>
            <a:r>
              <a:rPr lang="zh-CN" altLang="en-US" sz="1200" b="1">
                <a:solidFill>
                  <a:srgbClr val="92D050"/>
                </a:solidFill>
              </a:rPr>
              <a:t>开始位置下标，结束位置下标</a:t>
            </a:r>
            <a:r>
              <a:rPr lang="zh-CN" altLang="en-US" sz="1200" b="1">
                <a:solidFill>
                  <a:schemeClr val="bg2">
                    <a:lumMod val="60000"/>
                    <a:lumOff val="40000"/>
                  </a:schemeClr>
                </a:solidFill>
              </a:rPr>
              <a:t>）</a:t>
            </a:r>
            <a:endParaRPr lang="zh-CN" altLang="en-US" sz="1200" b="1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71A547D-0677-4345-B874-6AFF07234560}"/>
              </a:ext>
            </a:extLst>
          </p:cNvPr>
          <p:cNvSpPr txBox="1"/>
          <p:nvPr/>
        </p:nvSpPr>
        <p:spPr>
          <a:xfrm>
            <a:off x="471116" y="527556"/>
            <a:ext cx="78488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>
                <a:solidFill>
                  <a:schemeClr val="bg1"/>
                </a:solidFill>
              </a:rPr>
              <a:t>count()</a:t>
            </a:r>
            <a:r>
              <a:rPr lang="zh-CN" altLang="en-US" sz="1200" b="1">
                <a:solidFill>
                  <a:schemeClr val="bg1"/>
                </a:solidFill>
              </a:rPr>
              <a:t>：返回某个</a:t>
            </a:r>
            <a:r>
              <a:rPr lang="zh-CN" altLang="en-US" sz="1200" b="1">
                <a:solidFill>
                  <a:srgbClr val="FF0000"/>
                </a:solidFill>
              </a:rPr>
              <a:t>子串</a:t>
            </a:r>
            <a:r>
              <a:rPr lang="zh-CN" altLang="en-US" sz="1200" b="1">
                <a:solidFill>
                  <a:schemeClr val="bg1"/>
                </a:solidFill>
              </a:rPr>
              <a:t>在字符串中</a:t>
            </a:r>
            <a:r>
              <a:rPr lang="zh-CN" altLang="en-US" sz="1200" b="1">
                <a:solidFill>
                  <a:srgbClr val="FF0000"/>
                </a:solidFill>
              </a:rPr>
              <a:t>出现的次数</a:t>
            </a:r>
            <a:endParaRPr lang="zh-CN" altLang="en-US" sz="1200" b="1" dirty="0">
              <a:solidFill>
                <a:srgbClr val="FF0000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310AF27-9264-4598-986B-9DBF0D859E4E}"/>
              </a:ext>
            </a:extLst>
          </p:cNvPr>
          <p:cNvSpPr txBox="1"/>
          <p:nvPr/>
        </p:nvSpPr>
        <p:spPr>
          <a:xfrm>
            <a:off x="863588" y="1347614"/>
            <a:ext cx="540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>
                <a:solidFill>
                  <a:schemeClr val="accent3">
                    <a:lumMod val="60000"/>
                    <a:lumOff val="40000"/>
                  </a:schemeClr>
                </a:solidFill>
              </a:rPr>
              <a:t>注意：开始和结束位置下标可以省略略，表示在整个字符串串序列列中查找。</a:t>
            </a:r>
            <a:endParaRPr lang="zh-CN" altLang="en-US" sz="1200" b="1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9701499-88E3-460D-A425-6574EA7473EB}"/>
              </a:ext>
            </a:extLst>
          </p:cNvPr>
          <p:cNvSpPr txBox="1"/>
          <p:nvPr/>
        </p:nvSpPr>
        <p:spPr>
          <a:xfrm>
            <a:off x="467544" y="51470"/>
            <a:ext cx="61926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三、字符串的常用操作</a:t>
            </a:r>
            <a:r>
              <a:rPr lang="zh-CN" altLang="en-US" sz="16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方法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（</a:t>
            </a:r>
            <a:r>
              <a:rPr lang="zh-CN" altLang="en-US" sz="1600" b="1"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查找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、修改和判断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）</a:t>
            </a:r>
            <a:endParaRPr lang="en-US" altLang="zh-CN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C185319-AB6A-49C3-B201-8C82A8E40906}"/>
              </a:ext>
            </a:extLst>
          </p:cNvPr>
          <p:cNvSpPr txBox="1"/>
          <p:nvPr/>
        </p:nvSpPr>
        <p:spPr>
          <a:xfrm>
            <a:off x="861737" y="1806815"/>
            <a:ext cx="70567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>
                <a:solidFill>
                  <a:schemeClr val="bg1"/>
                </a:solidFill>
              </a:rPr>
              <a:t>变量名 </a:t>
            </a:r>
            <a:r>
              <a:rPr lang="en-US" altLang="zh-CN" sz="1200" b="1">
                <a:solidFill>
                  <a:schemeClr val="bg1"/>
                </a:solidFill>
              </a:rPr>
              <a:t>= "</a:t>
            </a:r>
            <a:r>
              <a:rPr lang="zh-CN" altLang="en-US" sz="1200" b="1">
                <a:solidFill>
                  <a:schemeClr val="bg1"/>
                </a:solidFill>
              </a:rPr>
              <a:t>只要地球不爆炸，我相信总有一天，全世界都说中国话！中国会成为全世界的风向标！</a:t>
            </a:r>
            <a:r>
              <a:rPr lang="en-US" altLang="zh-CN" sz="1200" b="1">
                <a:solidFill>
                  <a:schemeClr val="bg1"/>
                </a:solidFill>
              </a:rPr>
              <a:t>"</a:t>
            </a:r>
            <a:endParaRPr lang="zh-CN" altLang="en-US" sz="1200" b="1" dirty="0">
              <a:solidFill>
                <a:schemeClr val="bg1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4694C52-4FAC-45C9-A9FF-DE16D8AB2262}"/>
              </a:ext>
            </a:extLst>
          </p:cNvPr>
          <p:cNvSpPr txBox="1"/>
          <p:nvPr/>
        </p:nvSpPr>
        <p:spPr>
          <a:xfrm>
            <a:off x="861737" y="2238863"/>
            <a:ext cx="70567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>
                <a:solidFill>
                  <a:schemeClr val="bg1"/>
                </a:solidFill>
              </a:rPr>
              <a:t>print(</a:t>
            </a:r>
            <a:r>
              <a:rPr lang="zh-CN" altLang="en-US" sz="1200" b="1">
                <a:solidFill>
                  <a:schemeClr val="bg1"/>
                </a:solidFill>
              </a:rPr>
              <a:t>变量名</a:t>
            </a:r>
            <a:r>
              <a:rPr lang="en-US" altLang="zh-CN" sz="1200" b="1">
                <a:solidFill>
                  <a:schemeClr val="bg1"/>
                </a:solidFill>
              </a:rPr>
              <a:t>.count('</a:t>
            </a:r>
            <a:r>
              <a:rPr lang="zh-CN" altLang="en-US" sz="1200" b="1">
                <a:solidFill>
                  <a:schemeClr val="bg1"/>
                </a:solidFill>
              </a:rPr>
              <a:t>中国</a:t>
            </a:r>
            <a:r>
              <a:rPr lang="en-US" altLang="zh-CN" sz="1200" b="1">
                <a:solidFill>
                  <a:schemeClr val="bg1"/>
                </a:solidFill>
              </a:rPr>
              <a:t>'))</a:t>
            </a: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r>
              <a:rPr lang="en-US" altLang="zh-CN" sz="1200" b="1">
                <a:solidFill>
                  <a:schemeClr val="bg1"/>
                </a:solidFill>
              </a:rPr>
              <a:t>print(</a:t>
            </a:r>
            <a:r>
              <a:rPr lang="zh-CN" altLang="en-US" sz="1200" b="1">
                <a:solidFill>
                  <a:schemeClr val="bg1"/>
                </a:solidFill>
              </a:rPr>
              <a:t>变量名</a:t>
            </a:r>
            <a:r>
              <a:rPr lang="en-US" altLang="zh-CN" sz="1200" b="1">
                <a:solidFill>
                  <a:schemeClr val="bg1"/>
                </a:solidFill>
              </a:rPr>
              <a:t>.count('</a:t>
            </a:r>
            <a:r>
              <a:rPr lang="zh-CN" altLang="en-US" sz="1200" b="1">
                <a:solidFill>
                  <a:schemeClr val="bg1"/>
                </a:solidFill>
              </a:rPr>
              <a:t>中国</a:t>
            </a:r>
            <a:r>
              <a:rPr lang="en-US" altLang="zh-CN" sz="1200" b="1">
                <a:solidFill>
                  <a:schemeClr val="bg1"/>
                </a:solidFill>
              </a:rPr>
              <a:t>',24,32))</a:t>
            </a: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r>
              <a:rPr lang="en-US" altLang="zh-CN" sz="1200" b="1">
                <a:solidFill>
                  <a:schemeClr val="bg1"/>
                </a:solidFill>
              </a:rPr>
              <a:t>print(</a:t>
            </a:r>
            <a:r>
              <a:rPr lang="zh-CN" altLang="en-US" sz="1200" b="1">
                <a:solidFill>
                  <a:schemeClr val="bg1"/>
                </a:solidFill>
              </a:rPr>
              <a:t>变量名</a:t>
            </a:r>
            <a:r>
              <a:rPr lang="en-US" altLang="zh-CN" sz="1200" b="1">
                <a:solidFill>
                  <a:schemeClr val="bg1"/>
                </a:solidFill>
              </a:rPr>
              <a:t>.count('</a:t>
            </a:r>
            <a:r>
              <a:rPr lang="zh-CN" altLang="en-US" sz="1200" b="1">
                <a:solidFill>
                  <a:schemeClr val="bg1"/>
                </a:solidFill>
              </a:rPr>
              <a:t>美国</a:t>
            </a:r>
            <a:r>
              <a:rPr lang="en-US" altLang="zh-CN" sz="1200" b="1">
                <a:solidFill>
                  <a:schemeClr val="bg1"/>
                </a:solidFill>
              </a:rPr>
              <a:t>'))                 </a:t>
            </a:r>
            <a:r>
              <a:rPr lang="zh-CN" altLang="en-US" sz="1200" b="1">
                <a:solidFill>
                  <a:srgbClr val="FF0000"/>
                </a:solidFill>
              </a:rPr>
              <a:t>返回</a:t>
            </a:r>
            <a:r>
              <a:rPr lang="en-US" altLang="zh-CN" sz="1200" b="1">
                <a:solidFill>
                  <a:srgbClr val="FF0000"/>
                </a:solidFill>
              </a:rPr>
              <a:t>:0</a:t>
            </a:r>
          </a:p>
          <a:p>
            <a:endParaRPr lang="zh-CN" altLang="en-US" sz="1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3357169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DF7CDEBC-4605-4168-B71B-415CCC64F439}"/>
              </a:ext>
            </a:extLst>
          </p:cNvPr>
          <p:cNvSpPr/>
          <p:nvPr/>
        </p:nvSpPr>
        <p:spPr>
          <a:xfrm>
            <a:off x="251520" y="123478"/>
            <a:ext cx="31470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15</a:t>
            </a:r>
            <a:r>
              <a:rPr lang="zh-CN" altLang="en-US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异常处理和</a:t>
            </a:r>
            <a:r>
              <a:rPr lang="zh-CN" altLang="en-US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存储数据</a:t>
            </a:r>
            <a:endParaRPr lang="zh-CN" altLang="en-US">
              <a:solidFill>
                <a:srgbClr val="FFFF00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DF4EDC9-E5CD-4D3C-A46C-D79D00023CC1}"/>
              </a:ext>
            </a:extLst>
          </p:cNvPr>
          <p:cNvSpPr txBox="1"/>
          <p:nvPr/>
        </p:nvSpPr>
        <p:spPr>
          <a:xfrm>
            <a:off x="158175" y="1203598"/>
            <a:ext cx="32403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>
                <a:solidFill>
                  <a:schemeClr val="bg1"/>
                </a:solidFill>
              </a:rPr>
              <a:t>使用</a:t>
            </a:r>
            <a:r>
              <a:rPr lang="en-US" altLang="zh-CN" sz="1400" b="1">
                <a:solidFill>
                  <a:schemeClr val="bg1"/>
                </a:solidFill>
              </a:rPr>
              <a:t>json.dump( )</a:t>
            </a:r>
            <a:r>
              <a:rPr lang="zh-CN" altLang="en-US" sz="1400" b="1">
                <a:solidFill>
                  <a:schemeClr val="bg1"/>
                </a:solidFill>
              </a:rPr>
              <a:t>来存储数字列表：</a:t>
            </a:r>
            <a:endParaRPr lang="zh-CN" altLang="en-US" sz="1400" b="1" dirty="0">
              <a:solidFill>
                <a:schemeClr val="bg1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8676AC3-2803-4474-BF32-D9CEE97931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539" y="1923678"/>
            <a:ext cx="3228975" cy="174307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42E3F8F5-C749-433D-9EC1-55015E266739}"/>
              </a:ext>
            </a:extLst>
          </p:cNvPr>
          <p:cNvSpPr txBox="1"/>
          <p:nvPr/>
        </p:nvSpPr>
        <p:spPr>
          <a:xfrm>
            <a:off x="4716016" y="185033"/>
            <a:ext cx="37444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>
                <a:solidFill>
                  <a:schemeClr val="bg1"/>
                </a:solidFill>
              </a:rPr>
              <a:t>使用</a:t>
            </a:r>
            <a:r>
              <a:rPr lang="en-US" altLang="zh-CN" sz="1400" b="1">
                <a:solidFill>
                  <a:schemeClr val="bg1"/>
                </a:solidFill>
              </a:rPr>
              <a:t>json.load( )</a:t>
            </a:r>
            <a:r>
              <a:rPr lang="zh-CN" altLang="en-US" sz="1400" b="1">
                <a:solidFill>
                  <a:schemeClr val="bg1"/>
                </a:solidFill>
              </a:rPr>
              <a:t>将这个列表读取到内存：</a:t>
            </a:r>
            <a:endParaRPr lang="zh-CN" altLang="en-US" sz="1400" b="1" dirty="0">
              <a:solidFill>
                <a:schemeClr val="bg1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0924FB7-CDDF-4DC4-AA01-B5624F8768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2774" y="933078"/>
            <a:ext cx="3390900" cy="273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59977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AA8BE007-86A4-4413-8EE5-88F60BFABDFC}"/>
              </a:ext>
            </a:extLst>
          </p:cNvPr>
          <p:cNvSpPr/>
          <p:nvPr/>
        </p:nvSpPr>
        <p:spPr>
          <a:xfrm>
            <a:off x="251520" y="123478"/>
            <a:ext cx="31470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15</a:t>
            </a:r>
            <a:r>
              <a:rPr lang="zh-CN" altLang="en-US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异常处理和</a:t>
            </a:r>
            <a:r>
              <a:rPr lang="zh-CN" altLang="en-US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存储数据</a:t>
            </a:r>
            <a:endParaRPr lang="zh-CN" altLang="en-US">
              <a:solidFill>
                <a:srgbClr val="FFFF00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0C4A1C3-F6CA-4EAE-8B37-853E241F0EFB}"/>
              </a:ext>
            </a:extLst>
          </p:cNvPr>
          <p:cNvSpPr txBox="1"/>
          <p:nvPr/>
        </p:nvSpPr>
        <p:spPr>
          <a:xfrm>
            <a:off x="3366139" y="154255"/>
            <a:ext cx="32403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>
                <a:solidFill>
                  <a:schemeClr val="bg1"/>
                </a:solidFill>
              </a:rPr>
              <a:t>保存和读取用户生成的数据：</a:t>
            </a:r>
            <a:endParaRPr lang="zh-CN" altLang="en-US" sz="1400" b="1" dirty="0">
              <a:solidFill>
                <a:schemeClr val="bg1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2A2E8A1-C263-4986-A107-FCDE04E3E8BE}"/>
              </a:ext>
            </a:extLst>
          </p:cNvPr>
          <p:cNvSpPr txBox="1"/>
          <p:nvPr/>
        </p:nvSpPr>
        <p:spPr>
          <a:xfrm>
            <a:off x="867829" y="1060350"/>
            <a:ext cx="32403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>
                <a:solidFill>
                  <a:schemeClr val="bg1"/>
                </a:solidFill>
              </a:rPr>
              <a:t>我们先来存储用户输入的名字：</a:t>
            </a:r>
            <a:endParaRPr lang="zh-CN" altLang="en-US" sz="1400" b="1" dirty="0">
              <a:solidFill>
                <a:schemeClr val="bg1"/>
              </a:solidFill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2A5EF57-DECF-426E-BACA-8C202F744F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637" y="1563638"/>
            <a:ext cx="8086725" cy="267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27133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9011F3BB-6645-4630-835E-E729E16F95A0}"/>
              </a:ext>
            </a:extLst>
          </p:cNvPr>
          <p:cNvSpPr txBox="1"/>
          <p:nvPr/>
        </p:nvSpPr>
        <p:spPr>
          <a:xfrm>
            <a:off x="251520" y="771550"/>
            <a:ext cx="53285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>
                <a:solidFill>
                  <a:schemeClr val="bg1"/>
                </a:solidFill>
              </a:rPr>
              <a:t>现在，再写一个程序，向已经存储了名字的用户发出问候</a:t>
            </a:r>
            <a:endParaRPr lang="zh-CN" altLang="en-US" sz="1400" b="1" dirty="0">
              <a:solidFill>
                <a:schemeClr val="bg1"/>
              </a:solidFill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F9BEC4A-4018-4EB7-9D43-D215D451C662}"/>
              </a:ext>
            </a:extLst>
          </p:cNvPr>
          <p:cNvSpPr/>
          <p:nvPr/>
        </p:nvSpPr>
        <p:spPr>
          <a:xfrm>
            <a:off x="251520" y="123478"/>
            <a:ext cx="31470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15</a:t>
            </a:r>
            <a:r>
              <a:rPr lang="zh-CN" altLang="en-US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异常处理和</a:t>
            </a:r>
            <a:r>
              <a:rPr lang="zh-CN" altLang="en-US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存储数据</a:t>
            </a:r>
            <a:endParaRPr lang="zh-CN" altLang="en-US">
              <a:solidFill>
                <a:srgbClr val="FFFF00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F53FCF3-1960-4D60-81C9-4DE2A3448B5E}"/>
              </a:ext>
            </a:extLst>
          </p:cNvPr>
          <p:cNvSpPr txBox="1"/>
          <p:nvPr/>
        </p:nvSpPr>
        <p:spPr>
          <a:xfrm>
            <a:off x="3366139" y="154255"/>
            <a:ext cx="32403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>
                <a:solidFill>
                  <a:schemeClr val="bg1"/>
                </a:solidFill>
              </a:rPr>
              <a:t>保存和读取用户生成的数据：</a:t>
            </a:r>
            <a:endParaRPr lang="zh-CN" altLang="en-US" sz="1400" b="1" dirty="0">
              <a:solidFill>
                <a:schemeClr val="bg1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FE3F517-68AF-46E4-A391-DF35DBCB54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704" y="1563638"/>
            <a:ext cx="4210050" cy="221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560765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559C2061-7329-4FA3-95A4-087400EF1E1A}"/>
              </a:ext>
            </a:extLst>
          </p:cNvPr>
          <p:cNvSpPr/>
          <p:nvPr/>
        </p:nvSpPr>
        <p:spPr>
          <a:xfrm>
            <a:off x="251520" y="123478"/>
            <a:ext cx="31470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15</a:t>
            </a:r>
            <a:r>
              <a:rPr lang="zh-CN" altLang="en-US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异常处理和</a:t>
            </a:r>
            <a:r>
              <a:rPr lang="zh-CN" altLang="en-US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存储数据</a:t>
            </a:r>
            <a:endParaRPr lang="zh-CN" altLang="en-US">
              <a:solidFill>
                <a:srgbClr val="FFFF00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C2CE82C-701F-49E7-B041-18686899AAF5}"/>
              </a:ext>
            </a:extLst>
          </p:cNvPr>
          <p:cNvSpPr txBox="1"/>
          <p:nvPr/>
        </p:nvSpPr>
        <p:spPr>
          <a:xfrm>
            <a:off x="3366139" y="154255"/>
            <a:ext cx="32403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>
                <a:solidFill>
                  <a:schemeClr val="bg1"/>
                </a:solidFill>
              </a:rPr>
              <a:t>保存和读取用户生成的数据：</a:t>
            </a:r>
            <a:endParaRPr lang="zh-CN" altLang="en-US" sz="1400" b="1" dirty="0">
              <a:solidFill>
                <a:schemeClr val="bg1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1E647D8-E54C-4A6E-9EF2-F28CE9BAC7A7}"/>
              </a:ext>
            </a:extLst>
          </p:cNvPr>
          <p:cNvSpPr txBox="1"/>
          <p:nvPr/>
        </p:nvSpPr>
        <p:spPr>
          <a:xfrm>
            <a:off x="-1404664" y="492809"/>
            <a:ext cx="53285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>
                <a:solidFill>
                  <a:schemeClr val="bg1"/>
                </a:solidFill>
              </a:rPr>
              <a:t>把刚才的两个程序合并起来</a:t>
            </a:r>
            <a:endParaRPr lang="zh-CN" altLang="en-US" sz="1400" b="1" dirty="0">
              <a:solidFill>
                <a:schemeClr val="bg1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3A76B7D-D822-4B05-BCE3-8B838AB227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00586"/>
            <a:ext cx="5226329" cy="4310128"/>
          </a:xfrm>
          <a:prstGeom prst="rect">
            <a:avLst/>
          </a:prstGeom>
        </p:spPr>
      </p:pic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BB6D479D-FF3B-456E-AD2A-6C824DCAADB8}"/>
              </a:ext>
            </a:extLst>
          </p:cNvPr>
          <p:cNvCxnSpPr>
            <a:cxnSpLocks/>
          </p:cNvCxnSpPr>
          <p:nvPr/>
        </p:nvCxnSpPr>
        <p:spPr>
          <a:xfrm flipV="1">
            <a:off x="3275856" y="1139140"/>
            <a:ext cx="1950473" cy="10755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441CEAF4-B352-4882-8C6C-2E138071FC96}"/>
              </a:ext>
            </a:extLst>
          </p:cNvPr>
          <p:cNvSpPr txBox="1"/>
          <p:nvPr/>
        </p:nvSpPr>
        <p:spPr>
          <a:xfrm>
            <a:off x="5213970" y="696041"/>
            <a:ext cx="37709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b="1">
                <a:solidFill>
                  <a:schemeClr val="bg1"/>
                </a:solidFill>
              </a:rPr>
              <a:t>我们尝试打开一个文件名为</a:t>
            </a:r>
            <a:r>
              <a:rPr lang="en-US" altLang="zh-CN" sz="1200" b="1">
                <a:solidFill>
                  <a:schemeClr val="bg1"/>
                </a:solidFill>
              </a:rPr>
              <a:t>username.json</a:t>
            </a:r>
            <a:r>
              <a:rPr lang="zh-CN" altLang="en-US" sz="1200" b="1">
                <a:solidFill>
                  <a:schemeClr val="bg1"/>
                </a:solidFill>
              </a:rPr>
              <a:t>的文件，</a:t>
            </a:r>
            <a:endParaRPr lang="en-US" altLang="zh-CN" sz="1200" b="1">
              <a:solidFill>
                <a:schemeClr val="bg1"/>
              </a:solidFill>
            </a:endParaRPr>
          </a:p>
          <a:p>
            <a:r>
              <a:rPr lang="zh-CN" altLang="en-US" sz="1200" b="1">
                <a:solidFill>
                  <a:schemeClr val="bg1"/>
                </a:solidFill>
              </a:rPr>
              <a:t>如果有这个文件，我们就将其用户名读取到内存中，</a:t>
            </a:r>
            <a:endParaRPr lang="en-US" altLang="zh-CN" sz="1200" b="1">
              <a:solidFill>
                <a:schemeClr val="bg1"/>
              </a:solidFill>
            </a:endParaRPr>
          </a:p>
          <a:p>
            <a:r>
              <a:rPr lang="zh-CN" altLang="en-US" sz="1200" b="1">
                <a:solidFill>
                  <a:schemeClr val="bg1"/>
                </a:solidFill>
              </a:rPr>
              <a:t>再执行下方</a:t>
            </a:r>
            <a:r>
              <a:rPr lang="en-US" altLang="zh-CN" sz="1200" b="1">
                <a:solidFill>
                  <a:schemeClr val="bg1"/>
                </a:solidFill>
              </a:rPr>
              <a:t>else</a:t>
            </a:r>
            <a:r>
              <a:rPr lang="zh-CN" altLang="en-US" sz="1200" b="1">
                <a:solidFill>
                  <a:schemeClr val="bg1"/>
                </a:solidFill>
              </a:rPr>
              <a:t>代码块。</a:t>
            </a:r>
            <a:endParaRPr lang="zh-CN" altLang="en-US" sz="1200" b="1" dirty="0">
              <a:solidFill>
                <a:schemeClr val="bg1"/>
              </a:solidFill>
            </a:endParaRPr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E3DFF8A1-F86D-48A4-BE4B-4B5D607D1DE3}"/>
              </a:ext>
            </a:extLst>
          </p:cNvPr>
          <p:cNvCxnSpPr>
            <a:cxnSpLocks/>
          </p:cNvCxnSpPr>
          <p:nvPr/>
        </p:nvCxnSpPr>
        <p:spPr>
          <a:xfrm flipV="1">
            <a:off x="3428400" y="2539290"/>
            <a:ext cx="1950473" cy="10755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E509DBC3-E025-4E6B-BCA7-67913DEB70D0}"/>
              </a:ext>
            </a:extLst>
          </p:cNvPr>
          <p:cNvSpPr txBox="1"/>
          <p:nvPr/>
        </p:nvSpPr>
        <p:spPr>
          <a:xfrm>
            <a:off x="5213970" y="2214664"/>
            <a:ext cx="407874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b="1">
                <a:solidFill>
                  <a:schemeClr val="bg1"/>
                </a:solidFill>
              </a:rPr>
              <a:t>用户首次运行这个程序时，文件</a:t>
            </a:r>
            <a:r>
              <a:rPr lang="en-US" altLang="zh-CN" sz="1200" b="1">
                <a:solidFill>
                  <a:schemeClr val="bg1"/>
                </a:solidFill>
              </a:rPr>
              <a:t>username.json</a:t>
            </a:r>
            <a:r>
              <a:rPr lang="zh-CN" altLang="en-US" sz="1200" b="1">
                <a:solidFill>
                  <a:schemeClr val="bg1"/>
                </a:solidFill>
              </a:rPr>
              <a:t>不存在，</a:t>
            </a:r>
            <a:endParaRPr lang="en-US" altLang="zh-CN" sz="1200" b="1">
              <a:solidFill>
                <a:schemeClr val="bg1"/>
              </a:solidFill>
            </a:endParaRPr>
          </a:p>
          <a:p>
            <a:r>
              <a:rPr lang="zh-CN" altLang="en-US" sz="1200" b="1">
                <a:solidFill>
                  <a:schemeClr val="bg1"/>
                </a:solidFill>
              </a:rPr>
              <a:t>将引发异常，引发的是</a:t>
            </a:r>
            <a:r>
              <a:rPr lang="en-US" altLang="zh-CN" sz="1200" b="1">
                <a:solidFill>
                  <a:schemeClr val="bg1"/>
                </a:solidFill>
              </a:rPr>
              <a:t>FileNotFoundError</a:t>
            </a:r>
            <a:r>
              <a:rPr lang="zh-CN" altLang="en-US" sz="1200" b="1">
                <a:solidFill>
                  <a:schemeClr val="bg1"/>
                </a:solidFill>
              </a:rPr>
              <a:t>异常，但是</a:t>
            </a:r>
            <a:endParaRPr lang="en-US" altLang="zh-CN" sz="1200" b="1">
              <a:solidFill>
                <a:schemeClr val="bg1"/>
              </a:solidFill>
            </a:endParaRPr>
          </a:p>
          <a:p>
            <a:r>
              <a:rPr lang="zh-CN" altLang="en-US" sz="1200" b="1">
                <a:solidFill>
                  <a:schemeClr val="bg1"/>
                </a:solidFill>
              </a:rPr>
              <a:t>我用</a:t>
            </a:r>
            <a:r>
              <a:rPr lang="en-US" altLang="zh-CN" sz="1200" b="1">
                <a:solidFill>
                  <a:schemeClr val="bg1"/>
                </a:solidFill>
              </a:rPr>
              <a:t>Exception</a:t>
            </a:r>
            <a:r>
              <a:rPr lang="zh-CN" altLang="en-US" sz="1200" b="1">
                <a:solidFill>
                  <a:schemeClr val="bg1"/>
                </a:solidFill>
              </a:rPr>
              <a:t>意思是只要出错就执行下面代码</a:t>
            </a:r>
            <a:endParaRPr lang="en-US" altLang="zh-CN" sz="1200" b="1">
              <a:solidFill>
                <a:schemeClr val="bg1"/>
              </a:solidFill>
            </a:endParaRPr>
          </a:p>
          <a:p>
            <a:r>
              <a:rPr lang="zh-CN" altLang="en-US" sz="1200" b="1">
                <a:solidFill>
                  <a:schemeClr val="bg1"/>
                </a:solidFill>
              </a:rPr>
              <a:t>让用户输入用户名，再用</a:t>
            </a:r>
            <a:r>
              <a:rPr lang="en-US" altLang="zh-CN" sz="1200" b="1">
                <a:solidFill>
                  <a:schemeClr val="bg1"/>
                </a:solidFill>
              </a:rPr>
              <a:t>json.dump</a:t>
            </a:r>
            <a:r>
              <a:rPr lang="zh-CN" altLang="en-US" sz="1200" b="1">
                <a:solidFill>
                  <a:schemeClr val="bg1"/>
                </a:solidFill>
              </a:rPr>
              <a:t>存储用户名并打印</a:t>
            </a:r>
            <a:endParaRPr lang="en-US" altLang="zh-CN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5451751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9F414D73-403C-44C4-8CB4-59527A59BBDE}"/>
              </a:ext>
            </a:extLst>
          </p:cNvPr>
          <p:cNvSpPr/>
          <p:nvPr/>
        </p:nvSpPr>
        <p:spPr>
          <a:xfrm>
            <a:off x="251520" y="123478"/>
            <a:ext cx="8568952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15</a:t>
            </a:r>
            <a:r>
              <a:rPr lang="zh-CN" altLang="en-US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异常处理和</a:t>
            </a:r>
            <a:r>
              <a:rPr lang="zh-CN" altLang="en-US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存储数据</a:t>
            </a:r>
            <a:r>
              <a:rPr lang="en-US" altLang="zh-CN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【</a:t>
            </a:r>
            <a:r>
              <a:rPr lang="zh-CN" altLang="en-US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重构</a:t>
            </a:r>
            <a:r>
              <a:rPr lang="en-US" altLang="zh-CN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】</a:t>
            </a:r>
          </a:p>
          <a:p>
            <a:endParaRPr lang="en-US" altLang="zh-CN" b="1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重构：将每一个功能放到一个单独的函数里</a:t>
            </a:r>
            <a:endParaRPr lang="en-US" altLang="zh-CN" b="1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b="1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现在我们知道这个概念就可以了，别人说重构的时候你知道是怎么一回事，这个知识以后我们在进阶或高级篇的实例中再去讲吧。</a:t>
            </a:r>
            <a:endParaRPr lang="zh-CN" alt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7618427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PA-组合 91">
            <a:extLst>
              <a:ext uri="{FF2B5EF4-FFF2-40B4-BE49-F238E27FC236}">
                <a16:creationId xmlns:a16="http://schemas.microsoft.com/office/drawing/2014/main" id="{0DFFC35C-FBC9-4C15-97E5-E73A8D79A093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 rot="920319">
            <a:off x="2838533" y="1622855"/>
            <a:ext cx="3466935" cy="2205774"/>
            <a:chOff x="2731612" y="2070241"/>
            <a:chExt cx="3466935" cy="2205774"/>
          </a:xfrm>
        </p:grpSpPr>
        <p:sp>
          <p:nvSpPr>
            <p:cNvPr id="3" name="PA-ïşļídê">
              <a:extLst>
                <a:ext uri="{FF2B5EF4-FFF2-40B4-BE49-F238E27FC236}">
                  <a16:creationId xmlns:a16="http://schemas.microsoft.com/office/drawing/2014/main" id="{2C9F8A31-A8D5-4D22-B923-8F360897C7DC}"/>
                </a:ext>
              </a:extLst>
            </p:cNvPr>
            <p:cNvSpPr/>
            <p:nvPr>
              <p:custDataLst>
                <p:tags r:id="rId21"/>
              </p:custDataLst>
            </p:nvPr>
          </p:nvSpPr>
          <p:spPr bwMode="auto">
            <a:xfrm>
              <a:off x="2731612" y="2080345"/>
              <a:ext cx="3466935" cy="2195670"/>
            </a:xfrm>
            <a:custGeom>
              <a:avLst/>
              <a:gdLst>
                <a:gd name="T0" fmla="*/ 14 w 1741"/>
                <a:gd name="T1" fmla="*/ 1102 h 1102"/>
                <a:gd name="T2" fmla="*/ 1741 w 1741"/>
                <a:gd name="T3" fmla="*/ 1102 h 1102"/>
                <a:gd name="T4" fmla="*/ 1741 w 1741"/>
                <a:gd name="T5" fmla="*/ 0 h 1102"/>
                <a:gd name="T6" fmla="*/ 0 w 1741"/>
                <a:gd name="T7" fmla="*/ 0 h 1102"/>
                <a:gd name="T8" fmla="*/ 0 w 1741"/>
                <a:gd name="T9" fmla="*/ 1088 h 1102"/>
                <a:gd name="T10" fmla="*/ 14 w 1741"/>
                <a:gd name="T11" fmla="*/ 1102 h 1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41" h="1102">
                  <a:moveTo>
                    <a:pt x="14" y="1102"/>
                  </a:moveTo>
                  <a:cubicBezTo>
                    <a:pt x="1741" y="1102"/>
                    <a:pt x="1741" y="1102"/>
                    <a:pt x="1741" y="1102"/>
                  </a:cubicBezTo>
                  <a:cubicBezTo>
                    <a:pt x="1741" y="0"/>
                    <a:pt x="1741" y="0"/>
                    <a:pt x="174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088"/>
                    <a:pt x="0" y="1088"/>
                    <a:pt x="0" y="1088"/>
                  </a:cubicBezTo>
                  <a:cubicBezTo>
                    <a:pt x="0" y="1096"/>
                    <a:pt x="6" y="1102"/>
                    <a:pt x="14" y="1102"/>
                  </a:cubicBezTo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" name="PA-ïSľíḋe">
              <a:extLst>
                <a:ext uri="{FF2B5EF4-FFF2-40B4-BE49-F238E27FC236}">
                  <a16:creationId xmlns:a16="http://schemas.microsoft.com/office/drawing/2014/main" id="{04375CDE-E1D1-4267-929A-AA13A87E2072}"/>
                </a:ext>
              </a:extLst>
            </p:cNvPr>
            <p:cNvSpPr/>
            <p:nvPr>
              <p:custDataLst>
                <p:tags r:id="rId22"/>
              </p:custDataLst>
            </p:nvPr>
          </p:nvSpPr>
          <p:spPr bwMode="auto">
            <a:xfrm>
              <a:off x="3020383" y="4244022"/>
              <a:ext cx="3146172" cy="0"/>
            </a:xfrm>
            <a:custGeom>
              <a:avLst/>
              <a:gdLst>
                <a:gd name="T0" fmla="*/ 1580 w 1580"/>
                <a:gd name="T1" fmla="*/ 0 w 1580"/>
                <a:gd name="T2" fmla="*/ 1 w 1580"/>
                <a:gd name="T3" fmla="*/ 1580 w 1580"/>
                <a:gd name="T4" fmla="*/ 1580 w 158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580">
                  <a:moveTo>
                    <a:pt x="158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1580" y="0"/>
                    <a:pt x="1580" y="0"/>
                    <a:pt x="1580" y="0"/>
                  </a:cubicBezTo>
                  <a:cubicBezTo>
                    <a:pt x="1580" y="0"/>
                    <a:pt x="1580" y="0"/>
                    <a:pt x="1580" y="0"/>
                  </a:cubicBezTo>
                </a:path>
              </a:pathLst>
            </a:custGeom>
            <a:solidFill>
              <a:srgbClr val="5657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89" name="组合 88">
              <a:extLst>
                <a:ext uri="{FF2B5EF4-FFF2-40B4-BE49-F238E27FC236}">
                  <a16:creationId xmlns:a16="http://schemas.microsoft.com/office/drawing/2014/main" id="{6EA32E37-1307-4F67-90AF-E6C067A6ADA3}"/>
                </a:ext>
              </a:extLst>
            </p:cNvPr>
            <p:cNvGrpSpPr/>
            <p:nvPr/>
          </p:nvGrpSpPr>
          <p:grpSpPr>
            <a:xfrm>
              <a:off x="2731612" y="2070241"/>
              <a:ext cx="3466935" cy="472307"/>
              <a:chOff x="2731612" y="2070241"/>
              <a:chExt cx="3466935" cy="472307"/>
            </a:xfrm>
            <a:effectLst>
              <a:outerShdw blurRad="1905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88" name="PA-矩形 87">
                <a:extLst>
                  <a:ext uri="{FF2B5EF4-FFF2-40B4-BE49-F238E27FC236}">
                    <a16:creationId xmlns:a16="http://schemas.microsoft.com/office/drawing/2014/main" id="{178F119D-72B0-4A4D-B2C2-1920B2971AF9}"/>
                  </a:ext>
                </a:extLst>
              </p:cNvPr>
              <p:cNvSpPr/>
              <p:nvPr>
                <p:custDataLst>
                  <p:tags r:id="rId49"/>
                </p:custDataLst>
              </p:nvPr>
            </p:nvSpPr>
            <p:spPr>
              <a:xfrm>
                <a:off x="2731612" y="2070241"/>
                <a:ext cx="3466935" cy="472307"/>
              </a:xfrm>
              <a:prstGeom prst="rect">
                <a:avLst/>
              </a:prstGeom>
              <a:solidFill>
                <a:schemeClr val="tx1"/>
              </a:solidFill>
              <a:ln cap="rnd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PA-îSľiḋé">
                <a:extLst>
                  <a:ext uri="{FF2B5EF4-FFF2-40B4-BE49-F238E27FC236}">
                    <a16:creationId xmlns:a16="http://schemas.microsoft.com/office/drawing/2014/main" id="{62137727-3CB6-43EC-8DEA-392B95B952B6}"/>
                  </a:ext>
                </a:extLst>
              </p:cNvPr>
              <p:cNvSpPr/>
              <p:nvPr>
                <p:custDataLst>
                  <p:tags r:id="rId50"/>
                </p:custDataLst>
              </p:nvPr>
            </p:nvSpPr>
            <p:spPr bwMode="auto">
              <a:xfrm>
                <a:off x="2899150" y="2098867"/>
                <a:ext cx="748448" cy="420107"/>
              </a:xfrm>
              <a:custGeom>
                <a:avLst/>
                <a:gdLst>
                  <a:gd name="T0" fmla="*/ 487 w 889"/>
                  <a:gd name="T1" fmla="*/ 499 h 499"/>
                  <a:gd name="T2" fmla="*/ 0 w 889"/>
                  <a:gd name="T3" fmla="*/ 499 h 499"/>
                  <a:gd name="T4" fmla="*/ 402 w 889"/>
                  <a:gd name="T5" fmla="*/ 0 h 499"/>
                  <a:gd name="T6" fmla="*/ 889 w 889"/>
                  <a:gd name="T7" fmla="*/ 0 h 499"/>
                  <a:gd name="T8" fmla="*/ 487 w 889"/>
                  <a:gd name="T9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89" h="499">
                    <a:moveTo>
                      <a:pt x="487" y="499"/>
                    </a:moveTo>
                    <a:lnTo>
                      <a:pt x="0" y="499"/>
                    </a:lnTo>
                    <a:lnTo>
                      <a:pt x="402" y="0"/>
                    </a:lnTo>
                    <a:lnTo>
                      <a:pt x="889" y="0"/>
                    </a:lnTo>
                    <a:lnTo>
                      <a:pt x="487" y="49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" name="PA-íṩḷíḍè">
                <a:extLst>
                  <a:ext uri="{FF2B5EF4-FFF2-40B4-BE49-F238E27FC236}">
                    <a16:creationId xmlns:a16="http://schemas.microsoft.com/office/drawing/2014/main" id="{C9767666-64AD-413A-93AE-307FE59B2C5F}"/>
                  </a:ext>
                </a:extLst>
              </p:cNvPr>
              <p:cNvSpPr/>
              <p:nvPr>
                <p:custDataLst>
                  <p:tags r:id="rId51"/>
                </p:custDataLst>
              </p:nvPr>
            </p:nvSpPr>
            <p:spPr bwMode="auto">
              <a:xfrm>
                <a:off x="3695585" y="2098867"/>
                <a:ext cx="729083" cy="420107"/>
              </a:xfrm>
              <a:custGeom>
                <a:avLst/>
                <a:gdLst>
                  <a:gd name="T0" fmla="*/ 485 w 866"/>
                  <a:gd name="T1" fmla="*/ 499 h 499"/>
                  <a:gd name="T2" fmla="*/ 0 w 866"/>
                  <a:gd name="T3" fmla="*/ 499 h 499"/>
                  <a:gd name="T4" fmla="*/ 381 w 866"/>
                  <a:gd name="T5" fmla="*/ 0 h 499"/>
                  <a:gd name="T6" fmla="*/ 866 w 866"/>
                  <a:gd name="T7" fmla="*/ 0 h 499"/>
                  <a:gd name="T8" fmla="*/ 485 w 866"/>
                  <a:gd name="T9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66" h="499">
                    <a:moveTo>
                      <a:pt x="485" y="499"/>
                    </a:moveTo>
                    <a:lnTo>
                      <a:pt x="0" y="499"/>
                    </a:lnTo>
                    <a:lnTo>
                      <a:pt x="381" y="0"/>
                    </a:lnTo>
                    <a:lnTo>
                      <a:pt x="866" y="0"/>
                    </a:lnTo>
                    <a:lnTo>
                      <a:pt x="485" y="49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" name="PA-í$ľiḑe">
                <a:extLst>
                  <a:ext uri="{FF2B5EF4-FFF2-40B4-BE49-F238E27FC236}">
                    <a16:creationId xmlns:a16="http://schemas.microsoft.com/office/drawing/2014/main" id="{FC19DA81-E90B-4C5D-8B48-7FC3A16E13C4}"/>
                  </a:ext>
                </a:extLst>
              </p:cNvPr>
              <p:cNvSpPr/>
              <p:nvPr>
                <p:custDataLst>
                  <p:tags r:id="rId52"/>
                </p:custDataLst>
              </p:nvPr>
            </p:nvSpPr>
            <p:spPr bwMode="auto">
              <a:xfrm>
                <a:off x="4490336" y="2098867"/>
                <a:ext cx="712246" cy="420107"/>
              </a:xfrm>
              <a:custGeom>
                <a:avLst/>
                <a:gdLst>
                  <a:gd name="T0" fmla="*/ 487 w 846"/>
                  <a:gd name="T1" fmla="*/ 499 h 499"/>
                  <a:gd name="T2" fmla="*/ 0 w 846"/>
                  <a:gd name="T3" fmla="*/ 499 h 499"/>
                  <a:gd name="T4" fmla="*/ 359 w 846"/>
                  <a:gd name="T5" fmla="*/ 0 h 499"/>
                  <a:gd name="T6" fmla="*/ 846 w 846"/>
                  <a:gd name="T7" fmla="*/ 0 h 499"/>
                  <a:gd name="T8" fmla="*/ 487 w 846"/>
                  <a:gd name="T9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46" h="499">
                    <a:moveTo>
                      <a:pt x="487" y="499"/>
                    </a:moveTo>
                    <a:lnTo>
                      <a:pt x="0" y="499"/>
                    </a:lnTo>
                    <a:lnTo>
                      <a:pt x="359" y="0"/>
                    </a:lnTo>
                    <a:lnTo>
                      <a:pt x="846" y="0"/>
                    </a:lnTo>
                    <a:lnTo>
                      <a:pt x="487" y="49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" name="PA-ïšļiḍè">
                <a:extLst>
                  <a:ext uri="{FF2B5EF4-FFF2-40B4-BE49-F238E27FC236}">
                    <a16:creationId xmlns:a16="http://schemas.microsoft.com/office/drawing/2014/main" id="{B59986AB-7D05-4366-B6AC-87BF6AF356D8}"/>
                  </a:ext>
                </a:extLst>
              </p:cNvPr>
              <p:cNvSpPr/>
              <p:nvPr>
                <p:custDataLst>
                  <p:tags r:id="rId53"/>
                </p:custDataLst>
              </p:nvPr>
            </p:nvSpPr>
            <p:spPr bwMode="auto">
              <a:xfrm>
                <a:off x="5284246" y="2098867"/>
                <a:ext cx="697091" cy="420107"/>
              </a:xfrm>
              <a:custGeom>
                <a:avLst/>
                <a:gdLst>
                  <a:gd name="T0" fmla="*/ 488 w 828"/>
                  <a:gd name="T1" fmla="*/ 499 h 499"/>
                  <a:gd name="T2" fmla="*/ 0 w 828"/>
                  <a:gd name="T3" fmla="*/ 499 h 499"/>
                  <a:gd name="T4" fmla="*/ 341 w 828"/>
                  <a:gd name="T5" fmla="*/ 0 h 499"/>
                  <a:gd name="T6" fmla="*/ 828 w 828"/>
                  <a:gd name="T7" fmla="*/ 0 h 499"/>
                  <a:gd name="T8" fmla="*/ 488 w 828"/>
                  <a:gd name="T9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8" h="499">
                    <a:moveTo>
                      <a:pt x="488" y="499"/>
                    </a:moveTo>
                    <a:lnTo>
                      <a:pt x="0" y="499"/>
                    </a:lnTo>
                    <a:lnTo>
                      <a:pt x="341" y="0"/>
                    </a:lnTo>
                    <a:lnTo>
                      <a:pt x="828" y="0"/>
                    </a:lnTo>
                    <a:lnTo>
                      <a:pt x="488" y="49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32" name="PA-ï$ļïďé">
              <a:extLst>
                <a:ext uri="{FF2B5EF4-FFF2-40B4-BE49-F238E27FC236}">
                  <a16:creationId xmlns:a16="http://schemas.microsoft.com/office/drawing/2014/main" id="{E25C69D8-1FE6-48DE-B801-A206BE2DC62F}"/>
                </a:ext>
              </a:extLst>
            </p:cNvPr>
            <p:cNvSpPr/>
            <p:nvPr>
              <p:custDataLst>
                <p:tags r:id="rId23"/>
              </p:custDataLst>
            </p:nvPr>
          </p:nvSpPr>
          <p:spPr bwMode="auto">
            <a:xfrm>
              <a:off x="2731612" y="2504661"/>
              <a:ext cx="3466935" cy="0"/>
            </a:xfrm>
            <a:custGeom>
              <a:avLst/>
              <a:gdLst>
                <a:gd name="T0" fmla="*/ 0 w 4118"/>
                <a:gd name="T1" fmla="*/ 4118 w 4118"/>
                <a:gd name="T2" fmla="*/ 0 w 41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4118">
                  <a:moveTo>
                    <a:pt x="0" y="0"/>
                  </a:moveTo>
                  <a:lnTo>
                    <a:pt x="411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" name="PA-îşļïḋé">
              <a:extLst>
                <a:ext uri="{FF2B5EF4-FFF2-40B4-BE49-F238E27FC236}">
                  <a16:creationId xmlns:a16="http://schemas.microsoft.com/office/drawing/2014/main" id="{7A2A5717-1FEB-4BEB-9B28-FF0E4FD3C48E}"/>
                </a:ext>
              </a:extLst>
            </p:cNvPr>
            <p:cNvSpPr/>
            <p:nvPr>
              <p:custDataLst>
                <p:tags r:id="rId24"/>
              </p:custDataLst>
            </p:nvPr>
          </p:nvSpPr>
          <p:spPr bwMode="auto">
            <a:xfrm>
              <a:off x="2731612" y="2504661"/>
              <a:ext cx="3466935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" name="PA-îšľïḋè">
              <a:extLst>
                <a:ext uri="{FF2B5EF4-FFF2-40B4-BE49-F238E27FC236}">
                  <a16:creationId xmlns:a16="http://schemas.microsoft.com/office/drawing/2014/main" id="{D9BA1A78-1E40-4EB9-AAFA-FA750A865453}"/>
                </a:ext>
              </a:extLst>
            </p:cNvPr>
            <p:cNvSpPr/>
            <p:nvPr>
              <p:custDataLst>
                <p:tags r:id="rId25"/>
              </p:custDataLst>
            </p:nvPr>
          </p:nvSpPr>
          <p:spPr bwMode="auto">
            <a:xfrm>
              <a:off x="3008597" y="2939081"/>
              <a:ext cx="2781630" cy="8419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" name="PA-íśľíďè">
              <a:extLst>
                <a:ext uri="{FF2B5EF4-FFF2-40B4-BE49-F238E27FC236}">
                  <a16:creationId xmlns:a16="http://schemas.microsoft.com/office/drawing/2014/main" id="{99FE211B-B921-48AE-80C2-6348317A288E}"/>
                </a:ext>
              </a:extLst>
            </p:cNvPr>
            <p:cNvSpPr/>
            <p:nvPr>
              <p:custDataLst>
                <p:tags r:id="rId26"/>
              </p:custDataLst>
            </p:nvPr>
          </p:nvSpPr>
          <p:spPr bwMode="auto">
            <a:xfrm>
              <a:off x="3008597" y="2939081"/>
              <a:ext cx="2781630" cy="84190"/>
            </a:xfrm>
            <a:custGeom>
              <a:avLst/>
              <a:gdLst>
                <a:gd name="T0" fmla="*/ 0 w 3304"/>
                <a:gd name="T1" fmla="*/ 100 h 100"/>
                <a:gd name="T2" fmla="*/ 3304 w 3304"/>
                <a:gd name="T3" fmla="*/ 100 h 100"/>
                <a:gd name="T4" fmla="*/ 3304 w 3304"/>
                <a:gd name="T5" fmla="*/ 0 h 100"/>
                <a:gd name="T6" fmla="*/ 0 w 3304"/>
                <a:gd name="T7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04" h="100">
                  <a:moveTo>
                    <a:pt x="0" y="100"/>
                  </a:moveTo>
                  <a:lnTo>
                    <a:pt x="3304" y="100"/>
                  </a:lnTo>
                  <a:lnTo>
                    <a:pt x="3304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" name="PA-iS1idé">
              <a:extLst>
                <a:ext uri="{FF2B5EF4-FFF2-40B4-BE49-F238E27FC236}">
                  <a16:creationId xmlns:a16="http://schemas.microsoft.com/office/drawing/2014/main" id="{23A6C298-E377-4A16-A3CF-F737397D81B1}"/>
                </a:ext>
              </a:extLst>
            </p:cNvPr>
            <p:cNvSpPr/>
            <p:nvPr>
              <p:custDataLst>
                <p:tags r:id="rId27"/>
              </p:custDataLst>
            </p:nvPr>
          </p:nvSpPr>
          <p:spPr bwMode="auto">
            <a:xfrm>
              <a:off x="3008597" y="3351611"/>
              <a:ext cx="2781630" cy="8419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" name="PA-iṥḻiḋe">
              <a:extLst>
                <a:ext uri="{FF2B5EF4-FFF2-40B4-BE49-F238E27FC236}">
                  <a16:creationId xmlns:a16="http://schemas.microsoft.com/office/drawing/2014/main" id="{ECBBE917-598E-4E6A-8EE0-F070D761F901}"/>
                </a:ext>
              </a:extLst>
            </p:cNvPr>
            <p:cNvSpPr/>
            <p:nvPr>
              <p:custDataLst>
                <p:tags r:id="rId28"/>
              </p:custDataLst>
            </p:nvPr>
          </p:nvSpPr>
          <p:spPr bwMode="auto">
            <a:xfrm>
              <a:off x="3008597" y="3351611"/>
              <a:ext cx="2781630" cy="841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" name="PA-îšļîḋé">
              <a:extLst>
                <a:ext uri="{FF2B5EF4-FFF2-40B4-BE49-F238E27FC236}">
                  <a16:creationId xmlns:a16="http://schemas.microsoft.com/office/drawing/2014/main" id="{63586F0D-B2A0-4274-A4E2-00E9475A179C}"/>
                </a:ext>
              </a:extLst>
            </p:cNvPr>
            <p:cNvSpPr/>
            <p:nvPr>
              <p:custDataLst>
                <p:tags r:id="rId29"/>
              </p:custDataLst>
            </p:nvPr>
          </p:nvSpPr>
          <p:spPr bwMode="auto">
            <a:xfrm>
              <a:off x="3008597" y="3764141"/>
              <a:ext cx="2781630" cy="8334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" name="PA-iṧḻîḑè">
              <a:extLst>
                <a:ext uri="{FF2B5EF4-FFF2-40B4-BE49-F238E27FC236}">
                  <a16:creationId xmlns:a16="http://schemas.microsoft.com/office/drawing/2014/main" id="{CD9900E8-098C-4E59-8BCF-B3D97A2831F8}"/>
                </a:ext>
              </a:extLst>
            </p:cNvPr>
            <p:cNvSpPr/>
            <p:nvPr>
              <p:custDataLst>
                <p:tags r:id="rId30"/>
              </p:custDataLst>
            </p:nvPr>
          </p:nvSpPr>
          <p:spPr bwMode="auto">
            <a:xfrm>
              <a:off x="3008597" y="3764141"/>
              <a:ext cx="2781630" cy="833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8" name="PA-ïśḻiḋê">
              <a:extLst>
                <a:ext uri="{FF2B5EF4-FFF2-40B4-BE49-F238E27FC236}">
                  <a16:creationId xmlns:a16="http://schemas.microsoft.com/office/drawing/2014/main" id="{7E88255D-9A20-45E1-B07E-EC45433AEBCF}"/>
                </a:ext>
              </a:extLst>
            </p:cNvPr>
            <p:cNvSpPr/>
            <p:nvPr>
              <p:custDataLst>
                <p:tags r:id="rId31"/>
              </p:custDataLst>
            </p:nvPr>
          </p:nvSpPr>
          <p:spPr bwMode="auto">
            <a:xfrm>
              <a:off x="3008597" y="2699981"/>
              <a:ext cx="121233" cy="151541"/>
            </a:xfrm>
            <a:custGeom>
              <a:avLst/>
              <a:gdLst>
                <a:gd name="T0" fmla="*/ 144 w 144"/>
                <a:gd name="T1" fmla="*/ 0 h 180"/>
                <a:gd name="T2" fmla="*/ 144 w 144"/>
                <a:gd name="T3" fmla="*/ 29 h 180"/>
                <a:gd name="T4" fmla="*/ 92 w 144"/>
                <a:gd name="T5" fmla="*/ 29 h 180"/>
                <a:gd name="T6" fmla="*/ 92 w 144"/>
                <a:gd name="T7" fmla="*/ 180 h 180"/>
                <a:gd name="T8" fmla="*/ 54 w 144"/>
                <a:gd name="T9" fmla="*/ 180 h 180"/>
                <a:gd name="T10" fmla="*/ 54 w 144"/>
                <a:gd name="T11" fmla="*/ 29 h 180"/>
                <a:gd name="T12" fmla="*/ 0 w 144"/>
                <a:gd name="T13" fmla="*/ 29 h 180"/>
                <a:gd name="T14" fmla="*/ 0 w 144"/>
                <a:gd name="T15" fmla="*/ 0 h 180"/>
                <a:gd name="T16" fmla="*/ 144 w 144"/>
                <a:gd name="T17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4" h="180">
                  <a:moveTo>
                    <a:pt x="144" y="0"/>
                  </a:moveTo>
                  <a:lnTo>
                    <a:pt x="144" y="29"/>
                  </a:lnTo>
                  <a:lnTo>
                    <a:pt x="92" y="29"/>
                  </a:lnTo>
                  <a:lnTo>
                    <a:pt x="92" y="180"/>
                  </a:lnTo>
                  <a:lnTo>
                    <a:pt x="54" y="180"/>
                  </a:lnTo>
                  <a:lnTo>
                    <a:pt x="54" y="29"/>
                  </a:lnTo>
                  <a:lnTo>
                    <a:pt x="0" y="29"/>
                  </a:lnTo>
                  <a:lnTo>
                    <a:pt x="0" y="0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9" name="PA-işḻïde">
              <a:extLst>
                <a:ext uri="{FF2B5EF4-FFF2-40B4-BE49-F238E27FC236}">
                  <a16:creationId xmlns:a16="http://schemas.microsoft.com/office/drawing/2014/main" id="{B4592087-DCB2-46EA-9734-6FDE126691CF}"/>
                </a:ext>
              </a:extLst>
            </p:cNvPr>
            <p:cNvSpPr/>
            <p:nvPr>
              <p:custDataLst>
                <p:tags r:id="rId32"/>
              </p:custDataLst>
            </p:nvPr>
          </p:nvSpPr>
          <p:spPr bwMode="auto">
            <a:xfrm>
              <a:off x="3148352" y="2699981"/>
              <a:ext cx="31151" cy="15154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0" name="PA-ïṡļidè">
              <a:extLst>
                <a:ext uri="{FF2B5EF4-FFF2-40B4-BE49-F238E27FC236}">
                  <a16:creationId xmlns:a16="http://schemas.microsoft.com/office/drawing/2014/main" id="{3BC15ED1-2347-4100-99AE-1BBBB8774C05}"/>
                </a:ext>
              </a:extLst>
            </p:cNvPr>
            <p:cNvSpPr/>
            <p:nvPr>
              <p:custDataLst>
                <p:tags r:id="rId33"/>
              </p:custDataLst>
            </p:nvPr>
          </p:nvSpPr>
          <p:spPr bwMode="auto">
            <a:xfrm>
              <a:off x="3199707" y="2699981"/>
              <a:ext cx="121233" cy="151541"/>
            </a:xfrm>
            <a:custGeom>
              <a:avLst/>
              <a:gdLst>
                <a:gd name="T0" fmla="*/ 144 w 144"/>
                <a:gd name="T1" fmla="*/ 0 h 180"/>
                <a:gd name="T2" fmla="*/ 144 w 144"/>
                <a:gd name="T3" fmla="*/ 29 h 180"/>
                <a:gd name="T4" fmla="*/ 90 w 144"/>
                <a:gd name="T5" fmla="*/ 29 h 180"/>
                <a:gd name="T6" fmla="*/ 90 w 144"/>
                <a:gd name="T7" fmla="*/ 180 h 180"/>
                <a:gd name="T8" fmla="*/ 52 w 144"/>
                <a:gd name="T9" fmla="*/ 180 h 180"/>
                <a:gd name="T10" fmla="*/ 52 w 144"/>
                <a:gd name="T11" fmla="*/ 29 h 180"/>
                <a:gd name="T12" fmla="*/ 0 w 144"/>
                <a:gd name="T13" fmla="*/ 29 h 180"/>
                <a:gd name="T14" fmla="*/ 0 w 144"/>
                <a:gd name="T15" fmla="*/ 0 h 180"/>
                <a:gd name="T16" fmla="*/ 144 w 144"/>
                <a:gd name="T17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4" h="180">
                  <a:moveTo>
                    <a:pt x="144" y="0"/>
                  </a:moveTo>
                  <a:lnTo>
                    <a:pt x="144" y="29"/>
                  </a:lnTo>
                  <a:lnTo>
                    <a:pt x="90" y="29"/>
                  </a:lnTo>
                  <a:lnTo>
                    <a:pt x="90" y="180"/>
                  </a:lnTo>
                  <a:lnTo>
                    <a:pt x="52" y="180"/>
                  </a:lnTo>
                  <a:lnTo>
                    <a:pt x="52" y="29"/>
                  </a:lnTo>
                  <a:lnTo>
                    <a:pt x="0" y="29"/>
                  </a:lnTo>
                  <a:lnTo>
                    <a:pt x="0" y="0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1" name="PA-íṥḷiḑe">
              <a:extLst>
                <a:ext uri="{FF2B5EF4-FFF2-40B4-BE49-F238E27FC236}">
                  <a16:creationId xmlns:a16="http://schemas.microsoft.com/office/drawing/2014/main" id="{C701E818-F4D5-4A20-99E8-34D87EFFD904}"/>
                </a:ext>
              </a:extLst>
            </p:cNvPr>
            <p:cNvSpPr/>
            <p:nvPr>
              <p:custDataLst>
                <p:tags r:id="rId34"/>
              </p:custDataLst>
            </p:nvPr>
          </p:nvSpPr>
          <p:spPr bwMode="auto">
            <a:xfrm>
              <a:off x="3339462" y="2699981"/>
              <a:ext cx="90925" cy="151541"/>
            </a:xfrm>
            <a:custGeom>
              <a:avLst/>
              <a:gdLst>
                <a:gd name="T0" fmla="*/ 37 w 108"/>
                <a:gd name="T1" fmla="*/ 149 h 180"/>
                <a:gd name="T2" fmla="*/ 108 w 108"/>
                <a:gd name="T3" fmla="*/ 149 h 180"/>
                <a:gd name="T4" fmla="*/ 108 w 108"/>
                <a:gd name="T5" fmla="*/ 180 h 180"/>
                <a:gd name="T6" fmla="*/ 0 w 108"/>
                <a:gd name="T7" fmla="*/ 180 h 180"/>
                <a:gd name="T8" fmla="*/ 0 w 108"/>
                <a:gd name="T9" fmla="*/ 0 h 180"/>
                <a:gd name="T10" fmla="*/ 37 w 108"/>
                <a:gd name="T11" fmla="*/ 0 h 180"/>
                <a:gd name="T12" fmla="*/ 37 w 108"/>
                <a:gd name="T13" fmla="*/ 149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" h="180">
                  <a:moveTo>
                    <a:pt x="37" y="149"/>
                  </a:moveTo>
                  <a:lnTo>
                    <a:pt x="108" y="149"/>
                  </a:lnTo>
                  <a:lnTo>
                    <a:pt x="108" y="180"/>
                  </a:lnTo>
                  <a:lnTo>
                    <a:pt x="0" y="180"/>
                  </a:lnTo>
                  <a:lnTo>
                    <a:pt x="0" y="0"/>
                  </a:lnTo>
                  <a:lnTo>
                    <a:pt x="37" y="0"/>
                  </a:lnTo>
                  <a:lnTo>
                    <a:pt x="37" y="1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2" name="PA-ï$ḷídê">
              <a:extLst>
                <a:ext uri="{FF2B5EF4-FFF2-40B4-BE49-F238E27FC236}">
                  <a16:creationId xmlns:a16="http://schemas.microsoft.com/office/drawing/2014/main" id="{C327BDAA-640B-4BE7-82C9-FD84E6A0EAD6}"/>
                </a:ext>
              </a:extLst>
            </p:cNvPr>
            <p:cNvSpPr/>
            <p:nvPr>
              <p:custDataLst>
                <p:tags r:id="rId35"/>
              </p:custDataLst>
            </p:nvPr>
          </p:nvSpPr>
          <p:spPr bwMode="auto">
            <a:xfrm>
              <a:off x="3448909" y="2699981"/>
              <a:ext cx="97661" cy="151541"/>
            </a:xfrm>
            <a:custGeom>
              <a:avLst/>
              <a:gdLst>
                <a:gd name="T0" fmla="*/ 116 w 116"/>
                <a:gd name="T1" fmla="*/ 0 h 180"/>
                <a:gd name="T2" fmla="*/ 116 w 116"/>
                <a:gd name="T3" fmla="*/ 29 h 180"/>
                <a:gd name="T4" fmla="*/ 38 w 116"/>
                <a:gd name="T5" fmla="*/ 29 h 180"/>
                <a:gd name="T6" fmla="*/ 38 w 116"/>
                <a:gd name="T7" fmla="*/ 76 h 180"/>
                <a:gd name="T8" fmla="*/ 99 w 116"/>
                <a:gd name="T9" fmla="*/ 76 h 180"/>
                <a:gd name="T10" fmla="*/ 99 w 116"/>
                <a:gd name="T11" fmla="*/ 104 h 180"/>
                <a:gd name="T12" fmla="*/ 38 w 116"/>
                <a:gd name="T13" fmla="*/ 104 h 180"/>
                <a:gd name="T14" fmla="*/ 38 w 116"/>
                <a:gd name="T15" fmla="*/ 152 h 180"/>
                <a:gd name="T16" fmla="*/ 116 w 116"/>
                <a:gd name="T17" fmla="*/ 152 h 180"/>
                <a:gd name="T18" fmla="*/ 116 w 116"/>
                <a:gd name="T19" fmla="*/ 180 h 180"/>
                <a:gd name="T20" fmla="*/ 0 w 116"/>
                <a:gd name="T21" fmla="*/ 180 h 180"/>
                <a:gd name="T22" fmla="*/ 0 w 116"/>
                <a:gd name="T23" fmla="*/ 0 h 180"/>
                <a:gd name="T24" fmla="*/ 116 w 116"/>
                <a:gd name="T25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6" h="180">
                  <a:moveTo>
                    <a:pt x="116" y="0"/>
                  </a:moveTo>
                  <a:lnTo>
                    <a:pt x="116" y="29"/>
                  </a:lnTo>
                  <a:lnTo>
                    <a:pt x="38" y="29"/>
                  </a:lnTo>
                  <a:lnTo>
                    <a:pt x="38" y="76"/>
                  </a:lnTo>
                  <a:lnTo>
                    <a:pt x="99" y="76"/>
                  </a:lnTo>
                  <a:lnTo>
                    <a:pt x="99" y="104"/>
                  </a:lnTo>
                  <a:lnTo>
                    <a:pt x="38" y="104"/>
                  </a:lnTo>
                  <a:lnTo>
                    <a:pt x="38" y="152"/>
                  </a:lnTo>
                  <a:lnTo>
                    <a:pt x="116" y="152"/>
                  </a:lnTo>
                  <a:lnTo>
                    <a:pt x="116" y="180"/>
                  </a:lnTo>
                  <a:lnTo>
                    <a:pt x="0" y="180"/>
                  </a:lnTo>
                  <a:lnTo>
                    <a:pt x="0" y="0"/>
                  </a:lnTo>
                  <a:lnTo>
                    <a:pt x="1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3" name="PA-íSḻiďé">
              <a:extLst>
                <a:ext uri="{FF2B5EF4-FFF2-40B4-BE49-F238E27FC236}">
                  <a16:creationId xmlns:a16="http://schemas.microsoft.com/office/drawing/2014/main" id="{A2AD59A5-8DA8-4351-B923-8A1046BDA83E}"/>
                </a:ext>
              </a:extLst>
            </p:cNvPr>
            <p:cNvSpPr/>
            <p:nvPr>
              <p:custDataLst>
                <p:tags r:id="rId36"/>
              </p:custDataLst>
            </p:nvPr>
          </p:nvSpPr>
          <p:spPr bwMode="auto">
            <a:xfrm>
              <a:off x="3008597" y="3110828"/>
              <a:ext cx="137230" cy="153226"/>
            </a:xfrm>
            <a:custGeom>
              <a:avLst/>
              <a:gdLst>
                <a:gd name="T0" fmla="*/ 69 w 69"/>
                <a:gd name="T1" fmla="*/ 39 h 77"/>
                <a:gd name="T2" fmla="*/ 66 w 69"/>
                <a:gd name="T3" fmla="*/ 54 h 77"/>
                <a:gd name="T4" fmla="*/ 58 w 69"/>
                <a:gd name="T5" fmla="*/ 66 h 77"/>
                <a:gd name="T6" fmla="*/ 46 w 69"/>
                <a:gd name="T7" fmla="*/ 74 h 77"/>
                <a:gd name="T8" fmla="*/ 30 w 69"/>
                <a:gd name="T9" fmla="*/ 77 h 77"/>
                <a:gd name="T10" fmla="*/ 0 w 69"/>
                <a:gd name="T11" fmla="*/ 77 h 77"/>
                <a:gd name="T12" fmla="*/ 0 w 69"/>
                <a:gd name="T13" fmla="*/ 0 h 77"/>
                <a:gd name="T14" fmla="*/ 30 w 69"/>
                <a:gd name="T15" fmla="*/ 0 h 77"/>
                <a:gd name="T16" fmla="*/ 46 w 69"/>
                <a:gd name="T17" fmla="*/ 3 h 77"/>
                <a:gd name="T18" fmla="*/ 58 w 69"/>
                <a:gd name="T19" fmla="*/ 11 h 77"/>
                <a:gd name="T20" fmla="*/ 66 w 69"/>
                <a:gd name="T21" fmla="*/ 23 h 77"/>
                <a:gd name="T22" fmla="*/ 69 w 69"/>
                <a:gd name="T23" fmla="*/ 39 h 77"/>
                <a:gd name="T24" fmla="*/ 53 w 69"/>
                <a:gd name="T25" fmla="*/ 39 h 77"/>
                <a:gd name="T26" fmla="*/ 51 w 69"/>
                <a:gd name="T27" fmla="*/ 28 h 77"/>
                <a:gd name="T28" fmla="*/ 47 w 69"/>
                <a:gd name="T29" fmla="*/ 20 h 77"/>
                <a:gd name="T30" fmla="*/ 39 w 69"/>
                <a:gd name="T31" fmla="*/ 15 h 77"/>
                <a:gd name="T32" fmla="*/ 30 w 69"/>
                <a:gd name="T33" fmla="*/ 13 h 77"/>
                <a:gd name="T34" fmla="*/ 16 w 69"/>
                <a:gd name="T35" fmla="*/ 13 h 77"/>
                <a:gd name="T36" fmla="*/ 16 w 69"/>
                <a:gd name="T37" fmla="*/ 65 h 77"/>
                <a:gd name="T38" fmla="*/ 30 w 69"/>
                <a:gd name="T39" fmla="*/ 65 h 77"/>
                <a:gd name="T40" fmla="*/ 39 w 69"/>
                <a:gd name="T41" fmla="*/ 63 h 77"/>
                <a:gd name="T42" fmla="*/ 47 w 69"/>
                <a:gd name="T43" fmla="*/ 58 h 77"/>
                <a:gd name="T44" fmla="*/ 51 w 69"/>
                <a:gd name="T45" fmla="*/ 50 h 77"/>
                <a:gd name="T46" fmla="*/ 53 w 69"/>
                <a:gd name="T47" fmla="*/ 39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9" h="77">
                  <a:moveTo>
                    <a:pt x="69" y="39"/>
                  </a:moveTo>
                  <a:cubicBezTo>
                    <a:pt x="69" y="44"/>
                    <a:pt x="68" y="49"/>
                    <a:pt x="66" y="54"/>
                  </a:cubicBezTo>
                  <a:cubicBezTo>
                    <a:pt x="64" y="59"/>
                    <a:pt x="62" y="63"/>
                    <a:pt x="58" y="66"/>
                  </a:cubicBezTo>
                  <a:cubicBezTo>
                    <a:pt x="55" y="70"/>
                    <a:pt x="51" y="72"/>
                    <a:pt x="46" y="74"/>
                  </a:cubicBezTo>
                  <a:cubicBezTo>
                    <a:pt x="41" y="76"/>
                    <a:pt x="36" y="77"/>
                    <a:pt x="3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6" y="0"/>
                    <a:pt x="41" y="1"/>
                    <a:pt x="46" y="3"/>
                  </a:cubicBezTo>
                  <a:cubicBezTo>
                    <a:pt x="51" y="5"/>
                    <a:pt x="55" y="8"/>
                    <a:pt x="58" y="11"/>
                  </a:cubicBezTo>
                  <a:cubicBezTo>
                    <a:pt x="62" y="15"/>
                    <a:pt x="64" y="19"/>
                    <a:pt x="66" y="23"/>
                  </a:cubicBezTo>
                  <a:cubicBezTo>
                    <a:pt x="68" y="28"/>
                    <a:pt x="69" y="33"/>
                    <a:pt x="69" y="39"/>
                  </a:cubicBezTo>
                  <a:close/>
                  <a:moveTo>
                    <a:pt x="53" y="39"/>
                  </a:moveTo>
                  <a:cubicBezTo>
                    <a:pt x="53" y="35"/>
                    <a:pt x="52" y="31"/>
                    <a:pt x="51" y="28"/>
                  </a:cubicBezTo>
                  <a:cubicBezTo>
                    <a:pt x="50" y="25"/>
                    <a:pt x="49" y="22"/>
                    <a:pt x="47" y="20"/>
                  </a:cubicBezTo>
                  <a:cubicBezTo>
                    <a:pt x="45" y="18"/>
                    <a:pt x="42" y="16"/>
                    <a:pt x="39" y="15"/>
                  </a:cubicBezTo>
                  <a:cubicBezTo>
                    <a:pt x="37" y="13"/>
                    <a:pt x="33" y="13"/>
                    <a:pt x="30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6" y="65"/>
                    <a:pt x="16" y="65"/>
                    <a:pt x="16" y="65"/>
                  </a:cubicBezTo>
                  <a:cubicBezTo>
                    <a:pt x="30" y="65"/>
                    <a:pt x="30" y="65"/>
                    <a:pt x="30" y="65"/>
                  </a:cubicBezTo>
                  <a:cubicBezTo>
                    <a:pt x="33" y="65"/>
                    <a:pt x="37" y="64"/>
                    <a:pt x="39" y="63"/>
                  </a:cubicBezTo>
                  <a:cubicBezTo>
                    <a:pt x="42" y="62"/>
                    <a:pt x="45" y="60"/>
                    <a:pt x="47" y="58"/>
                  </a:cubicBezTo>
                  <a:cubicBezTo>
                    <a:pt x="49" y="55"/>
                    <a:pt x="50" y="53"/>
                    <a:pt x="51" y="50"/>
                  </a:cubicBezTo>
                  <a:cubicBezTo>
                    <a:pt x="52" y="46"/>
                    <a:pt x="53" y="43"/>
                    <a:pt x="53" y="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4" name="PA-íşlïḍê">
              <a:extLst>
                <a:ext uri="{FF2B5EF4-FFF2-40B4-BE49-F238E27FC236}">
                  <a16:creationId xmlns:a16="http://schemas.microsoft.com/office/drawing/2014/main" id="{D6359166-6C22-4ED8-9CF2-B313053EE170}"/>
                </a:ext>
              </a:extLst>
            </p:cNvPr>
            <p:cNvSpPr/>
            <p:nvPr>
              <p:custDataLst>
                <p:tags r:id="rId37"/>
              </p:custDataLst>
            </p:nvPr>
          </p:nvSpPr>
          <p:spPr bwMode="auto">
            <a:xfrm>
              <a:off x="3163505" y="3188283"/>
              <a:ext cx="56408" cy="244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5" name="PA-iṧlîḑè">
              <a:extLst>
                <a:ext uri="{FF2B5EF4-FFF2-40B4-BE49-F238E27FC236}">
                  <a16:creationId xmlns:a16="http://schemas.microsoft.com/office/drawing/2014/main" id="{422CE6B2-FB05-4F29-81B9-A83D7DF70437}"/>
                </a:ext>
              </a:extLst>
            </p:cNvPr>
            <p:cNvSpPr/>
            <p:nvPr>
              <p:custDataLst>
                <p:tags r:id="rId38"/>
              </p:custDataLst>
            </p:nvPr>
          </p:nvSpPr>
          <p:spPr bwMode="auto">
            <a:xfrm>
              <a:off x="3247695" y="3110828"/>
              <a:ext cx="137230" cy="153226"/>
            </a:xfrm>
            <a:custGeom>
              <a:avLst/>
              <a:gdLst>
                <a:gd name="T0" fmla="*/ 69 w 69"/>
                <a:gd name="T1" fmla="*/ 39 h 77"/>
                <a:gd name="T2" fmla="*/ 66 w 69"/>
                <a:gd name="T3" fmla="*/ 54 h 77"/>
                <a:gd name="T4" fmla="*/ 58 w 69"/>
                <a:gd name="T5" fmla="*/ 66 h 77"/>
                <a:gd name="T6" fmla="*/ 45 w 69"/>
                <a:gd name="T7" fmla="*/ 74 h 77"/>
                <a:gd name="T8" fmla="*/ 29 w 69"/>
                <a:gd name="T9" fmla="*/ 77 h 77"/>
                <a:gd name="T10" fmla="*/ 0 w 69"/>
                <a:gd name="T11" fmla="*/ 77 h 77"/>
                <a:gd name="T12" fmla="*/ 0 w 69"/>
                <a:gd name="T13" fmla="*/ 0 h 77"/>
                <a:gd name="T14" fmla="*/ 29 w 69"/>
                <a:gd name="T15" fmla="*/ 0 h 77"/>
                <a:gd name="T16" fmla="*/ 45 w 69"/>
                <a:gd name="T17" fmla="*/ 3 h 77"/>
                <a:gd name="T18" fmla="*/ 58 w 69"/>
                <a:gd name="T19" fmla="*/ 11 h 77"/>
                <a:gd name="T20" fmla="*/ 66 w 69"/>
                <a:gd name="T21" fmla="*/ 23 h 77"/>
                <a:gd name="T22" fmla="*/ 69 w 69"/>
                <a:gd name="T23" fmla="*/ 39 h 77"/>
                <a:gd name="T24" fmla="*/ 52 w 69"/>
                <a:gd name="T25" fmla="*/ 39 h 77"/>
                <a:gd name="T26" fmla="*/ 51 w 69"/>
                <a:gd name="T27" fmla="*/ 28 h 77"/>
                <a:gd name="T28" fmla="*/ 46 w 69"/>
                <a:gd name="T29" fmla="*/ 20 h 77"/>
                <a:gd name="T30" fmla="*/ 39 w 69"/>
                <a:gd name="T31" fmla="*/ 15 h 77"/>
                <a:gd name="T32" fmla="*/ 29 w 69"/>
                <a:gd name="T33" fmla="*/ 13 h 77"/>
                <a:gd name="T34" fmla="*/ 16 w 69"/>
                <a:gd name="T35" fmla="*/ 13 h 77"/>
                <a:gd name="T36" fmla="*/ 16 w 69"/>
                <a:gd name="T37" fmla="*/ 65 h 77"/>
                <a:gd name="T38" fmla="*/ 29 w 69"/>
                <a:gd name="T39" fmla="*/ 65 h 77"/>
                <a:gd name="T40" fmla="*/ 39 w 69"/>
                <a:gd name="T41" fmla="*/ 63 h 77"/>
                <a:gd name="T42" fmla="*/ 46 w 69"/>
                <a:gd name="T43" fmla="*/ 58 h 77"/>
                <a:gd name="T44" fmla="*/ 51 w 69"/>
                <a:gd name="T45" fmla="*/ 50 h 77"/>
                <a:gd name="T46" fmla="*/ 52 w 69"/>
                <a:gd name="T47" fmla="*/ 39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9" h="77">
                  <a:moveTo>
                    <a:pt x="69" y="39"/>
                  </a:moveTo>
                  <a:cubicBezTo>
                    <a:pt x="69" y="44"/>
                    <a:pt x="68" y="49"/>
                    <a:pt x="66" y="54"/>
                  </a:cubicBezTo>
                  <a:cubicBezTo>
                    <a:pt x="64" y="59"/>
                    <a:pt x="61" y="63"/>
                    <a:pt x="58" y="66"/>
                  </a:cubicBezTo>
                  <a:cubicBezTo>
                    <a:pt x="54" y="70"/>
                    <a:pt x="50" y="72"/>
                    <a:pt x="45" y="74"/>
                  </a:cubicBezTo>
                  <a:cubicBezTo>
                    <a:pt x="41" y="76"/>
                    <a:pt x="35" y="77"/>
                    <a:pt x="29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35" y="0"/>
                    <a:pt x="41" y="1"/>
                    <a:pt x="45" y="3"/>
                  </a:cubicBezTo>
                  <a:cubicBezTo>
                    <a:pt x="50" y="5"/>
                    <a:pt x="54" y="8"/>
                    <a:pt x="58" y="11"/>
                  </a:cubicBezTo>
                  <a:cubicBezTo>
                    <a:pt x="61" y="15"/>
                    <a:pt x="64" y="19"/>
                    <a:pt x="66" y="23"/>
                  </a:cubicBezTo>
                  <a:cubicBezTo>
                    <a:pt x="68" y="28"/>
                    <a:pt x="69" y="33"/>
                    <a:pt x="69" y="39"/>
                  </a:cubicBezTo>
                  <a:close/>
                  <a:moveTo>
                    <a:pt x="52" y="39"/>
                  </a:moveTo>
                  <a:cubicBezTo>
                    <a:pt x="52" y="35"/>
                    <a:pt x="52" y="31"/>
                    <a:pt x="51" y="28"/>
                  </a:cubicBezTo>
                  <a:cubicBezTo>
                    <a:pt x="50" y="25"/>
                    <a:pt x="48" y="22"/>
                    <a:pt x="46" y="20"/>
                  </a:cubicBezTo>
                  <a:cubicBezTo>
                    <a:pt x="44" y="18"/>
                    <a:pt x="42" y="16"/>
                    <a:pt x="39" y="15"/>
                  </a:cubicBezTo>
                  <a:cubicBezTo>
                    <a:pt x="36" y="13"/>
                    <a:pt x="33" y="13"/>
                    <a:pt x="29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6" y="65"/>
                    <a:pt x="16" y="65"/>
                    <a:pt x="16" y="65"/>
                  </a:cubicBezTo>
                  <a:cubicBezTo>
                    <a:pt x="29" y="65"/>
                    <a:pt x="29" y="65"/>
                    <a:pt x="29" y="65"/>
                  </a:cubicBezTo>
                  <a:cubicBezTo>
                    <a:pt x="33" y="65"/>
                    <a:pt x="36" y="64"/>
                    <a:pt x="39" y="63"/>
                  </a:cubicBezTo>
                  <a:cubicBezTo>
                    <a:pt x="42" y="62"/>
                    <a:pt x="44" y="60"/>
                    <a:pt x="46" y="58"/>
                  </a:cubicBezTo>
                  <a:cubicBezTo>
                    <a:pt x="48" y="55"/>
                    <a:pt x="50" y="53"/>
                    <a:pt x="51" y="50"/>
                  </a:cubicBezTo>
                  <a:cubicBezTo>
                    <a:pt x="52" y="46"/>
                    <a:pt x="52" y="43"/>
                    <a:pt x="52" y="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6" name="PA-ïṥľidê">
              <a:extLst>
                <a:ext uri="{FF2B5EF4-FFF2-40B4-BE49-F238E27FC236}">
                  <a16:creationId xmlns:a16="http://schemas.microsoft.com/office/drawing/2014/main" id="{7FCA7E43-15FE-42CA-807D-701472CAD1D9}"/>
                </a:ext>
              </a:extLst>
            </p:cNvPr>
            <p:cNvSpPr/>
            <p:nvPr>
              <p:custDataLst>
                <p:tags r:id="rId39"/>
              </p:custDataLst>
            </p:nvPr>
          </p:nvSpPr>
          <p:spPr bwMode="auto">
            <a:xfrm>
              <a:off x="3384924" y="3110828"/>
              <a:ext cx="151541" cy="153226"/>
            </a:xfrm>
            <a:custGeom>
              <a:avLst/>
              <a:gdLst>
                <a:gd name="T0" fmla="*/ 76 w 76"/>
                <a:gd name="T1" fmla="*/ 77 h 77"/>
                <a:gd name="T2" fmla="*/ 64 w 76"/>
                <a:gd name="T3" fmla="*/ 77 h 77"/>
                <a:gd name="T4" fmla="*/ 60 w 76"/>
                <a:gd name="T5" fmla="*/ 76 h 77"/>
                <a:gd name="T6" fmla="*/ 58 w 76"/>
                <a:gd name="T7" fmla="*/ 74 h 77"/>
                <a:gd name="T8" fmla="*/ 53 w 76"/>
                <a:gd name="T9" fmla="*/ 59 h 77"/>
                <a:gd name="T10" fmla="*/ 23 w 76"/>
                <a:gd name="T11" fmla="*/ 59 h 77"/>
                <a:gd name="T12" fmla="*/ 17 w 76"/>
                <a:gd name="T13" fmla="*/ 74 h 77"/>
                <a:gd name="T14" fmla="*/ 16 w 76"/>
                <a:gd name="T15" fmla="*/ 76 h 77"/>
                <a:gd name="T16" fmla="*/ 12 w 76"/>
                <a:gd name="T17" fmla="*/ 77 h 77"/>
                <a:gd name="T18" fmla="*/ 0 w 76"/>
                <a:gd name="T19" fmla="*/ 77 h 77"/>
                <a:gd name="T20" fmla="*/ 30 w 76"/>
                <a:gd name="T21" fmla="*/ 0 h 77"/>
                <a:gd name="T22" fmla="*/ 46 w 76"/>
                <a:gd name="T23" fmla="*/ 0 h 77"/>
                <a:gd name="T24" fmla="*/ 76 w 76"/>
                <a:gd name="T25" fmla="*/ 77 h 77"/>
                <a:gd name="T26" fmla="*/ 26 w 76"/>
                <a:gd name="T27" fmla="*/ 48 h 77"/>
                <a:gd name="T28" fmla="*/ 49 w 76"/>
                <a:gd name="T29" fmla="*/ 48 h 77"/>
                <a:gd name="T30" fmla="*/ 41 w 76"/>
                <a:gd name="T31" fmla="*/ 25 h 77"/>
                <a:gd name="T32" fmla="*/ 39 w 76"/>
                <a:gd name="T33" fmla="*/ 20 h 77"/>
                <a:gd name="T34" fmla="*/ 38 w 76"/>
                <a:gd name="T35" fmla="*/ 15 h 77"/>
                <a:gd name="T36" fmla="*/ 36 w 76"/>
                <a:gd name="T37" fmla="*/ 20 h 77"/>
                <a:gd name="T38" fmla="*/ 35 w 76"/>
                <a:gd name="T39" fmla="*/ 25 h 77"/>
                <a:gd name="T40" fmla="*/ 26 w 76"/>
                <a:gd name="T41" fmla="*/ 48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6" h="77">
                  <a:moveTo>
                    <a:pt x="76" y="77"/>
                  </a:moveTo>
                  <a:cubicBezTo>
                    <a:pt x="64" y="77"/>
                    <a:pt x="64" y="77"/>
                    <a:pt x="64" y="77"/>
                  </a:cubicBezTo>
                  <a:cubicBezTo>
                    <a:pt x="62" y="77"/>
                    <a:pt x="61" y="77"/>
                    <a:pt x="60" y="76"/>
                  </a:cubicBezTo>
                  <a:cubicBezTo>
                    <a:pt x="59" y="75"/>
                    <a:pt x="59" y="75"/>
                    <a:pt x="58" y="74"/>
                  </a:cubicBezTo>
                  <a:cubicBezTo>
                    <a:pt x="53" y="59"/>
                    <a:pt x="53" y="59"/>
                    <a:pt x="53" y="59"/>
                  </a:cubicBezTo>
                  <a:cubicBezTo>
                    <a:pt x="23" y="59"/>
                    <a:pt x="23" y="59"/>
                    <a:pt x="23" y="59"/>
                  </a:cubicBezTo>
                  <a:cubicBezTo>
                    <a:pt x="17" y="74"/>
                    <a:pt x="17" y="74"/>
                    <a:pt x="17" y="74"/>
                  </a:cubicBezTo>
                  <a:cubicBezTo>
                    <a:pt x="17" y="74"/>
                    <a:pt x="16" y="75"/>
                    <a:pt x="16" y="76"/>
                  </a:cubicBezTo>
                  <a:cubicBezTo>
                    <a:pt x="15" y="77"/>
                    <a:pt x="14" y="77"/>
                    <a:pt x="12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46" y="0"/>
                    <a:pt x="46" y="0"/>
                    <a:pt x="46" y="0"/>
                  </a:cubicBezTo>
                  <a:lnTo>
                    <a:pt x="76" y="77"/>
                  </a:lnTo>
                  <a:close/>
                  <a:moveTo>
                    <a:pt x="26" y="48"/>
                  </a:moveTo>
                  <a:cubicBezTo>
                    <a:pt x="49" y="48"/>
                    <a:pt x="49" y="48"/>
                    <a:pt x="49" y="48"/>
                  </a:cubicBezTo>
                  <a:cubicBezTo>
                    <a:pt x="41" y="25"/>
                    <a:pt x="41" y="25"/>
                    <a:pt x="41" y="25"/>
                  </a:cubicBezTo>
                  <a:cubicBezTo>
                    <a:pt x="40" y="23"/>
                    <a:pt x="40" y="22"/>
                    <a:pt x="39" y="20"/>
                  </a:cubicBezTo>
                  <a:cubicBezTo>
                    <a:pt x="39" y="19"/>
                    <a:pt x="38" y="17"/>
                    <a:pt x="38" y="15"/>
                  </a:cubicBezTo>
                  <a:cubicBezTo>
                    <a:pt x="37" y="17"/>
                    <a:pt x="37" y="19"/>
                    <a:pt x="36" y="20"/>
                  </a:cubicBezTo>
                  <a:cubicBezTo>
                    <a:pt x="36" y="22"/>
                    <a:pt x="35" y="23"/>
                    <a:pt x="35" y="25"/>
                  </a:cubicBezTo>
                  <a:lnTo>
                    <a:pt x="26" y="4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7" name="PA-íŝḷîḋe">
              <a:extLst>
                <a:ext uri="{FF2B5EF4-FFF2-40B4-BE49-F238E27FC236}">
                  <a16:creationId xmlns:a16="http://schemas.microsoft.com/office/drawing/2014/main" id="{542FED02-B359-40C3-BF51-9A3D012C2919}"/>
                </a:ext>
              </a:extLst>
            </p:cNvPr>
            <p:cNvSpPr/>
            <p:nvPr>
              <p:custDataLst>
                <p:tags r:id="rId40"/>
              </p:custDataLst>
            </p:nvPr>
          </p:nvSpPr>
          <p:spPr bwMode="auto">
            <a:xfrm>
              <a:off x="3516260" y="3110828"/>
              <a:ext cx="141439" cy="153226"/>
            </a:xfrm>
            <a:custGeom>
              <a:avLst/>
              <a:gdLst>
                <a:gd name="T0" fmla="*/ 43 w 71"/>
                <a:gd name="T1" fmla="*/ 48 h 77"/>
                <a:gd name="T2" fmla="*/ 43 w 71"/>
                <a:gd name="T3" fmla="*/ 77 h 77"/>
                <a:gd name="T4" fmla="*/ 28 w 71"/>
                <a:gd name="T5" fmla="*/ 77 h 77"/>
                <a:gd name="T6" fmla="*/ 28 w 71"/>
                <a:gd name="T7" fmla="*/ 48 h 77"/>
                <a:gd name="T8" fmla="*/ 0 w 71"/>
                <a:gd name="T9" fmla="*/ 0 h 77"/>
                <a:gd name="T10" fmla="*/ 14 w 71"/>
                <a:gd name="T11" fmla="*/ 0 h 77"/>
                <a:gd name="T12" fmla="*/ 17 w 71"/>
                <a:gd name="T13" fmla="*/ 1 h 77"/>
                <a:gd name="T14" fmla="*/ 19 w 71"/>
                <a:gd name="T15" fmla="*/ 4 h 77"/>
                <a:gd name="T16" fmla="*/ 32 w 71"/>
                <a:gd name="T17" fmla="*/ 28 h 77"/>
                <a:gd name="T18" fmla="*/ 34 w 71"/>
                <a:gd name="T19" fmla="*/ 33 h 77"/>
                <a:gd name="T20" fmla="*/ 36 w 71"/>
                <a:gd name="T21" fmla="*/ 37 h 77"/>
                <a:gd name="T22" fmla="*/ 40 w 71"/>
                <a:gd name="T23" fmla="*/ 28 h 77"/>
                <a:gd name="T24" fmla="*/ 52 w 71"/>
                <a:gd name="T25" fmla="*/ 4 h 77"/>
                <a:gd name="T26" fmla="*/ 54 w 71"/>
                <a:gd name="T27" fmla="*/ 2 h 77"/>
                <a:gd name="T28" fmla="*/ 57 w 71"/>
                <a:gd name="T29" fmla="*/ 0 h 77"/>
                <a:gd name="T30" fmla="*/ 71 w 71"/>
                <a:gd name="T31" fmla="*/ 0 h 77"/>
                <a:gd name="T32" fmla="*/ 43 w 71"/>
                <a:gd name="T33" fmla="*/ 48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1" h="77">
                  <a:moveTo>
                    <a:pt x="43" y="48"/>
                  </a:moveTo>
                  <a:cubicBezTo>
                    <a:pt x="43" y="77"/>
                    <a:pt x="43" y="77"/>
                    <a:pt x="43" y="77"/>
                  </a:cubicBezTo>
                  <a:cubicBezTo>
                    <a:pt x="28" y="77"/>
                    <a:pt x="28" y="77"/>
                    <a:pt x="28" y="77"/>
                  </a:cubicBezTo>
                  <a:cubicBezTo>
                    <a:pt x="28" y="48"/>
                    <a:pt x="28" y="48"/>
                    <a:pt x="28" y="4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5" y="0"/>
                    <a:pt x="16" y="1"/>
                    <a:pt x="17" y="1"/>
                  </a:cubicBezTo>
                  <a:cubicBezTo>
                    <a:pt x="18" y="2"/>
                    <a:pt x="18" y="3"/>
                    <a:pt x="19" y="4"/>
                  </a:cubicBezTo>
                  <a:cubicBezTo>
                    <a:pt x="32" y="28"/>
                    <a:pt x="32" y="28"/>
                    <a:pt x="32" y="28"/>
                  </a:cubicBezTo>
                  <a:cubicBezTo>
                    <a:pt x="32" y="30"/>
                    <a:pt x="33" y="31"/>
                    <a:pt x="34" y="33"/>
                  </a:cubicBezTo>
                  <a:cubicBezTo>
                    <a:pt x="35" y="34"/>
                    <a:pt x="35" y="35"/>
                    <a:pt x="36" y="37"/>
                  </a:cubicBezTo>
                  <a:cubicBezTo>
                    <a:pt x="37" y="34"/>
                    <a:pt x="38" y="31"/>
                    <a:pt x="40" y="28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2" y="3"/>
                    <a:pt x="53" y="2"/>
                    <a:pt x="54" y="2"/>
                  </a:cubicBezTo>
                  <a:cubicBezTo>
                    <a:pt x="55" y="1"/>
                    <a:pt x="56" y="0"/>
                    <a:pt x="57" y="0"/>
                  </a:cubicBezTo>
                  <a:cubicBezTo>
                    <a:pt x="71" y="0"/>
                    <a:pt x="71" y="0"/>
                    <a:pt x="71" y="0"/>
                  </a:cubicBezTo>
                  <a:lnTo>
                    <a:pt x="43" y="4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8" name="PA-išḻïḍe">
              <a:extLst>
                <a:ext uri="{FF2B5EF4-FFF2-40B4-BE49-F238E27FC236}">
                  <a16:creationId xmlns:a16="http://schemas.microsoft.com/office/drawing/2014/main" id="{E7805C9A-6C79-45F4-B181-F763B7E0FF86}"/>
                </a:ext>
              </a:extLst>
            </p:cNvPr>
            <p:cNvSpPr/>
            <p:nvPr>
              <p:custDataLst>
                <p:tags r:id="rId41"/>
              </p:custDataLst>
            </p:nvPr>
          </p:nvSpPr>
          <p:spPr bwMode="auto">
            <a:xfrm>
              <a:off x="3008597" y="3523358"/>
              <a:ext cx="137230" cy="153226"/>
            </a:xfrm>
            <a:custGeom>
              <a:avLst/>
              <a:gdLst>
                <a:gd name="T0" fmla="*/ 69 w 69"/>
                <a:gd name="T1" fmla="*/ 39 h 77"/>
                <a:gd name="T2" fmla="*/ 66 w 69"/>
                <a:gd name="T3" fmla="*/ 54 h 77"/>
                <a:gd name="T4" fmla="*/ 58 w 69"/>
                <a:gd name="T5" fmla="*/ 66 h 77"/>
                <a:gd name="T6" fmla="*/ 46 w 69"/>
                <a:gd name="T7" fmla="*/ 74 h 77"/>
                <a:gd name="T8" fmla="*/ 30 w 69"/>
                <a:gd name="T9" fmla="*/ 77 h 77"/>
                <a:gd name="T10" fmla="*/ 0 w 69"/>
                <a:gd name="T11" fmla="*/ 77 h 77"/>
                <a:gd name="T12" fmla="*/ 0 w 69"/>
                <a:gd name="T13" fmla="*/ 0 h 77"/>
                <a:gd name="T14" fmla="*/ 30 w 69"/>
                <a:gd name="T15" fmla="*/ 0 h 77"/>
                <a:gd name="T16" fmla="*/ 46 w 69"/>
                <a:gd name="T17" fmla="*/ 3 h 77"/>
                <a:gd name="T18" fmla="*/ 58 w 69"/>
                <a:gd name="T19" fmla="*/ 11 h 77"/>
                <a:gd name="T20" fmla="*/ 66 w 69"/>
                <a:gd name="T21" fmla="*/ 23 h 77"/>
                <a:gd name="T22" fmla="*/ 69 w 69"/>
                <a:gd name="T23" fmla="*/ 39 h 77"/>
                <a:gd name="T24" fmla="*/ 53 w 69"/>
                <a:gd name="T25" fmla="*/ 39 h 77"/>
                <a:gd name="T26" fmla="*/ 51 w 69"/>
                <a:gd name="T27" fmla="*/ 28 h 77"/>
                <a:gd name="T28" fmla="*/ 47 w 69"/>
                <a:gd name="T29" fmla="*/ 20 h 77"/>
                <a:gd name="T30" fmla="*/ 39 w 69"/>
                <a:gd name="T31" fmla="*/ 14 h 77"/>
                <a:gd name="T32" fmla="*/ 30 w 69"/>
                <a:gd name="T33" fmla="*/ 13 h 77"/>
                <a:gd name="T34" fmla="*/ 16 w 69"/>
                <a:gd name="T35" fmla="*/ 13 h 77"/>
                <a:gd name="T36" fmla="*/ 16 w 69"/>
                <a:gd name="T37" fmla="*/ 64 h 77"/>
                <a:gd name="T38" fmla="*/ 30 w 69"/>
                <a:gd name="T39" fmla="*/ 64 h 77"/>
                <a:gd name="T40" fmla="*/ 39 w 69"/>
                <a:gd name="T41" fmla="*/ 63 h 77"/>
                <a:gd name="T42" fmla="*/ 47 w 69"/>
                <a:gd name="T43" fmla="*/ 58 h 77"/>
                <a:gd name="T44" fmla="*/ 51 w 69"/>
                <a:gd name="T45" fmla="*/ 49 h 77"/>
                <a:gd name="T46" fmla="*/ 53 w 69"/>
                <a:gd name="T47" fmla="*/ 39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9" h="77">
                  <a:moveTo>
                    <a:pt x="69" y="39"/>
                  </a:moveTo>
                  <a:cubicBezTo>
                    <a:pt x="69" y="44"/>
                    <a:pt x="68" y="49"/>
                    <a:pt x="66" y="54"/>
                  </a:cubicBezTo>
                  <a:cubicBezTo>
                    <a:pt x="64" y="59"/>
                    <a:pt x="62" y="63"/>
                    <a:pt x="58" y="66"/>
                  </a:cubicBezTo>
                  <a:cubicBezTo>
                    <a:pt x="55" y="69"/>
                    <a:pt x="51" y="72"/>
                    <a:pt x="46" y="74"/>
                  </a:cubicBezTo>
                  <a:cubicBezTo>
                    <a:pt x="41" y="76"/>
                    <a:pt x="36" y="77"/>
                    <a:pt x="3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6" y="0"/>
                    <a:pt x="41" y="1"/>
                    <a:pt x="46" y="3"/>
                  </a:cubicBezTo>
                  <a:cubicBezTo>
                    <a:pt x="51" y="5"/>
                    <a:pt x="55" y="8"/>
                    <a:pt x="58" y="11"/>
                  </a:cubicBezTo>
                  <a:cubicBezTo>
                    <a:pt x="62" y="14"/>
                    <a:pt x="64" y="19"/>
                    <a:pt x="66" y="23"/>
                  </a:cubicBezTo>
                  <a:cubicBezTo>
                    <a:pt x="68" y="28"/>
                    <a:pt x="69" y="33"/>
                    <a:pt x="69" y="39"/>
                  </a:cubicBezTo>
                  <a:close/>
                  <a:moveTo>
                    <a:pt x="53" y="39"/>
                  </a:moveTo>
                  <a:cubicBezTo>
                    <a:pt x="53" y="35"/>
                    <a:pt x="52" y="31"/>
                    <a:pt x="51" y="28"/>
                  </a:cubicBezTo>
                  <a:cubicBezTo>
                    <a:pt x="50" y="25"/>
                    <a:pt x="49" y="22"/>
                    <a:pt x="47" y="20"/>
                  </a:cubicBezTo>
                  <a:cubicBezTo>
                    <a:pt x="45" y="17"/>
                    <a:pt x="42" y="16"/>
                    <a:pt x="39" y="14"/>
                  </a:cubicBezTo>
                  <a:cubicBezTo>
                    <a:pt x="37" y="13"/>
                    <a:pt x="33" y="13"/>
                    <a:pt x="30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6" y="64"/>
                    <a:pt x="16" y="64"/>
                    <a:pt x="16" y="64"/>
                  </a:cubicBezTo>
                  <a:cubicBezTo>
                    <a:pt x="30" y="64"/>
                    <a:pt x="30" y="64"/>
                    <a:pt x="30" y="64"/>
                  </a:cubicBezTo>
                  <a:cubicBezTo>
                    <a:pt x="33" y="64"/>
                    <a:pt x="37" y="64"/>
                    <a:pt x="39" y="63"/>
                  </a:cubicBezTo>
                  <a:cubicBezTo>
                    <a:pt x="42" y="62"/>
                    <a:pt x="45" y="60"/>
                    <a:pt x="47" y="58"/>
                  </a:cubicBezTo>
                  <a:cubicBezTo>
                    <a:pt x="49" y="55"/>
                    <a:pt x="50" y="53"/>
                    <a:pt x="51" y="49"/>
                  </a:cubicBezTo>
                  <a:cubicBezTo>
                    <a:pt x="52" y="46"/>
                    <a:pt x="53" y="43"/>
                    <a:pt x="53" y="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9" name="PA-iṧľïḓe">
              <a:extLst>
                <a:ext uri="{FF2B5EF4-FFF2-40B4-BE49-F238E27FC236}">
                  <a16:creationId xmlns:a16="http://schemas.microsoft.com/office/drawing/2014/main" id="{55AF8B7E-C65C-45BC-9A27-0278788B6FBC}"/>
                </a:ext>
              </a:extLst>
            </p:cNvPr>
            <p:cNvSpPr/>
            <p:nvPr>
              <p:custDataLst>
                <p:tags r:id="rId42"/>
              </p:custDataLst>
            </p:nvPr>
          </p:nvSpPr>
          <p:spPr bwMode="auto">
            <a:xfrm>
              <a:off x="3145826" y="3523358"/>
              <a:ext cx="151541" cy="153226"/>
            </a:xfrm>
            <a:custGeom>
              <a:avLst/>
              <a:gdLst>
                <a:gd name="T0" fmla="*/ 76 w 76"/>
                <a:gd name="T1" fmla="*/ 77 h 77"/>
                <a:gd name="T2" fmla="*/ 64 w 76"/>
                <a:gd name="T3" fmla="*/ 77 h 77"/>
                <a:gd name="T4" fmla="*/ 60 w 76"/>
                <a:gd name="T5" fmla="*/ 76 h 77"/>
                <a:gd name="T6" fmla="*/ 59 w 76"/>
                <a:gd name="T7" fmla="*/ 73 h 77"/>
                <a:gd name="T8" fmla="*/ 53 w 76"/>
                <a:gd name="T9" fmla="*/ 59 h 77"/>
                <a:gd name="T10" fmla="*/ 23 w 76"/>
                <a:gd name="T11" fmla="*/ 59 h 77"/>
                <a:gd name="T12" fmla="*/ 18 w 76"/>
                <a:gd name="T13" fmla="*/ 73 h 77"/>
                <a:gd name="T14" fmla="*/ 16 w 76"/>
                <a:gd name="T15" fmla="*/ 76 h 77"/>
                <a:gd name="T16" fmla="*/ 13 w 76"/>
                <a:gd name="T17" fmla="*/ 77 h 77"/>
                <a:gd name="T18" fmla="*/ 0 w 76"/>
                <a:gd name="T19" fmla="*/ 77 h 77"/>
                <a:gd name="T20" fmla="*/ 30 w 76"/>
                <a:gd name="T21" fmla="*/ 0 h 77"/>
                <a:gd name="T22" fmla="*/ 46 w 76"/>
                <a:gd name="T23" fmla="*/ 0 h 77"/>
                <a:gd name="T24" fmla="*/ 76 w 76"/>
                <a:gd name="T25" fmla="*/ 77 h 77"/>
                <a:gd name="T26" fmla="*/ 27 w 76"/>
                <a:gd name="T27" fmla="*/ 48 h 77"/>
                <a:gd name="T28" fmla="*/ 50 w 76"/>
                <a:gd name="T29" fmla="*/ 48 h 77"/>
                <a:gd name="T30" fmla="*/ 41 w 76"/>
                <a:gd name="T31" fmla="*/ 24 h 77"/>
                <a:gd name="T32" fmla="*/ 40 w 76"/>
                <a:gd name="T33" fmla="*/ 20 h 77"/>
                <a:gd name="T34" fmla="*/ 38 w 76"/>
                <a:gd name="T35" fmla="*/ 15 h 77"/>
                <a:gd name="T36" fmla="*/ 37 w 76"/>
                <a:gd name="T37" fmla="*/ 20 h 77"/>
                <a:gd name="T38" fmla="*/ 35 w 76"/>
                <a:gd name="T39" fmla="*/ 24 h 77"/>
                <a:gd name="T40" fmla="*/ 27 w 76"/>
                <a:gd name="T41" fmla="*/ 48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6" h="77">
                  <a:moveTo>
                    <a:pt x="76" y="77"/>
                  </a:moveTo>
                  <a:cubicBezTo>
                    <a:pt x="64" y="77"/>
                    <a:pt x="64" y="77"/>
                    <a:pt x="64" y="77"/>
                  </a:cubicBezTo>
                  <a:cubicBezTo>
                    <a:pt x="62" y="77"/>
                    <a:pt x="61" y="77"/>
                    <a:pt x="60" y="76"/>
                  </a:cubicBezTo>
                  <a:cubicBezTo>
                    <a:pt x="60" y="75"/>
                    <a:pt x="59" y="74"/>
                    <a:pt x="59" y="73"/>
                  </a:cubicBezTo>
                  <a:cubicBezTo>
                    <a:pt x="53" y="59"/>
                    <a:pt x="53" y="59"/>
                    <a:pt x="53" y="59"/>
                  </a:cubicBezTo>
                  <a:cubicBezTo>
                    <a:pt x="23" y="59"/>
                    <a:pt x="23" y="59"/>
                    <a:pt x="23" y="59"/>
                  </a:cubicBezTo>
                  <a:cubicBezTo>
                    <a:pt x="18" y="73"/>
                    <a:pt x="18" y="73"/>
                    <a:pt x="18" y="73"/>
                  </a:cubicBezTo>
                  <a:cubicBezTo>
                    <a:pt x="17" y="74"/>
                    <a:pt x="17" y="75"/>
                    <a:pt x="16" y="76"/>
                  </a:cubicBezTo>
                  <a:cubicBezTo>
                    <a:pt x="15" y="77"/>
                    <a:pt x="14" y="77"/>
                    <a:pt x="13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46" y="0"/>
                    <a:pt x="46" y="0"/>
                    <a:pt x="46" y="0"/>
                  </a:cubicBezTo>
                  <a:lnTo>
                    <a:pt x="76" y="77"/>
                  </a:lnTo>
                  <a:close/>
                  <a:moveTo>
                    <a:pt x="27" y="48"/>
                  </a:moveTo>
                  <a:cubicBezTo>
                    <a:pt x="50" y="48"/>
                    <a:pt x="50" y="48"/>
                    <a:pt x="50" y="48"/>
                  </a:cubicBezTo>
                  <a:cubicBezTo>
                    <a:pt x="41" y="24"/>
                    <a:pt x="41" y="24"/>
                    <a:pt x="41" y="24"/>
                  </a:cubicBezTo>
                  <a:cubicBezTo>
                    <a:pt x="41" y="23"/>
                    <a:pt x="40" y="22"/>
                    <a:pt x="40" y="20"/>
                  </a:cubicBezTo>
                  <a:cubicBezTo>
                    <a:pt x="39" y="18"/>
                    <a:pt x="39" y="17"/>
                    <a:pt x="38" y="15"/>
                  </a:cubicBezTo>
                  <a:cubicBezTo>
                    <a:pt x="38" y="17"/>
                    <a:pt x="37" y="18"/>
                    <a:pt x="37" y="20"/>
                  </a:cubicBezTo>
                  <a:cubicBezTo>
                    <a:pt x="36" y="22"/>
                    <a:pt x="36" y="23"/>
                    <a:pt x="35" y="24"/>
                  </a:cubicBezTo>
                  <a:lnTo>
                    <a:pt x="27" y="4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0" name="PA-íṣ1ïdê">
              <a:extLst>
                <a:ext uri="{FF2B5EF4-FFF2-40B4-BE49-F238E27FC236}">
                  <a16:creationId xmlns:a16="http://schemas.microsoft.com/office/drawing/2014/main" id="{FBC1FAE8-E6E1-4725-B2EC-60AEB26FF73C}"/>
                </a:ext>
              </a:extLst>
            </p:cNvPr>
            <p:cNvSpPr/>
            <p:nvPr>
              <p:custDataLst>
                <p:tags r:id="rId43"/>
              </p:custDataLst>
            </p:nvPr>
          </p:nvSpPr>
          <p:spPr bwMode="auto">
            <a:xfrm>
              <a:off x="3283055" y="3523358"/>
              <a:ext cx="122075" cy="153226"/>
            </a:xfrm>
            <a:custGeom>
              <a:avLst/>
              <a:gdLst>
                <a:gd name="T0" fmla="*/ 145 w 145"/>
                <a:gd name="T1" fmla="*/ 0 h 182"/>
                <a:gd name="T2" fmla="*/ 145 w 145"/>
                <a:gd name="T3" fmla="*/ 30 h 182"/>
                <a:gd name="T4" fmla="*/ 93 w 145"/>
                <a:gd name="T5" fmla="*/ 30 h 182"/>
                <a:gd name="T6" fmla="*/ 93 w 145"/>
                <a:gd name="T7" fmla="*/ 182 h 182"/>
                <a:gd name="T8" fmla="*/ 55 w 145"/>
                <a:gd name="T9" fmla="*/ 182 h 182"/>
                <a:gd name="T10" fmla="*/ 55 w 145"/>
                <a:gd name="T11" fmla="*/ 30 h 182"/>
                <a:gd name="T12" fmla="*/ 0 w 145"/>
                <a:gd name="T13" fmla="*/ 30 h 182"/>
                <a:gd name="T14" fmla="*/ 0 w 145"/>
                <a:gd name="T15" fmla="*/ 0 h 182"/>
                <a:gd name="T16" fmla="*/ 145 w 145"/>
                <a:gd name="T17" fmla="*/ 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5" h="182">
                  <a:moveTo>
                    <a:pt x="145" y="0"/>
                  </a:moveTo>
                  <a:lnTo>
                    <a:pt x="145" y="30"/>
                  </a:lnTo>
                  <a:lnTo>
                    <a:pt x="93" y="30"/>
                  </a:lnTo>
                  <a:lnTo>
                    <a:pt x="93" y="182"/>
                  </a:lnTo>
                  <a:lnTo>
                    <a:pt x="55" y="182"/>
                  </a:lnTo>
                  <a:lnTo>
                    <a:pt x="55" y="30"/>
                  </a:lnTo>
                  <a:lnTo>
                    <a:pt x="0" y="30"/>
                  </a:lnTo>
                  <a:lnTo>
                    <a:pt x="0" y="0"/>
                  </a:lnTo>
                  <a:lnTo>
                    <a:pt x="14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1" name="PA-ïsļíḑé">
              <a:extLst>
                <a:ext uri="{FF2B5EF4-FFF2-40B4-BE49-F238E27FC236}">
                  <a16:creationId xmlns:a16="http://schemas.microsoft.com/office/drawing/2014/main" id="{DACC45F2-81BB-4CCF-A4B0-48B9B0815308}"/>
                </a:ext>
              </a:extLst>
            </p:cNvPr>
            <p:cNvSpPr/>
            <p:nvPr>
              <p:custDataLst>
                <p:tags r:id="rId44"/>
              </p:custDataLst>
            </p:nvPr>
          </p:nvSpPr>
          <p:spPr bwMode="auto">
            <a:xfrm>
              <a:off x="3422810" y="3523358"/>
              <a:ext cx="97661" cy="153226"/>
            </a:xfrm>
            <a:custGeom>
              <a:avLst/>
              <a:gdLst>
                <a:gd name="T0" fmla="*/ 116 w 116"/>
                <a:gd name="T1" fmla="*/ 0 h 182"/>
                <a:gd name="T2" fmla="*/ 116 w 116"/>
                <a:gd name="T3" fmla="*/ 30 h 182"/>
                <a:gd name="T4" fmla="*/ 38 w 116"/>
                <a:gd name="T5" fmla="*/ 30 h 182"/>
                <a:gd name="T6" fmla="*/ 38 w 116"/>
                <a:gd name="T7" fmla="*/ 75 h 182"/>
                <a:gd name="T8" fmla="*/ 99 w 116"/>
                <a:gd name="T9" fmla="*/ 75 h 182"/>
                <a:gd name="T10" fmla="*/ 99 w 116"/>
                <a:gd name="T11" fmla="*/ 104 h 182"/>
                <a:gd name="T12" fmla="*/ 38 w 116"/>
                <a:gd name="T13" fmla="*/ 104 h 182"/>
                <a:gd name="T14" fmla="*/ 38 w 116"/>
                <a:gd name="T15" fmla="*/ 151 h 182"/>
                <a:gd name="T16" fmla="*/ 116 w 116"/>
                <a:gd name="T17" fmla="*/ 151 h 182"/>
                <a:gd name="T18" fmla="*/ 116 w 116"/>
                <a:gd name="T19" fmla="*/ 182 h 182"/>
                <a:gd name="T20" fmla="*/ 0 w 116"/>
                <a:gd name="T21" fmla="*/ 182 h 182"/>
                <a:gd name="T22" fmla="*/ 0 w 116"/>
                <a:gd name="T23" fmla="*/ 0 h 182"/>
                <a:gd name="T24" fmla="*/ 116 w 116"/>
                <a:gd name="T25" fmla="*/ 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6" h="182">
                  <a:moveTo>
                    <a:pt x="116" y="0"/>
                  </a:moveTo>
                  <a:lnTo>
                    <a:pt x="116" y="30"/>
                  </a:lnTo>
                  <a:lnTo>
                    <a:pt x="38" y="30"/>
                  </a:lnTo>
                  <a:lnTo>
                    <a:pt x="38" y="75"/>
                  </a:lnTo>
                  <a:lnTo>
                    <a:pt x="99" y="75"/>
                  </a:lnTo>
                  <a:lnTo>
                    <a:pt x="99" y="104"/>
                  </a:lnTo>
                  <a:lnTo>
                    <a:pt x="38" y="104"/>
                  </a:lnTo>
                  <a:lnTo>
                    <a:pt x="38" y="151"/>
                  </a:lnTo>
                  <a:lnTo>
                    <a:pt x="116" y="151"/>
                  </a:lnTo>
                  <a:lnTo>
                    <a:pt x="116" y="182"/>
                  </a:lnTo>
                  <a:lnTo>
                    <a:pt x="0" y="182"/>
                  </a:lnTo>
                  <a:lnTo>
                    <a:pt x="0" y="0"/>
                  </a:lnTo>
                  <a:lnTo>
                    <a:pt x="1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2" name="PA-îśḻïďe">
              <a:extLst>
                <a:ext uri="{FF2B5EF4-FFF2-40B4-BE49-F238E27FC236}">
                  <a16:creationId xmlns:a16="http://schemas.microsoft.com/office/drawing/2014/main" id="{8B615276-F979-484A-AC64-2D4E8A392876}"/>
                </a:ext>
              </a:extLst>
            </p:cNvPr>
            <p:cNvSpPr/>
            <p:nvPr>
              <p:custDataLst>
                <p:tags r:id="rId45"/>
              </p:custDataLst>
            </p:nvPr>
          </p:nvSpPr>
          <p:spPr bwMode="auto">
            <a:xfrm>
              <a:off x="5268250" y="2699981"/>
              <a:ext cx="122075" cy="151541"/>
            </a:xfrm>
            <a:custGeom>
              <a:avLst/>
              <a:gdLst>
                <a:gd name="T0" fmla="*/ 145 w 145"/>
                <a:gd name="T1" fmla="*/ 0 h 180"/>
                <a:gd name="T2" fmla="*/ 145 w 145"/>
                <a:gd name="T3" fmla="*/ 29 h 180"/>
                <a:gd name="T4" fmla="*/ 93 w 145"/>
                <a:gd name="T5" fmla="*/ 29 h 180"/>
                <a:gd name="T6" fmla="*/ 93 w 145"/>
                <a:gd name="T7" fmla="*/ 180 h 180"/>
                <a:gd name="T8" fmla="*/ 55 w 145"/>
                <a:gd name="T9" fmla="*/ 180 h 180"/>
                <a:gd name="T10" fmla="*/ 55 w 145"/>
                <a:gd name="T11" fmla="*/ 29 h 180"/>
                <a:gd name="T12" fmla="*/ 0 w 145"/>
                <a:gd name="T13" fmla="*/ 29 h 180"/>
                <a:gd name="T14" fmla="*/ 0 w 145"/>
                <a:gd name="T15" fmla="*/ 0 h 180"/>
                <a:gd name="T16" fmla="*/ 145 w 145"/>
                <a:gd name="T17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5" h="180">
                  <a:moveTo>
                    <a:pt x="145" y="0"/>
                  </a:moveTo>
                  <a:lnTo>
                    <a:pt x="145" y="29"/>
                  </a:lnTo>
                  <a:lnTo>
                    <a:pt x="93" y="29"/>
                  </a:lnTo>
                  <a:lnTo>
                    <a:pt x="93" y="180"/>
                  </a:lnTo>
                  <a:lnTo>
                    <a:pt x="55" y="180"/>
                  </a:lnTo>
                  <a:lnTo>
                    <a:pt x="55" y="29"/>
                  </a:lnTo>
                  <a:lnTo>
                    <a:pt x="0" y="29"/>
                  </a:lnTo>
                  <a:lnTo>
                    <a:pt x="0" y="0"/>
                  </a:lnTo>
                  <a:lnTo>
                    <a:pt x="14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3" name="PA-ïŝļiḑé">
              <a:extLst>
                <a:ext uri="{FF2B5EF4-FFF2-40B4-BE49-F238E27FC236}">
                  <a16:creationId xmlns:a16="http://schemas.microsoft.com/office/drawing/2014/main" id="{6B0B5E50-DBA4-442B-80DA-D8BF826BCB32}"/>
                </a:ext>
              </a:extLst>
            </p:cNvPr>
            <p:cNvSpPr/>
            <p:nvPr>
              <p:custDataLst>
                <p:tags r:id="rId46"/>
              </p:custDataLst>
            </p:nvPr>
          </p:nvSpPr>
          <p:spPr bwMode="auto">
            <a:xfrm>
              <a:off x="5408005" y="2699981"/>
              <a:ext cx="31992" cy="15154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4" name="PA-i$ľiḑê">
              <a:extLst>
                <a:ext uri="{FF2B5EF4-FFF2-40B4-BE49-F238E27FC236}">
                  <a16:creationId xmlns:a16="http://schemas.microsoft.com/office/drawing/2014/main" id="{1AB48052-C984-4D23-A38F-9575FA7EEFFB}"/>
                </a:ext>
              </a:extLst>
            </p:cNvPr>
            <p:cNvSpPr/>
            <p:nvPr>
              <p:custDataLst>
                <p:tags r:id="rId47"/>
              </p:custDataLst>
            </p:nvPr>
          </p:nvSpPr>
          <p:spPr bwMode="auto">
            <a:xfrm>
              <a:off x="5471989" y="2699981"/>
              <a:ext cx="169222" cy="151541"/>
            </a:xfrm>
            <a:custGeom>
              <a:avLst/>
              <a:gdLst>
                <a:gd name="T0" fmla="*/ 41 w 85"/>
                <a:gd name="T1" fmla="*/ 47 h 76"/>
                <a:gd name="T2" fmla="*/ 43 w 85"/>
                <a:gd name="T3" fmla="*/ 51 h 76"/>
                <a:gd name="T4" fmla="*/ 44 w 85"/>
                <a:gd name="T5" fmla="*/ 47 h 76"/>
                <a:gd name="T6" fmla="*/ 46 w 85"/>
                <a:gd name="T7" fmla="*/ 43 h 76"/>
                <a:gd name="T8" fmla="*/ 67 w 85"/>
                <a:gd name="T9" fmla="*/ 2 h 76"/>
                <a:gd name="T10" fmla="*/ 69 w 85"/>
                <a:gd name="T11" fmla="*/ 1 h 76"/>
                <a:gd name="T12" fmla="*/ 70 w 85"/>
                <a:gd name="T13" fmla="*/ 0 h 76"/>
                <a:gd name="T14" fmla="*/ 71 w 85"/>
                <a:gd name="T15" fmla="*/ 0 h 76"/>
                <a:gd name="T16" fmla="*/ 73 w 85"/>
                <a:gd name="T17" fmla="*/ 0 h 76"/>
                <a:gd name="T18" fmla="*/ 85 w 85"/>
                <a:gd name="T19" fmla="*/ 0 h 76"/>
                <a:gd name="T20" fmla="*/ 85 w 85"/>
                <a:gd name="T21" fmla="*/ 76 h 76"/>
                <a:gd name="T22" fmla="*/ 71 w 85"/>
                <a:gd name="T23" fmla="*/ 76 h 76"/>
                <a:gd name="T24" fmla="*/ 71 w 85"/>
                <a:gd name="T25" fmla="*/ 29 h 76"/>
                <a:gd name="T26" fmla="*/ 71 w 85"/>
                <a:gd name="T27" fmla="*/ 26 h 76"/>
                <a:gd name="T28" fmla="*/ 71 w 85"/>
                <a:gd name="T29" fmla="*/ 23 h 76"/>
                <a:gd name="T30" fmla="*/ 49 w 85"/>
                <a:gd name="T31" fmla="*/ 64 h 76"/>
                <a:gd name="T32" fmla="*/ 44 w 85"/>
                <a:gd name="T33" fmla="*/ 68 h 76"/>
                <a:gd name="T34" fmla="*/ 42 w 85"/>
                <a:gd name="T35" fmla="*/ 68 h 76"/>
                <a:gd name="T36" fmla="*/ 38 w 85"/>
                <a:gd name="T37" fmla="*/ 67 h 76"/>
                <a:gd name="T38" fmla="*/ 36 w 85"/>
                <a:gd name="T39" fmla="*/ 64 h 76"/>
                <a:gd name="T40" fmla="*/ 14 w 85"/>
                <a:gd name="T41" fmla="*/ 22 h 76"/>
                <a:gd name="T42" fmla="*/ 14 w 85"/>
                <a:gd name="T43" fmla="*/ 26 h 76"/>
                <a:gd name="T44" fmla="*/ 14 w 85"/>
                <a:gd name="T45" fmla="*/ 29 h 76"/>
                <a:gd name="T46" fmla="*/ 14 w 85"/>
                <a:gd name="T47" fmla="*/ 76 h 76"/>
                <a:gd name="T48" fmla="*/ 0 w 85"/>
                <a:gd name="T49" fmla="*/ 76 h 76"/>
                <a:gd name="T50" fmla="*/ 0 w 85"/>
                <a:gd name="T51" fmla="*/ 0 h 76"/>
                <a:gd name="T52" fmla="*/ 12 w 85"/>
                <a:gd name="T53" fmla="*/ 0 h 76"/>
                <a:gd name="T54" fmla="*/ 14 w 85"/>
                <a:gd name="T55" fmla="*/ 0 h 76"/>
                <a:gd name="T56" fmla="*/ 16 w 85"/>
                <a:gd name="T57" fmla="*/ 0 h 76"/>
                <a:gd name="T58" fmla="*/ 17 w 85"/>
                <a:gd name="T59" fmla="*/ 1 h 76"/>
                <a:gd name="T60" fmla="*/ 18 w 85"/>
                <a:gd name="T61" fmla="*/ 2 h 76"/>
                <a:gd name="T62" fmla="*/ 39 w 85"/>
                <a:gd name="T63" fmla="*/ 43 h 76"/>
                <a:gd name="T64" fmla="*/ 41 w 85"/>
                <a:gd name="T65" fmla="*/ 47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5" h="76">
                  <a:moveTo>
                    <a:pt x="41" y="47"/>
                  </a:moveTo>
                  <a:cubicBezTo>
                    <a:pt x="42" y="48"/>
                    <a:pt x="42" y="49"/>
                    <a:pt x="43" y="51"/>
                  </a:cubicBezTo>
                  <a:cubicBezTo>
                    <a:pt x="43" y="49"/>
                    <a:pt x="44" y="48"/>
                    <a:pt x="44" y="47"/>
                  </a:cubicBezTo>
                  <a:cubicBezTo>
                    <a:pt x="45" y="45"/>
                    <a:pt x="46" y="44"/>
                    <a:pt x="46" y="43"/>
                  </a:cubicBezTo>
                  <a:cubicBezTo>
                    <a:pt x="67" y="2"/>
                    <a:pt x="67" y="2"/>
                    <a:pt x="67" y="2"/>
                  </a:cubicBezTo>
                  <a:cubicBezTo>
                    <a:pt x="68" y="1"/>
                    <a:pt x="68" y="1"/>
                    <a:pt x="69" y="1"/>
                  </a:cubicBezTo>
                  <a:cubicBezTo>
                    <a:pt x="69" y="0"/>
                    <a:pt x="69" y="0"/>
                    <a:pt x="70" y="0"/>
                  </a:cubicBezTo>
                  <a:cubicBezTo>
                    <a:pt x="70" y="0"/>
                    <a:pt x="70" y="0"/>
                    <a:pt x="71" y="0"/>
                  </a:cubicBezTo>
                  <a:cubicBezTo>
                    <a:pt x="72" y="0"/>
                    <a:pt x="72" y="0"/>
                    <a:pt x="73" y="0"/>
                  </a:cubicBezTo>
                  <a:cubicBezTo>
                    <a:pt x="85" y="0"/>
                    <a:pt x="85" y="0"/>
                    <a:pt x="85" y="0"/>
                  </a:cubicBezTo>
                  <a:cubicBezTo>
                    <a:pt x="85" y="76"/>
                    <a:pt x="85" y="76"/>
                    <a:pt x="85" y="76"/>
                  </a:cubicBezTo>
                  <a:cubicBezTo>
                    <a:pt x="71" y="76"/>
                    <a:pt x="71" y="76"/>
                    <a:pt x="71" y="76"/>
                  </a:cubicBezTo>
                  <a:cubicBezTo>
                    <a:pt x="71" y="29"/>
                    <a:pt x="71" y="29"/>
                    <a:pt x="71" y="29"/>
                  </a:cubicBezTo>
                  <a:cubicBezTo>
                    <a:pt x="71" y="28"/>
                    <a:pt x="71" y="27"/>
                    <a:pt x="71" y="26"/>
                  </a:cubicBezTo>
                  <a:cubicBezTo>
                    <a:pt x="71" y="25"/>
                    <a:pt x="71" y="24"/>
                    <a:pt x="71" y="23"/>
                  </a:cubicBezTo>
                  <a:cubicBezTo>
                    <a:pt x="49" y="64"/>
                    <a:pt x="49" y="64"/>
                    <a:pt x="49" y="64"/>
                  </a:cubicBezTo>
                  <a:cubicBezTo>
                    <a:pt x="48" y="66"/>
                    <a:pt x="46" y="68"/>
                    <a:pt x="44" y="68"/>
                  </a:cubicBezTo>
                  <a:cubicBezTo>
                    <a:pt x="42" y="68"/>
                    <a:pt x="42" y="68"/>
                    <a:pt x="42" y="68"/>
                  </a:cubicBezTo>
                  <a:cubicBezTo>
                    <a:pt x="40" y="68"/>
                    <a:pt x="39" y="67"/>
                    <a:pt x="38" y="67"/>
                  </a:cubicBezTo>
                  <a:cubicBezTo>
                    <a:pt x="37" y="66"/>
                    <a:pt x="37" y="65"/>
                    <a:pt x="36" y="64"/>
                  </a:cubicBezTo>
                  <a:cubicBezTo>
                    <a:pt x="14" y="22"/>
                    <a:pt x="14" y="22"/>
                    <a:pt x="14" y="22"/>
                  </a:cubicBezTo>
                  <a:cubicBezTo>
                    <a:pt x="14" y="24"/>
                    <a:pt x="14" y="25"/>
                    <a:pt x="14" y="26"/>
                  </a:cubicBezTo>
                  <a:cubicBezTo>
                    <a:pt x="14" y="27"/>
                    <a:pt x="14" y="28"/>
                    <a:pt x="14" y="29"/>
                  </a:cubicBezTo>
                  <a:cubicBezTo>
                    <a:pt x="14" y="76"/>
                    <a:pt x="14" y="76"/>
                    <a:pt x="14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5" y="0"/>
                    <a:pt x="15" y="0"/>
                    <a:pt x="16" y="0"/>
                  </a:cubicBezTo>
                  <a:cubicBezTo>
                    <a:pt x="16" y="0"/>
                    <a:pt x="16" y="0"/>
                    <a:pt x="17" y="1"/>
                  </a:cubicBezTo>
                  <a:cubicBezTo>
                    <a:pt x="17" y="1"/>
                    <a:pt x="17" y="1"/>
                    <a:pt x="18" y="2"/>
                  </a:cubicBezTo>
                  <a:cubicBezTo>
                    <a:pt x="39" y="43"/>
                    <a:pt x="39" y="43"/>
                    <a:pt x="39" y="43"/>
                  </a:cubicBezTo>
                  <a:cubicBezTo>
                    <a:pt x="40" y="44"/>
                    <a:pt x="40" y="45"/>
                    <a:pt x="41" y="4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5" name="PA-ïṧḷiďé">
              <a:extLst>
                <a:ext uri="{FF2B5EF4-FFF2-40B4-BE49-F238E27FC236}">
                  <a16:creationId xmlns:a16="http://schemas.microsoft.com/office/drawing/2014/main" id="{9B22EBC3-39D5-4014-B798-EA498984FDB8}"/>
                </a:ext>
              </a:extLst>
            </p:cNvPr>
            <p:cNvSpPr/>
            <p:nvPr>
              <p:custDataLst>
                <p:tags r:id="rId48"/>
              </p:custDataLst>
            </p:nvPr>
          </p:nvSpPr>
          <p:spPr bwMode="auto">
            <a:xfrm>
              <a:off x="5673203" y="2699981"/>
              <a:ext cx="97661" cy="151541"/>
            </a:xfrm>
            <a:custGeom>
              <a:avLst/>
              <a:gdLst>
                <a:gd name="T0" fmla="*/ 116 w 116"/>
                <a:gd name="T1" fmla="*/ 0 h 180"/>
                <a:gd name="T2" fmla="*/ 116 w 116"/>
                <a:gd name="T3" fmla="*/ 29 h 180"/>
                <a:gd name="T4" fmla="*/ 37 w 116"/>
                <a:gd name="T5" fmla="*/ 29 h 180"/>
                <a:gd name="T6" fmla="*/ 37 w 116"/>
                <a:gd name="T7" fmla="*/ 76 h 180"/>
                <a:gd name="T8" fmla="*/ 97 w 116"/>
                <a:gd name="T9" fmla="*/ 76 h 180"/>
                <a:gd name="T10" fmla="*/ 97 w 116"/>
                <a:gd name="T11" fmla="*/ 104 h 180"/>
                <a:gd name="T12" fmla="*/ 37 w 116"/>
                <a:gd name="T13" fmla="*/ 104 h 180"/>
                <a:gd name="T14" fmla="*/ 37 w 116"/>
                <a:gd name="T15" fmla="*/ 152 h 180"/>
                <a:gd name="T16" fmla="*/ 116 w 116"/>
                <a:gd name="T17" fmla="*/ 152 h 180"/>
                <a:gd name="T18" fmla="*/ 116 w 116"/>
                <a:gd name="T19" fmla="*/ 180 h 180"/>
                <a:gd name="T20" fmla="*/ 0 w 116"/>
                <a:gd name="T21" fmla="*/ 180 h 180"/>
                <a:gd name="T22" fmla="*/ 0 w 116"/>
                <a:gd name="T23" fmla="*/ 0 h 180"/>
                <a:gd name="T24" fmla="*/ 116 w 116"/>
                <a:gd name="T25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6" h="180">
                  <a:moveTo>
                    <a:pt x="116" y="0"/>
                  </a:moveTo>
                  <a:lnTo>
                    <a:pt x="116" y="29"/>
                  </a:lnTo>
                  <a:lnTo>
                    <a:pt x="37" y="29"/>
                  </a:lnTo>
                  <a:lnTo>
                    <a:pt x="37" y="76"/>
                  </a:lnTo>
                  <a:lnTo>
                    <a:pt x="97" y="76"/>
                  </a:lnTo>
                  <a:lnTo>
                    <a:pt x="97" y="104"/>
                  </a:lnTo>
                  <a:lnTo>
                    <a:pt x="37" y="104"/>
                  </a:lnTo>
                  <a:lnTo>
                    <a:pt x="37" y="152"/>
                  </a:lnTo>
                  <a:lnTo>
                    <a:pt x="116" y="152"/>
                  </a:lnTo>
                  <a:lnTo>
                    <a:pt x="116" y="180"/>
                  </a:lnTo>
                  <a:lnTo>
                    <a:pt x="0" y="180"/>
                  </a:lnTo>
                  <a:lnTo>
                    <a:pt x="0" y="0"/>
                  </a:lnTo>
                  <a:lnTo>
                    <a:pt x="1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119" name="PA-组合 118">
            <a:extLst>
              <a:ext uri="{FF2B5EF4-FFF2-40B4-BE49-F238E27FC236}">
                <a16:creationId xmlns:a16="http://schemas.microsoft.com/office/drawing/2014/main" id="{3D9DB720-F05B-4544-95A6-27F980531308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 rot="920319">
            <a:off x="-337379" y="496398"/>
            <a:ext cx="7007886" cy="1362601"/>
            <a:chOff x="-750464" y="1353165"/>
            <a:chExt cx="7007886" cy="1362601"/>
          </a:xfrm>
        </p:grpSpPr>
        <p:grpSp>
          <p:nvGrpSpPr>
            <p:cNvPr id="95" name="组合 94">
              <a:extLst>
                <a:ext uri="{FF2B5EF4-FFF2-40B4-BE49-F238E27FC236}">
                  <a16:creationId xmlns:a16="http://schemas.microsoft.com/office/drawing/2014/main" id="{14C21CFA-32A0-4CC7-A114-A7684AAB83A8}"/>
                </a:ext>
              </a:extLst>
            </p:cNvPr>
            <p:cNvGrpSpPr/>
            <p:nvPr/>
          </p:nvGrpSpPr>
          <p:grpSpPr>
            <a:xfrm>
              <a:off x="2519134" y="1353165"/>
              <a:ext cx="3738288" cy="994283"/>
              <a:chOff x="2519134" y="1353165"/>
              <a:chExt cx="3738288" cy="994283"/>
            </a:xfrm>
          </p:grpSpPr>
          <p:grpSp>
            <p:nvGrpSpPr>
              <p:cNvPr id="90" name="组合 89">
                <a:extLst>
                  <a:ext uri="{FF2B5EF4-FFF2-40B4-BE49-F238E27FC236}">
                    <a16:creationId xmlns:a16="http://schemas.microsoft.com/office/drawing/2014/main" id="{2DD7AA8B-9103-43FD-83DD-D20ED7E20A38}"/>
                  </a:ext>
                </a:extLst>
              </p:cNvPr>
              <p:cNvGrpSpPr/>
              <p:nvPr/>
            </p:nvGrpSpPr>
            <p:grpSpPr>
              <a:xfrm rot="474050">
                <a:off x="2519134" y="1809082"/>
                <a:ext cx="457992" cy="457993"/>
                <a:chOff x="2457153" y="1851349"/>
                <a:chExt cx="457992" cy="457993"/>
              </a:xfrm>
            </p:grpSpPr>
            <p:sp>
              <p:nvSpPr>
                <p:cNvPr id="28" name="PA-iṡḻiďé">
                  <a:extLst>
                    <a:ext uri="{FF2B5EF4-FFF2-40B4-BE49-F238E27FC236}">
                      <a16:creationId xmlns:a16="http://schemas.microsoft.com/office/drawing/2014/main" id="{ACA03CF5-878C-4F62-9044-72F72A1DE06C}"/>
                    </a:ext>
                  </a:extLst>
                </p:cNvPr>
                <p:cNvSpPr/>
                <p:nvPr>
                  <p:custDataLst>
                    <p:tags r:id="rId19"/>
                  </p:custDataLst>
                </p:nvPr>
              </p:nvSpPr>
              <p:spPr bwMode="auto">
                <a:xfrm>
                  <a:off x="2489145" y="1883341"/>
                  <a:ext cx="395692" cy="394850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9" name="PA-íšļïďè">
                  <a:extLst>
                    <a:ext uri="{FF2B5EF4-FFF2-40B4-BE49-F238E27FC236}">
                      <a16:creationId xmlns:a16="http://schemas.microsoft.com/office/drawing/2014/main" id="{04886595-E6E2-4610-822E-41404A093945}"/>
                    </a:ext>
                  </a:extLst>
                </p:cNvPr>
                <p:cNvSpPr/>
                <p:nvPr>
                  <p:custDataLst>
                    <p:tags r:id="rId20"/>
                  </p:custDataLst>
                </p:nvPr>
              </p:nvSpPr>
              <p:spPr bwMode="auto">
                <a:xfrm>
                  <a:off x="2457153" y="1851349"/>
                  <a:ext cx="457992" cy="457993"/>
                </a:xfrm>
                <a:custGeom>
                  <a:avLst/>
                  <a:gdLst>
                    <a:gd name="T0" fmla="*/ 215 w 230"/>
                    <a:gd name="T1" fmla="*/ 115 h 230"/>
                    <a:gd name="T2" fmla="*/ 199 w 230"/>
                    <a:gd name="T3" fmla="*/ 115 h 230"/>
                    <a:gd name="T4" fmla="*/ 174 w 230"/>
                    <a:gd name="T5" fmla="*/ 174 h 230"/>
                    <a:gd name="T6" fmla="*/ 115 w 230"/>
                    <a:gd name="T7" fmla="*/ 198 h 230"/>
                    <a:gd name="T8" fmla="*/ 57 w 230"/>
                    <a:gd name="T9" fmla="*/ 174 h 230"/>
                    <a:gd name="T10" fmla="*/ 32 w 230"/>
                    <a:gd name="T11" fmla="*/ 115 h 230"/>
                    <a:gd name="T12" fmla="*/ 57 w 230"/>
                    <a:gd name="T13" fmla="*/ 56 h 230"/>
                    <a:gd name="T14" fmla="*/ 115 w 230"/>
                    <a:gd name="T15" fmla="*/ 32 h 230"/>
                    <a:gd name="T16" fmla="*/ 174 w 230"/>
                    <a:gd name="T17" fmla="*/ 56 h 230"/>
                    <a:gd name="T18" fmla="*/ 199 w 230"/>
                    <a:gd name="T19" fmla="*/ 115 h 230"/>
                    <a:gd name="T20" fmla="*/ 215 w 230"/>
                    <a:gd name="T21" fmla="*/ 115 h 230"/>
                    <a:gd name="T22" fmla="*/ 230 w 230"/>
                    <a:gd name="T23" fmla="*/ 115 h 230"/>
                    <a:gd name="T24" fmla="*/ 197 w 230"/>
                    <a:gd name="T25" fmla="*/ 34 h 230"/>
                    <a:gd name="T26" fmla="*/ 115 w 230"/>
                    <a:gd name="T27" fmla="*/ 0 h 230"/>
                    <a:gd name="T28" fmla="*/ 34 w 230"/>
                    <a:gd name="T29" fmla="*/ 34 h 230"/>
                    <a:gd name="T30" fmla="*/ 0 w 230"/>
                    <a:gd name="T31" fmla="*/ 115 h 230"/>
                    <a:gd name="T32" fmla="*/ 34 w 230"/>
                    <a:gd name="T33" fmla="*/ 196 h 230"/>
                    <a:gd name="T34" fmla="*/ 115 w 230"/>
                    <a:gd name="T35" fmla="*/ 230 h 230"/>
                    <a:gd name="T36" fmla="*/ 197 w 230"/>
                    <a:gd name="T37" fmla="*/ 196 h 230"/>
                    <a:gd name="T38" fmla="*/ 230 w 230"/>
                    <a:gd name="T39" fmla="*/ 115 h 230"/>
                    <a:gd name="T40" fmla="*/ 215 w 230"/>
                    <a:gd name="T41" fmla="*/ 115 h 2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30" h="230">
                      <a:moveTo>
                        <a:pt x="215" y="115"/>
                      </a:moveTo>
                      <a:cubicBezTo>
                        <a:pt x="199" y="115"/>
                        <a:pt x="199" y="115"/>
                        <a:pt x="199" y="115"/>
                      </a:cubicBezTo>
                      <a:cubicBezTo>
                        <a:pt x="199" y="138"/>
                        <a:pt x="189" y="159"/>
                        <a:pt x="174" y="174"/>
                      </a:cubicBezTo>
                      <a:cubicBezTo>
                        <a:pt x="159" y="189"/>
                        <a:pt x="139" y="198"/>
                        <a:pt x="115" y="198"/>
                      </a:cubicBezTo>
                      <a:cubicBezTo>
                        <a:pt x="92" y="198"/>
                        <a:pt x="72" y="189"/>
                        <a:pt x="57" y="174"/>
                      </a:cubicBezTo>
                      <a:cubicBezTo>
                        <a:pt x="41" y="159"/>
                        <a:pt x="32" y="138"/>
                        <a:pt x="32" y="115"/>
                      </a:cubicBezTo>
                      <a:cubicBezTo>
                        <a:pt x="32" y="92"/>
                        <a:pt x="41" y="71"/>
                        <a:pt x="57" y="56"/>
                      </a:cubicBezTo>
                      <a:cubicBezTo>
                        <a:pt x="72" y="41"/>
                        <a:pt x="92" y="32"/>
                        <a:pt x="115" y="32"/>
                      </a:cubicBezTo>
                      <a:cubicBezTo>
                        <a:pt x="139" y="32"/>
                        <a:pt x="159" y="41"/>
                        <a:pt x="174" y="56"/>
                      </a:cubicBezTo>
                      <a:cubicBezTo>
                        <a:pt x="189" y="71"/>
                        <a:pt x="199" y="92"/>
                        <a:pt x="199" y="115"/>
                      </a:cubicBezTo>
                      <a:cubicBezTo>
                        <a:pt x="215" y="115"/>
                        <a:pt x="215" y="115"/>
                        <a:pt x="215" y="115"/>
                      </a:cubicBezTo>
                      <a:cubicBezTo>
                        <a:pt x="230" y="115"/>
                        <a:pt x="230" y="115"/>
                        <a:pt x="230" y="115"/>
                      </a:cubicBezTo>
                      <a:cubicBezTo>
                        <a:pt x="230" y="83"/>
                        <a:pt x="218" y="54"/>
                        <a:pt x="197" y="34"/>
                      </a:cubicBezTo>
                      <a:cubicBezTo>
                        <a:pt x="176" y="13"/>
                        <a:pt x="147" y="0"/>
                        <a:pt x="115" y="0"/>
                      </a:cubicBezTo>
                      <a:cubicBezTo>
                        <a:pt x="84" y="0"/>
                        <a:pt x="55" y="13"/>
                        <a:pt x="34" y="34"/>
                      </a:cubicBezTo>
                      <a:cubicBezTo>
                        <a:pt x="13" y="54"/>
                        <a:pt x="0" y="83"/>
                        <a:pt x="0" y="115"/>
                      </a:cubicBezTo>
                      <a:cubicBezTo>
                        <a:pt x="0" y="147"/>
                        <a:pt x="13" y="175"/>
                        <a:pt x="34" y="196"/>
                      </a:cubicBezTo>
                      <a:cubicBezTo>
                        <a:pt x="55" y="217"/>
                        <a:pt x="84" y="230"/>
                        <a:pt x="115" y="230"/>
                      </a:cubicBezTo>
                      <a:cubicBezTo>
                        <a:pt x="147" y="230"/>
                        <a:pt x="176" y="217"/>
                        <a:pt x="197" y="196"/>
                      </a:cubicBezTo>
                      <a:cubicBezTo>
                        <a:pt x="218" y="175"/>
                        <a:pt x="230" y="147"/>
                        <a:pt x="230" y="115"/>
                      </a:cubicBezTo>
                      <a:lnTo>
                        <a:pt x="215" y="115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grpSp>
            <p:nvGrpSpPr>
              <p:cNvPr id="87" name="组合 86">
                <a:extLst>
                  <a:ext uri="{FF2B5EF4-FFF2-40B4-BE49-F238E27FC236}">
                    <a16:creationId xmlns:a16="http://schemas.microsoft.com/office/drawing/2014/main" id="{0D141933-9613-42A9-BA11-BFE7769426F2}"/>
                  </a:ext>
                </a:extLst>
              </p:cNvPr>
              <p:cNvGrpSpPr/>
              <p:nvPr/>
            </p:nvGrpSpPr>
            <p:grpSpPr>
              <a:xfrm rot="474050">
                <a:off x="2724818" y="1353165"/>
                <a:ext cx="3532604" cy="994283"/>
                <a:chOff x="2620481" y="1157624"/>
                <a:chExt cx="3532604" cy="994283"/>
              </a:xfr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18" name="PA-îṧḻiďé">
                  <a:extLst>
                    <a:ext uri="{FF2B5EF4-FFF2-40B4-BE49-F238E27FC236}">
                      <a16:creationId xmlns:a16="http://schemas.microsoft.com/office/drawing/2014/main" id="{919E7255-977C-4087-A019-B3A2F7E06BB6}"/>
                    </a:ext>
                  </a:extLst>
                </p:cNvPr>
                <p:cNvSpPr/>
                <p:nvPr>
                  <p:custDataLst>
                    <p:tags r:id="rId13"/>
                  </p:custDataLst>
                </p:nvPr>
              </p:nvSpPr>
              <p:spPr bwMode="auto">
                <a:xfrm>
                  <a:off x="2661734" y="1192143"/>
                  <a:ext cx="3491351" cy="894095"/>
                </a:xfrm>
                <a:custGeom>
                  <a:avLst/>
                  <a:gdLst>
                    <a:gd name="T0" fmla="*/ 29 w 1753"/>
                    <a:gd name="T1" fmla="*/ 449 h 449"/>
                    <a:gd name="T2" fmla="*/ 1753 w 1753"/>
                    <a:gd name="T3" fmla="*/ 211 h 449"/>
                    <a:gd name="T4" fmla="*/ 1725 w 1753"/>
                    <a:gd name="T5" fmla="*/ 6 h 449"/>
                    <a:gd name="T6" fmla="*/ 1717 w 1753"/>
                    <a:gd name="T7" fmla="*/ 1 h 449"/>
                    <a:gd name="T8" fmla="*/ 6 w 1753"/>
                    <a:gd name="T9" fmla="*/ 237 h 449"/>
                    <a:gd name="T10" fmla="*/ 0 w 1753"/>
                    <a:gd name="T11" fmla="*/ 244 h 449"/>
                    <a:gd name="T12" fmla="*/ 29 w 1753"/>
                    <a:gd name="T13" fmla="*/ 449 h 4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753" h="449">
                      <a:moveTo>
                        <a:pt x="29" y="449"/>
                      </a:moveTo>
                      <a:cubicBezTo>
                        <a:pt x="1753" y="211"/>
                        <a:pt x="1753" y="211"/>
                        <a:pt x="1753" y="211"/>
                      </a:cubicBezTo>
                      <a:cubicBezTo>
                        <a:pt x="1725" y="6"/>
                        <a:pt x="1725" y="6"/>
                        <a:pt x="1725" y="6"/>
                      </a:cubicBezTo>
                      <a:cubicBezTo>
                        <a:pt x="1724" y="3"/>
                        <a:pt x="1721" y="0"/>
                        <a:pt x="1717" y="1"/>
                      </a:cubicBezTo>
                      <a:cubicBezTo>
                        <a:pt x="6" y="237"/>
                        <a:pt x="6" y="237"/>
                        <a:pt x="6" y="237"/>
                      </a:cubicBezTo>
                      <a:cubicBezTo>
                        <a:pt x="2" y="237"/>
                        <a:pt x="0" y="241"/>
                        <a:pt x="0" y="244"/>
                      </a:cubicBezTo>
                      <a:lnTo>
                        <a:pt x="29" y="449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762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0" name="PA-i$ļiḍè">
                  <a:extLst>
                    <a:ext uri="{FF2B5EF4-FFF2-40B4-BE49-F238E27FC236}">
                      <a16:creationId xmlns:a16="http://schemas.microsoft.com/office/drawing/2014/main" id="{D1BA8485-E86A-43AF-8812-FC10075EAE87}"/>
                    </a:ext>
                  </a:extLst>
                </p:cNvPr>
                <p:cNvSpPr/>
                <p:nvPr>
                  <p:custDataLst>
                    <p:tags r:id="rId14"/>
                  </p:custDataLst>
                </p:nvPr>
              </p:nvSpPr>
              <p:spPr bwMode="auto">
                <a:xfrm>
                  <a:off x="2661734" y="1524692"/>
                  <a:ext cx="784649" cy="601958"/>
                </a:xfrm>
                <a:custGeom>
                  <a:avLst/>
                  <a:gdLst>
                    <a:gd name="T0" fmla="*/ 554 w 932"/>
                    <a:gd name="T1" fmla="*/ 639 h 715"/>
                    <a:gd name="T2" fmla="*/ 0 w 932"/>
                    <a:gd name="T3" fmla="*/ 715 h 715"/>
                    <a:gd name="T4" fmla="*/ 379 w 932"/>
                    <a:gd name="T5" fmla="*/ 78 h 715"/>
                    <a:gd name="T6" fmla="*/ 932 w 932"/>
                    <a:gd name="T7" fmla="*/ 0 h 715"/>
                    <a:gd name="T8" fmla="*/ 554 w 932"/>
                    <a:gd name="T9" fmla="*/ 639 h 7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32" h="715">
                      <a:moveTo>
                        <a:pt x="554" y="639"/>
                      </a:moveTo>
                      <a:lnTo>
                        <a:pt x="0" y="715"/>
                      </a:lnTo>
                      <a:lnTo>
                        <a:pt x="379" y="78"/>
                      </a:lnTo>
                      <a:lnTo>
                        <a:pt x="932" y="0"/>
                      </a:lnTo>
                      <a:lnTo>
                        <a:pt x="554" y="63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2" name="PA-îşlide">
                  <a:extLst>
                    <a:ext uri="{FF2B5EF4-FFF2-40B4-BE49-F238E27FC236}">
                      <a16:creationId xmlns:a16="http://schemas.microsoft.com/office/drawing/2014/main" id="{0F3E4673-3B5D-4A46-A63A-2684677104CB}"/>
                    </a:ext>
                  </a:extLst>
                </p:cNvPr>
                <p:cNvSpPr/>
                <p:nvPr>
                  <p:custDataLst>
                    <p:tags r:id="rId15"/>
                  </p:custDataLst>
                </p:nvPr>
              </p:nvSpPr>
              <p:spPr bwMode="auto">
                <a:xfrm>
                  <a:off x="3565933" y="1403459"/>
                  <a:ext cx="766969" cy="597748"/>
                </a:xfrm>
                <a:custGeom>
                  <a:avLst/>
                  <a:gdLst>
                    <a:gd name="T0" fmla="*/ 556 w 911"/>
                    <a:gd name="T1" fmla="*/ 634 h 710"/>
                    <a:gd name="T2" fmla="*/ 0 w 911"/>
                    <a:gd name="T3" fmla="*/ 710 h 710"/>
                    <a:gd name="T4" fmla="*/ 357 w 911"/>
                    <a:gd name="T5" fmla="*/ 75 h 710"/>
                    <a:gd name="T6" fmla="*/ 911 w 911"/>
                    <a:gd name="T7" fmla="*/ 0 h 710"/>
                    <a:gd name="T8" fmla="*/ 556 w 911"/>
                    <a:gd name="T9" fmla="*/ 634 h 7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11" h="710">
                      <a:moveTo>
                        <a:pt x="556" y="634"/>
                      </a:moveTo>
                      <a:lnTo>
                        <a:pt x="0" y="710"/>
                      </a:lnTo>
                      <a:lnTo>
                        <a:pt x="357" y="75"/>
                      </a:lnTo>
                      <a:lnTo>
                        <a:pt x="911" y="0"/>
                      </a:lnTo>
                      <a:lnTo>
                        <a:pt x="556" y="63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4" name="PA-iSḷíďé">
                  <a:extLst>
                    <a:ext uri="{FF2B5EF4-FFF2-40B4-BE49-F238E27FC236}">
                      <a16:creationId xmlns:a16="http://schemas.microsoft.com/office/drawing/2014/main" id="{9241A3AA-FD6D-40D4-A7B3-D9885FCC4320}"/>
                    </a:ext>
                  </a:extLst>
                </p:cNvPr>
                <p:cNvSpPr/>
                <p:nvPr>
                  <p:custDataLst>
                    <p:tags r:id="rId16"/>
                  </p:custDataLst>
                </p:nvPr>
              </p:nvSpPr>
              <p:spPr bwMode="auto">
                <a:xfrm>
                  <a:off x="4471814" y="1279700"/>
                  <a:ext cx="746764" cy="595222"/>
                </a:xfrm>
                <a:custGeom>
                  <a:avLst/>
                  <a:gdLst>
                    <a:gd name="T0" fmla="*/ 556 w 887"/>
                    <a:gd name="T1" fmla="*/ 632 h 707"/>
                    <a:gd name="T2" fmla="*/ 0 w 887"/>
                    <a:gd name="T3" fmla="*/ 707 h 707"/>
                    <a:gd name="T4" fmla="*/ 332 w 887"/>
                    <a:gd name="T5" fmla="*/ 78 h 707"/>
                    <a:gd name="T6" fmla="*/ 887 w 887"/>
                    <a:gd name="T7" fmla="*/ 0 h 707"/>
                    <a:gd name="T8" fmla="*/ 556 w 887"/>
                    <a:gd name="T9" fmla="*/ 632 h 7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87" h="707">
                      <a:moveTo>
                        <a:pt x="556" y="632"/>
                      </a:moveTo>
                      <a:lnTo>
                        <a:pt x="0" y="707"/>
                      </a:lnTo>
                      <a:lnTo>
                        <a:pt x="332" y="78"/>
                      </a:lnTo>
                      <a:lnTo>
                        <a:pt x="887" y="0"/>
                      </a:lnTo>
                      <a:lnTo>
                        <a:pt x="556" y="63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" name="PA-îślïḋé">
                  <a:extLst>
                    <a:ext uri="{FF2B5EF4-FFF2-40B4-BE49-F238E27FC236}">
                      <a16:creationId xmlns:a16="http://schemas.microsoft.com/office/drawing/2014/main" id="{C312C659-F078-4479-A585-8F6457B36BC9}"/>
                    </a:ext>
                  </a:extLst>
                </p:cNvPr>
                <p:cNvSpPr/>
                <p:nvPr>
                  <p:custDataLst>
                    <p:tags r:id="rId17"/>
                  </p:custDataLst>
                </p:nvPr>
              </p:nvSpPr>
              <p:spPr bwMode="auto">
                <a:xfrm>
                  <a:off x="5378538" y="1157624"/>
                  <a:ext cx="726558" cy="594380"/>
                </a:xfrm>
                <a:custGeom>
                  <a:avLst/>
                  <a:gdLst>
                    <a:gd name="T0" fmla="*/ 555 w 863"/>
                    <a:gd name="T1" fmla="*/ 628 h 706"/>
                    <a:gd name="T2" fmla="*/ 0 w 863"/>
                    <a:gd name="T3" fmla="*/ 706 h 706"/>
                    <a:gd name="T4" fmla="*/ 307 w 863"/>
                    <a:gd name="T5" fmla="*/ 76 h 706"/>
                    <a:gd name="T6" fmla="*/ 863 w 863"/>
                    <a:gd name="T7" fmla="*/ 0 h 706"/>
                    <a:gd name="T8" fmla="*/ 555 w 863"/>
                    <a:gd name="T9" fmla="*/ 628 h 7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63" h="706">
                      <a:moveTo>
                        <a:pt x="555" y="628"/>
                      </a:moveTo>
                      <a:lnTo>
                        <a:pt x="0" y="706"/>
                      </a:lnTo>
                      <a:lnTo>
                        <a:pt x="307" y="76"/>
                      </a:lnTo>
                      <a:lnTo>
                        <a:pt x="863" y="0"/>
                      </a:lnTo>
                      <a:lnTo>
                        <a:pt x="555" y="62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0" name="PA-îṧ1iḑê">
                  <a:extLst>
                    <a:ext uri="{FF2B5EF4-FFF2-40B4-BE49-F238E27FC236}">
                      <a16:creationId xmlns:a16="http://schemas.microsoft.com/office/drawing/2014/main" id="{B6FA8246-7C9E-4C06-B9B3-8FF53F8EA80B}"/>
                    </a:ext>
                  </a:extLst>
                </p:cNvPr>
                <p:cNvSpPr/>
                <p:nvPr>
                  <p:custDataLst>
                    <p:tags r:id="rId18"/>
                  </p:custDataLst>
                </p:nvPr>
              </p:nvSpPr>
              <p:spPr bwMode="auto">
                <a:xfrm>
                  <a:off x="2620481" y="2008784"/>
                  <a:ext cx="141439" cy="14312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</p:grpSp>
        <p:grpSp>
          <p:nvGrpSpPr>
            <p:cNvPr id="96" name="组合 95">
              <a:extLst>
                <a:ext uri="{FF2B5EF4-FFF2-40B4-BE49-F238E27FC236}">
                  <a16:creationId xmlns:a16="http://schemas.microsoft.com/office/drawing/2014/main" id="{2CFB0813-822F-4A6D-B20C-4B3D44931A18}"/>
                </a:ext>
              </a:extLst>
            </p:cNvPr>
            <p:cNvGrpSpPr/>
            <p:nvPr/>
          </p:nvGrpSpPr>
          <p:grpSpPr>
            <a:xfrm flipH="1" flipV="1">
              <a:off x="-750464" y="1721483"/>
              <a:ext cx="3738288" cy="994283"/>
              <a:chOff x="2519134" y="1353165"/>
              <a:chExt cx="3738288" cy="994283"/>
            </a:xfrm>
          </p:grpSpPr>
          <p:grpSp>
            <p:nvGrpSpPr>
              <p:cNvPr id="97" name="组合 96">
                <a:extLst>
                  <a:ext uri="{FF2B5EF4-FFF2-40B4-BE49-F238E27FC236}">
                    <a16:creationId xmlns:a16="http://schemas.microsoft.com/office/drawing/2014/main" id="{C6EEDBA0-C0AD-402F-B309-3D15B10F6E73}"/>
                  </a:ext>
                </a:extLst>
              </p:cNvPr>
              <p:cNvGrpSpPr/>
              <p:nvPr/>
            </p:nvGrpSpPr>
            <p:grpSpPr>
              <a:xfrm rot="474050">
                <a:off x="2519134" y="1809082"/>
                <a:ext cx="457992" cy="457993"/>
                <a:chOff x="2457153" y="1851349"/>
                <a:chExt cx="457992" cy="457993"/>
              </a:xfrm>
            </p:grpSpPr>
            <p:sp>
              <p:nvSpPr>
                <p:cNvPr id="105" name="PA-iṡḻiďé">
                  <a:extLst>
                    <a:ext uri="{FF2B5EF4-FFF2-40B4-BE49-F238E27FC236}">
                      <a16:creationId xmlns:a16="http://schemas.microsoft.com/office/drawing/2014/main" id="{A8ACD2F5-DE39-4C46-AA94-884FEBB3C5B9}"/>
                    </a:ext>
                  </a:extLst>
                </p:cNvPr>
                <p:cNvSpPr/>
                <p:nvPr>
                  <p:custDataLst>
                    <p:tags r:id="rId11"/>
                  </p:custDataLst>
                </p:nvPr>
              </p:nvSpPr>
              <p:spPr bwMode="auto">
                <a:xfrm>
                  <a:off x="2489145" y="1883341"/>
                  <a:ext cx="395692" cy="394850"/>
                </a:xfrm>
                <a:prstGeom prst="ellipse">
                  <a:avLst/>
                </a:prstGeom>
                <a:no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06" name="PA-íšļïďè">
                  <a:extLst>
                    <a:ext uri="{FF2B5EF4-FFF2-40B4-BE49-F238E27FC236}">
                      <a16:creationId xmlns:a16="http://schemas.microsoft.com/office/drawing/2014/main" id="{4F50B685-F416-42DD-A6BA-015E65796EC3}"/>
                    </a:ext>
                  </a:extLst>
                </p:cNvPr>
                <p:cNvSpPr/>
                <p:nvPr>
                  <p:custDataLst>
                    <p:tags r:id="rId12"/>
                  </p:custDataLst>
                </p:nvPr>
              </p:nvSpPr>
              <p:spPr bwMode="auto">
                <a:xfrm>
                  <a:off x="2457153" y="1851349"/>
                  <a:ext cx="457992" cy="457993"/>
                </a:xfrm>
                <a:custGeom>
                  <a:avLst/>
                  <a:gdLst>
                    <a:gd name="T0" fmla="*/ 215 w 230"/>
                    <a:gd name="T1" fmla="*/ 115 h 230"/>
                    <a:gd name="T2" fmla="*/ 199 w 230"/>
                    <a:gd name="T3" fmla="*/ 115 h 230"/>
                    <a:gd name="T4" fmla="*/ 174 w 230"/>
                    <a:gd name="T5" fmla="*/ 174 h 230"/>
                    <a:gd name="T6" fmla="*/ 115 w 230"/>
                    <a:gd name="T7" fmla="*/ 198 h 230"/>
                    <a:gd name="T8" fmla="*/ 57 w 230"/>
                    <a:gd name="T9" fmla="*/ 174 h 230"/>
                    <a:gd name="T10" fmla="*/ 32 w 230"/>
                    <a:gd name="T11" fmla="*/ 115 h 230"/>
                    <a:gd name="T12" fmla="*/ 57 w 230"/>
                    <a:gd name="T13" fmla="*/ 56 h 230"/>
                    <a:gd name="T14" fmla="*/ 115 w 230"/>
                    <a:gd name="T15" fmla="*/ 32 h 230"/>
                    <a:gd name="T16" fmla="*/ 174 w 230"/>
                    <a:gd name="T17" fmla="*/ 56 h 230"/>
                    <a:gd name="T18" fmla="*/ 199 w 230"/>
                    <a:gd name="T19" fmla="*/ 115 h 230"/>
                    <a:gd name="T20" fmla="*/ 215 w 230"/>
                    <a:gd name="T21" fmla="*/ 115 h 230"/>
                    <a:gd name="T22" fmla="*/ 230 w 230"/>
                    <a:gd name="T23" fmla="*/ 115 h 230"/>
                    <a:gd name="T24" fmla="*/ 197 w 230"/>
                    <a:gd name="T25" fmla="*/ 34 h 230"/>
                    <a:gd name="T26" fmla="*/ 115 w 230"/>
                    <a:gd name="T27" fmla="*/ 0 h 230"/>
                    <a:gd name="T28" fmla="*/ 34 w 230"/>
                    <a:gd name="T29" fmla="*/ 34 h 230"/>
                    <a:gd name="T30" fmla="*/ 0 w 230"/>
                    <a:gd name="T31" fmla="*/ 115 h 230"/>
                    <a:gd name="T32" fmla="*/ 34 w 230"/>
                    <a:gd name="T33" fmla="*/ 196 h 230"/>
                    <a:gd name="T34" fmla="*/ 115 w 230"/>
                    <a:gd name="T35" fmla="*/ 230 h 230"/>
                    <a:gd name="T36" fmla="*/ 197 w 230"/>
                    <a:gd name="T37" fmla="*/ 196 h 230"/>
                    <a:gd name="T38" fmla="*/ 230 w 230"/>
                    <a:gd name="T39" fmla="*/ 115 h 230"/>
                    <a:gd name="T40" fmla="*/ 215 w 230"/>
                    <a:gd name="T41" fmla="*/ 115 h 2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30" h="230">
                      <a:moveTo>
                        <a:pt x="215" y="115"/>
                      </a:moveTo>
                      <a:cubicBezTo>
                        <a:pt x="199" y="115"/>
                        <a:pt x="199" y="115"/>
                        <a:pt x="199" y="115"/>
                      </a:cubicBezTo>
                      <a:cubicBezTo>
                        <a:pt x="199" y="138"/>
                        <a:pt x="189" y="159"/>
                        <a:pt x="174" y="174"/>
                      </a:cubicBezTo>
                      <a:cubicBezTo>
                        <a:pt x="159" y="189"/>
                        <a:pt x="139" y="198"/>
                        <a:pt x="115" y="198"/>
                      </a:cubicBezTo>
                      <a:cubicBezTo>
                        <a:pt x="92" y="198"/>
                        <a:pt x="72" y="189"/>
                        <a:pt x="57" y="174"/>
                      </a:cubicBezTo>
                      <a:cubicBezTo>
                        <a:pt x="41" y="159"/>
                        <a:pt x="32" y="138"/>
                        <a:pt x="32" y="115"/>
                      </a:cubicBezTo>
                      <a:cubicBezTo>
                        <a:pt x="32" y="92"/>
                        <a:pt x="41" y="71"/>
                        <a:pt x="57" y="56"/>
                      </a:cubicBezTo>
                      <a:cubicBezTo>
                        <a:pt x="72" y="41"/>
                        <a:pt x="92" y="32"/>
                        <a:pt x="115" y="32"/>
                      </a:cubicBezTo>
                      <a:cubicBezTo>
                        <a:pt x="139" y="32"/>
                        <a:pt x="159" y="41"/>
                        <a:pt x="174" y="56"/>
                      </a:cubicBezTo>
                      <a:cubicBezTo>
                        <a:pt x="189" y="71"/>
                        <a:pt x="199" y="92"/>
                        <a:pt x="199" y="115"/>
                      </a:cubicBezTo>
                      <a:cubicBezTo>
                        <a:pt x="215" y="115"/>
                        <a:pt x="215" y="115"/>
                        <a:pt x="215" y="115"/>
                      </a:cubicBezTo>
                      <a:cubicBezTo>
                        <a:pt x="230" y="115"/>
                        <a:pt x="230" y="115"/>
                        <a:pt x="230" y="115"/>
                      </a:cubicBezTo>
                      <a:cubicBezTo>
                        <a:pt x="230" y="83"/>
                        <a:pt x="218" y="54"/>
                        <a:pt x="197" y="34"/>
                      </a:cubicBezTo>
                      <a:cubicBezTo>
                        <a:pt x="176" y="13"/>
                        <a:pt x="147" y="0"/>
                        <a:pt x="115" y="0"/>
                      </a:cubicBezTo>
                      <a:cubicBezTo>
                        <a:pt x="84" y="0"/>
                        <a:pt x="55" y="13"/>
                        <a:pt x="34" y="34"/>
                      </a:cubicBezTo>
                      <a:cubicBezTo>
                        <a:pt x="13" y="54"/>
                        <a:pt x="0" y="83"/>
                        <a:pt x="0" y="115"/>
                      </a:cubicBezTo>
                      <a:cubicBezTo>
                        <a:pt x="0" y="147"/>
                        <a:pt x="13" y="175"/>
                        <a:pt x="34" y="196"/>
                      </a:cubicBezTo>
                      <a:cubicBezTo>
                        <a:pt x="55" y="217"/>
                        <a:pt x="84" y="230"/>
                        <a:pt x="115" y="230"/>
                      </a:cubicBezTo>
                      <a:cubicBezTo>
                        <a:pt x="147" y="230"/>
                        <a:pt x="176" y="217"/>
                        <a:pt x="197" y="196"/>
                      </a:cubicBezTo>
                      <a:cubicBezTo>
                        <a:pt x="218" y="175"/>
                        <a:pt x="230" y="147"/>
                        <a:pt x="230" y="115"/>
                      </a:cubicBezTo>
                      <a:lnTo>
                        <a:pt x="215" y="115"/>
                      </a:lnTo>
                      <a:close/>
                    </a:path>
                  </a:pathLst>
                </a:custGeom>
                <a:no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grpSp>
            <p:nvGrpSpPr>
              <p:cNvPr id="98" name="组合 97">
                <a:extLst>
                  <a:ext uri="{FF2B5EF4-FFF2-40B4-BE49-F238E27FC236}">
                    <a16:creationId xmlns:a16="http://schemas.microsoft.com/office/drawing/2014/main" id="{7CF85F55-DEDF-43E9-8EB7-0BB42EDCBA18}"/>
                  </a:ext>
                </a:extLst>
              </p:cNvPr>
              <p:cNvGrpSpPr/>
              <p:nvPr/>
            </p:nvGrpSpPr>
            <p:grpSpPr>
              <a:xfrm rot="474050">
                <a:off x="2724818" y="1353165"/>
                <a:ext cx="3532604" cy="994283"/>
                <a:chOff x="2620481" y="1157624"/>
                <a:chExt cx="3532604" cy="994283"/>
              </a:xfr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99" name="PA-îṧḻiďé">
                  <a:extLst>
                    <a:ext uri="{FF2B5EF4-FFF2-40B4-BE49-F238E27FC236}">
                      <a16:creationId xmlns:a16="http://schemas.microsoft.com/office/drawing/2014/main" id="{536DBCEB-1AB6-4A19-BDE6-C987AB45B407}"/>
                    </a:ext>
                  </a:extLst>
                </p:cNvPr>
                <p:cNvSpPr/>
                <p:nvPr>
                  <p:custDataLst>
                    <p:tags r:id="rId5"/>
                  </p:custDataLst>
                </p:nvPr>
              </p:nvSpPr>
              <p:spPr bwMode="auto">
                <a:xfrm>
                  <a:off x="2661734" y="1192143"/>
                  <a:ext cx="3491351" cy="894095"/>
                </a:xfrm>
                <a:custGeom>
                  <a:avLst/>
                  <a:gdLst>
                    <a:gd name="T0" fmla="*/ 29 w 1753"/>
                    <a:gd name="T1" fmla="*/ 449 h 449"/>
                    <a:gd name="T2" fmla="*/ 1753 w 1753"/>
                    <a:gd name="T3" fmla="*/ 211 h 449"/>
                    <a:gd name="T4" fmla="*/ 1725 w 1753"/>
                    <a:gd name="T5" fmla="*/ 6 h 449"/>
                    <a:gd name="T6" fmla="*/ 1717 w 1753"/>
                    <a:gd name="T7" fmla="*/ 1 h 449"/>
                    <a:gd name="T8" fmla="*/ 6 w 1753"/>
                    <a:gd name="T9" fmla="*/ 237 h 449"/>
                    <a:gd name="T10" fmla="*/ 0 w 1753"/>
                    <a:gd name="T11" fmla="*/ 244 h 449"/>
                    <a:gd name="T12" fmla="*/ 29 w 1753"/>
                    <a:gd name="T13" fmla="*/ 449 h 4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753" h="449">
                      <a:moveTo>
                        <a:pt x="29" y="449"/>
                      </a:moveTo>
                      <a:cubicBezTo>
                        <a:pt x="1753" y="211"/>
                        <a:pt x="1753" y="211"/>
                        <a:pt x="1753" y="211"/>
                      </a:cubicBezTo>
                      <a:cubicBezTo>
                        <a:pt x="1725" y="6"/>
                        <a:pt x="1725" y="6"/>
                        <a:pt x="1725" y="6"/>
                      </a:cubicBezTo>
                      <a:cubicBezTo>
                        <a:pt x="1724" y="3"/>
                        <a:pt x="1721" y="0"/>
                        <a:pt x="1717" y="1"/>
                      </a:cubicBezTo>
                      <a:cubicBezTo>
                        <a:pt x="6" y="237"/>
                        <a:pt x="6" y="237"/>
                        <a:pt x="6" y="237"/>
                      </a:cubicBezTo>
                      <a:cubicBezTo>
                        <a:pt x="2" y="237"/>
                        <a:pt x="0" y="241"/>
                        <a:pt x="0" y="244"/>
                      </a:cubicBezTo>
                      <a:lnTo>
                        <a:pt x="29" y="449"/>
                      </a:lnTo>
                      <a:close/>
                    </a:path>
                  </a:pathLst>
                </a:custGeom>
                <a:noFill/>
                <a:ln w="76200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00" name="PA-i$ļiḍè">
                  <a:extLst>
                    <a:ext uri="{FF2B5EF4-FFF2-40B4-BE49-F238E27FC236}">
                      <a16:creationId xmlns:a16="http://schemas.microsoft.com/office/drawing/2014/main" id="{75EBFA1A-7BCA-4819-AFAB-6AD4CF562B7D}"/>
                    </a:ext>
                  </a:extLst>
                </p:cNvPr>
                <p:cNvSpPr/>
                <p:nvPr>
                  <p:custDataLst>
                    <p:tags r:id="rId6"/>
                  </p:custDataLst>
                </p:nvPr>
              </p:nvSpPr>
              <p:spPr bwMode="auto">
                <a:xfrm>
                  <a:off x="2661734" y="1524692"/>
                  <a:ext cx="784649" cy="601958"/>
                </a:xfrm>
                <a:custGeom>
                  <a:avLst/>
                  <a:gdLst>
                    <a:gd name="T0" fmla="*/ 554 w 932"/>
                    <a:gd name="T1" fmla="*/ 639 h 715"/>
                    <a:gd name="T2" fmla="*/ 0 w 932"/>
                    <a:gd name="T3" fmla="*/ 715 h 715"/>
                    <a:gd name="T4" fmla="*/ 379 w 932"/>
                    <a:gd name="T5" fmla="*/ 78 h 715"/>
                    <a:gd name="T6" fmla="*/ 932 w 932"/>
                    <a:gd name="T7" fmla="*/ 0 h 715"/>
                    <a:gd name="T8" fmla="*/ 554 w 932"/>
                    <a:gd name="T9" fmla="*/ 639 h 7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32" h="715">
                      <a:moveTo>
                        <a:pt x="554" y="639"/>
                      </a:moveTo>
                      <a:lnTo>
                        <a:pt x="0" y="715"/>
                      </a:lnTo>
                      <a:lnTo>
                        <a:pt x="379" y="78"/>
                      </a:lnTo>
                      <a:lnTo>
                        <a:pt x="932" y="0"/>
                      </a:lnTo>
                      <a:lnTo>
                        <a:pt x="554" y="639"/>
                      </a:lnTo>
                      <a:close/>
                    </a:path>
                  </a:pathLst>
                </a:custGeom>
                <a:no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01" name="PA-îşlide">
                  <a:extLst>
                    <a:ext uri="{FF2B5EF4-FFF2-40B4-BE49-F238E27FC236}">
                      <a16:creationId xmlns:a16="http://schemas.microsoft.com/office/drawing/2014/main" id="{975EDAE4-8C47-4AE1-807C-08BADC0DCDF7}"/>
                    </a:ext>
                  </a:extLst>
                </p:cNvPr>
                <p:cNvSpPr/>
                <p:nvPr>
                  <p:custDataLst>
                    <p:tags r:id="rId7"/>
                  </p:custDataLst>
                </p:nvPr>
              </p:nvSpPr>
              <p:spPr bwMode="auto">
                <a:xfrm>
                  <a:off x="3565933" y="1403459"/>
                  <a:ext cx="766969" cy="597748"/>
                </a:xfrm>
                <a:custGeom>
                  <a:avLst/>
                  <a:gdLst>
                    <a:gd name="T0" fmla="*/ 556 w 911"/>
                    <a:gd name="T1" fmla="*/ 634 h 710"/>
                    <a:gd name="T2" fmla="*/ 0 w 911"/>
                    <a:gd name="T3" fmla="*/ 710 h 710"/>
                    <a:gd name="T4" fmla="*/ 357 w 911"/>
                    <a:gd name="T5" fmla="*/ 75 h 710"/>
                    <a:gd name="T6" fmla="*/ 911 w 911"/>
                    <a:gd name="T7" fmla="*/ 0 h 710"/>
                    <a:gd name="T8" fmla="*/ 556 w 911"/>
                    <a:gd name="T9" fmla="*/ 634 h 7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11" h="710">
                      <a:moveTo>
                        <a:pt x="556" y="634"/>
                      </a:moveTo>
                      <a:lnTo>
                        <a:pt x="0" y="710"/>
                      </a:lnTo>
                      <a:lnTo>
                        <a:pt x="357" y="75"/>
                      </a:lnTo>
                      <a:lnTo>
                        <a:pt x="911" y="0"/>
                      </a:lnTo>
                      <a:lnTo>
                        <a:pt x="556" y="634"/>
                      </a:lnTo>
                      <a:close/>
                    </a:path>
                  </a:pathLst>
                </a:custGeom>
                <a:no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02" name="PA-iSḷíďé">
                  <a:extLst>
                    <a:ext uri="{FF2B5EF4-FFF2-40B4-BE49-F238E27FC236}">
                      <a16:creationId xmlns:a16="http://schemas.microsoft.com/office/drawing/2014/main" id="{AB7B593F-F522-4E1E-BA1E-7CF268C7C9EA}"/>
                    </a:ext>
                  </a:extLst>
                </p:cNvPr>
                <p:cNvSpPr/>
                <p:nvPr>
                  <p:custDataLst>
                    <p:tags r:id="rId8"/>
                  </p:custDataLst>
                </p:nvPr>
              </p:nvSpPr>
              <p:spPr bwMode="auto">
                <a:xfrm>
                  <a:off x="4471814" y="1279700"/>
                  <a:ext cx="746764" cy="595222"/>
                </a:xfrm>
                <a:custGeom>
                  <a:avLst/>
                  <a:gdLst>
                    <a:gd name="T0" fmla="*/ 556 w 887"/>
                    <a:gd name="T1" fmla="*/ 632 h 707"/>
                    <a:gd name="T2" fmla="*/ 0 w 887"/>
                    <a:gd name="T3" fmla="*/ 707 h 707"/>
                    <a:gd name="T4" fmla="*/ 332 w 887"/>
                    <a:gd name="T5" fmla="*/ 78 h 707"/>
                    <a:gd name="T6" fmla="*/ 887 w 887"/>
                    <a:gd name="T7" fmla="*/ 0 h 707"/>
                    <a:gd name="T8" fmla="*/ 556 w 887"/>
                    <a:gd name="T9" fmla="*/ 632 h 7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87" h="707">
                      <a:moveTo>
                        <a:pt x="556" y="632"/>
                      </a:moveTo>
                      <a:lnTo>
                        <a:pt x="0" y="707"/>
                      </a:lnTo>
                      <a:lnTo>
                        <a:pt x="332" y="78"/>
                      </a:lnTo>
                      <a:lnTo>
                        <a:pt x="887" y="0"/>
                      </a:lnTo>
                      <a:lnTo>
                        <a:pt x="556" y="632"/>
                      </a:lnTo>
                      <a:close/>
                    </a:path>
                  </a:pathLst>
                </a:custGeom>
                <a:no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03" name="PA-îślïḋé">
                  <a:extLst>
                    <a:ext uri="{FF2B5EF4-FFF2-40B4-BE49-F238E27FC236}">
                      <a16:creationId xmlns:a16="http://schemas.microsoft.com/office/drawing/2014/main" id="{03E4EF7F-EB5E-4152-9B03-832F00B84439}"/>
                    </a:ext>
                  </a:extLst>
                </p:cNvPr>
                <p:cNvSpPr/>
                <p:nvPr>
                  <p:custDataLst>
                    <p:tags r:id="rId9"/>
                  </p:custDataLst>
                </p:nvPr>
              </p:nvSpPr>
              <p:spPr bwMode="auto">
                <a:xfrm>
                  <a:off x="5378538" y="1157624"/>
                  <a:ext cx="726558" cy="594380"/>
                </a:xfrm>
                <a:custGeom>
                  <a:avLst/>
                  <a:gdLst>
                    <a:gd name="T0" fmla="*/ 555 w 863"/>
                    <a:gd name="T1" fmla="*/ 628 h 706"/>
                    <a:gd name="T2" fmla="*/ 0 w 863"/>
                    <a:gd name="T3" fmla="*/ 706 h 706"/>
                    <a:gd name="T4" fmla="*/ 307 w 863"/>
                    <a:gd name="T5" fmla="*/ 76 h 706"/>
                    <a:gd name="T6" fmla="*/ 863 w 863"/>
                    <a:gd name="T7" fmla="*/ 0 h 706"/>
                    <a:gd name="T8" fmla="*/ 555 w 863"/>
                    <a:gd name="T9" fmla="*/ 628 h 7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63" h="706">
                      <a:moveTo>
                        <a:pt x="555" y="628"/>
                      </a:moveTo>
                      <a:lnTo>
                        <a:pt x="0" y="706"/>
                      </a:lnTo>
                      <a:lnTo>
                        <a:pt x="307" y="76"/>
                      </a:lnTo>
                      <a:lnTo>
                        <a:pt x="863" y="0"/>
                      </a:lnTo>
                      <a:lnTo>
                        <a:pt x="555" y="628"/>
                      </a:lnTo>
                      <a:close/>
                    </a:path>
                  </a:pathLst>
                </a:custGeom>
                <a:no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04" name="PA-îṧ1iḑê">
                  <a:extLst>
                    <a:ext uri="{FF2B5EF4-FFF2-40B4-BE49-F238E27FC236}">
                      <a16:creationId xmlns:a16="http://schemas.microsoft.com/office/drawing/2014/main" id="{125D22AC-1AA0-454C-A64A-9A067395ACB2}"/>
                    </a:ext>
                  </a:extLst>
                </p:cNvPr>
                <p:cNvSpPr/>
                <p:nvPr>
                  <p:custDataLst>
                    <p:tags r:id="rId10"/>
                  </p:custDataLst>
                </p:nvPr>
              </p:nvSpPr>
              <p:spPr bwMode="auto">
                <a:xfrm>
                  <a:off x="2620481" y="2008784"/>
                  <a:ext cx="141439" cy="143123"/>
                </a:xfrm>
                <a:prstGeom prst="ellipse">
                  <a:avLst/>
                </a:prstGeom>
                <a:no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</p:grpSp>
      </p:grpSp>
      <p:pic>
        <p:nvPicPr>
          <p:cNvPr id="2" name="68 Workshop Sounds-车间-木拍板2(wor_爱给网_aigei_com">
            <a:hlinkClick r:id="" action="ppaction://media"/>
            <a:extLst>
              <a:ext uri="{FF2B5EF4-FFF2-40B4-BE49-F238E27FC236}">
                <a16:creationId xmlns:a16="http://schemas.microsoft.com/office/drawing/2014/main" id="{3F1710D2-7B9F-4653-BE0A-FDB63FAFB043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55"/>
          <a:stretch>
            <a:fillRect/>
          </a:stretch>
        </p:blipFill>
        <p:spPr>
          <a:xfrm>
            <a:off x="3922714" y="-1255837"/>
            <a:ext cx="487362" cy="487363"/>
          </a:xfrm>
          <a:prstGeom prst="rect">
            <a:avLst/>
          </a:prstGeom>
        </p:spPr>
      </p:pic>
      <p:sp>
        <p:nvSpPr>
          <p:cNvPr id="4" name="梯形 3">
            <a:extLst>
              <a:ext uri="{FF2B5EF4-FFF2-40B4-BE49-F238E27FC236}">
                <a16:creationId xmlns:a16="http://schemas.microsoft.com/office/drawing/2014/main" id="{146F625C-067D-4D54-BDA5-61C4D8DB3B6C}"/>
              </a:ext>
            </a:extLst>
          </p:cNvPr>
          <p:cNvSpPr/>
          <p:nvPr/>
        </p:nvSpPr>
        <p:spPr>
          <a:xfrm rot="15300000">
            <a:off x="6958950" y="1538006"/>
            <a:ext cx="190857" cy="639650"/>
          </a:xfrm>
          <a:prstGeom prst="trapezoid">
            <a:avLst/>
          </a:prstGeom>
          <a:solidFill>
            <a:schemeClr val="tx1"/>
          </a:solidFill>
          <a:ln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2" name="梯形 61">
            <a:extLst>
              <a:ext uri="{FF2B5EF4-FFF2-40B4-BE49-F238E27FC236}">
                <a16:creationId xmlns:a16="http://schemas.microsoft.com/office/drawing/2014/main" id="{58220829-560E-441C-B153-B5B67790D01A}"/>
              </a:ext>
            </a:extLst>
          </p:cNvPr>
          <p:cNvSpPr/>
          <p:nvPr/>
        </p:nvSpPr>
        <p:spPr>
          <a:xfrm rot="18086417">
            <a:off x="6984964" y="2073802"/>
            <a:ext cx="125834" cy="722102"/>
          </a:xfrm>
          <a:prstGeom prst="trapezoid">
            <a:avLst/>
          </a:prstGeom>
          <a:solidFill>
            <a:schemeClr val="tx1"/>
          </a:solidFill>
          <a:ln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4" name="标题 4">
            <a:extLst>
              <a:ext uri="{FF2B5EF4-FFF2-40B4-BE49-F238E27FC236}">
                <a16:creationId xmlns:a16="http://schemas.microsoft.com/office/drawing/2014/main" id="{585B0CBB-0A00-445E-8FA1-CF38FFF750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2332"/>
            <a:ext cx="1854995" cy="338554"/>
          </a:xfrm>
        </p:spPr>
        <p:txBody>
          <a:bodyPr/>
          <a:lstStyle/>
          <a:p>
            <a:r>
              <a:rPr lang="zh-CN" altLang="en-US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16</a:t>
            </a:r>
            <a:r>
              <a:rPr lang="zh-CN" altLang="en-US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模块和包</a:t>
            </a:r>
          </a:p>
        </p:txBody>
      </p:sp>
    </p:spTree>
    <p:extLst>
      <p:ext uri="{BB962C8B-B14F-4D97-AF65-F5344CB8AC3E}">
        <p14:creationId xmlns:p14="http://schemas.microsoft.com/office/powerpoint/2010/main" val="2840284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" presetID="42" presetClass="path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1.7284E-6 L 0 0.84938 " pathEditMode="relative" rAng="0" ptsTypes="AA">
                                          <p:cBhvr>
                                            <p:cTn id="10" dur="500" spd="-1000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4246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42" presetClass="path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5.55556E-7 -2.34568E-6 L -5.55556E-7 0.86111 " pathEditMode="relative" rAng="0" ptsTypes="AA">
                                          <p:cBhvr>
                                            <p:cTn id="12" dur="500" spd="-1000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4305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3" presetID="42" presetClass="path" presetSubtype="0" fill="hold" nodeType="withEffect" p14:presetBounceEnd="25000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0 1.7284E-6 L 0 0.06944 " pathEditMode="relative" rAng="0" ptsTypes="AA" p14:bounceEnd="25000">
                                          <p:cBhvr>
                                            <p:cTn id="14" dur="4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45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42" presetClass="path" presetSubtype="0" fill="hold" nodeType="withEffect" p14:presetBounceEnd="25000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-5.55556E-7 -2.34568E-6 L -5.55556E-7 0.07253 " pathEditMode="relative" rAng="0" ptsTypes="AA" p14:bounceEnd="25000">
                                          <p:cBhvr>
                                            <p:cTn id="16" dur="4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61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7" presetID="8" presetClass="emph" presetSubtype="0" decel="100000" autoRev="1" fill="hold" nodeType="withEffect">
                                      <p:stCondLst>
                                        <p:cond delay="10"/>
                                      </p:stCondLst>
                                      <p:childTnLst>
                                        <p:animRot by="-1800000">
                                          <p:cBhvr>
                                            <p:cTn id="18" dur="37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9" presetID="1" presetClass="mediacall" presetSubtype="0" fill="hold" nodeType="withEffect">
                                      <p:stCondLst>
                                        <p:cond delay="43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20" dur="1044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21" presetID="22" presetClass="entr" presetSubtype="8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3" dur="15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22" presetClass="entr" presetSubtype="8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6" dur="15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22" presetClass="exit" presetSubtype="8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Effect transition="out" filter="wipe(left)">
                                          <p:cBhvr>
                                            <p:cTn id="28" dur="15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149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0" presetID="22" presetClass="exit" presetSubtype="8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Effect transition="out" filter="wipe(left)">
                                          <p:cBhvr>
                                            <p:cTn id="31" dur="15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149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>
                    <p:cTn id="33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2"/>
                    </p:tgtEl>
                  </p:cMediaNode>
                </p:audio>
              </p:childTnLst>
            </p:cTn>
          </p:par>
        </p:tnLst>
        <p:bldLst>
          <p:bldP spid="4" grpId="0" animBg="1"/>
          <p:bldP spid="4" grpId="1" animBg="1"/>
          <p:bldP spid="62" grpId="0" animBg="1"/>
          <p:bldP spid="62" grpId="1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" presetID="42" presetClass="path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1.7284E-6 L 0 0.84938 " pathEditMode="relative" rAng="0" ptsTypes="AA">
                                          <p:cBhvr>
                                            <p:cTn id="10" dur="500" spd="-1000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4246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42" presetClass="path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5.55556E-7 -2.34568E-6 L -5.55556E-7 0.86111 " pathEditMode="relative" rAng="0" ptsTypes="AA">
                                          <p:cBhvr>
                                            <p:cTn id="12" dur="500" spd="-1000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4305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3" presetID="42" presetClass="path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0 1.7284E-6 L 0 0.06944 " pathEditMode="relative" rAng="0" ptsTypes="AA">
                                          <p:cBhvr>
                                            <p:cTn id="14" dur="4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45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42" presetClass="path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-5.55556E-7 -2.34568E-6 L -5.55556E-7 0.07253 " pathEditMode="relative" rAng="0" ptsTypes="AA">
                                          <p:cBhvr>
                                            <p:cTn id="16" dur="4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61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7" presetID="8" presetClass="emph" presetSubtype="0" decel="100000" autoRev="1" fill="hold" nodeType="withEffect">
                                      <p:stCondLst>
                                        <p:cond delay="10"/>
                                      </p:stCondLst>
                                      <p:childTnLst>
                                        <p:animRot by="-1800000">
                                          <p:cBhvr>
                                            <p:cTn id="18" dur="37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9" presetID="1" presetClass="mediacall" presetSubtype="0" fill="hold" nodeType="withEffect">
                                      <p:stCondLst>
                                        <p:cond delay="43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20" dur="1044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21" presetID="22" presetClass="entr" presetSubtype="8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3" dur="15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22" presetClass="entr" presetSubtype="8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6" dur="15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22" presetClass="exit" presetSubtype="8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Effect transition="out" filter="wipe(left)">
                                          <p:cBhvr>
                                            <p:cTn id="28" dur="15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149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0" presetID="22" presetClass="exit" presetSubtype="8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Effect transition="out" filter="wipe(left)">
                                          <p:cBhvr>
                                            <p:cTn id="31" dur="15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149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>
                    <p:cTn id="33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2"/>
                    </p:tgtEl>
                  </p:cMediaNode>
                </p:audio>
              </p:childTnLst>
            </p:cTn>
          </p:par>
        </p:tnLst>
        <p:bldLst>
          <p:bldP spid="4" grpId="0" animBg="1"/>
          <p:bldP spid="4" grpId="1" animBg="1"/>
          <p:bldP spid="62" grpId="0" animBg="1"/>
          <p:bldP spid="62" grpId="1" animBg="1"/>
        </p:bldLst>
      </p:timing>
    </mc:Fallback>
  </mc:AlternateContent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4">
            <a:extLst>
              <a:ext uri="{FF2B5EF4-FFF2-40B4-BE49-F238E27FC236}">
                <a16:creationId xmlns:a16="http://schemas.microsoft.com/office/drawing/2014/main" id="{6E58B07D-9DDD-46AC-9A0F-FD5035C54E64}"/>
              </a:ext>
            </a:extLst>
          </p:cNvPr>
          <p:cNvSpPr txBox="1">
            <a:spLocks/>
          </p:cNvSpPr>
          <p:nvPr/>
        </p:nvSpPr>
        <p:spPr>
          <a:xfrm>
            <a:off x="33355" y="51470"/>
            <a:ext cx="1854995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16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模块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和包</a:t>
            </a:r>
          </a:p>
        </p:txBody>
      </p:sp>
      <p:sp>
        <p:nvSpPr>
          <p:cNvPr id="3" name="标题 4">
            <a:extLst>
              <a:ext uri="{FF2B5EF4-FFF2-40B4-BE49-F238E27FC236}">
                <a16:creationId xmlns:a16="http://schemas.microsoft.com/office/drawing/2014/main" id="{38369A11-D915-4213-9087-29A146423500}"/>
              </a:ext>
            </a:extLst>
          </p:cNvPr>
          <p:cNvSpPr txBox="1">
            <a:spLocks/>
          </p:cNvSpPr>
          <p:nvPr/>
        </p:nvSpPr>
        <p:spPr>
          <a:xfrm>
            <a:off x="33355" y="390024"/>
            <a:ext cx="7632848" cy="3600400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在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Python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中，每个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Python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文件都可以作为一个模块，模块的名字就是文件的名字，也就是说自定义模块名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必需要符合标识符命名规则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。</a:t>
            </a:r>
            <a:endParaRPr lang="en-US" altLang="zh-CN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endParaRPr lang="en-US" altLang="zh-CN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定义模块：                                                                </a:t>
            </a:r>
            <a:endParaRPr lang="en-US" altLang="zh-CN" sz="1600" b="1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新建一个</a:t>
            </a:r>
            <a:r>
              <a:rPr lang="en-US" altLang="zh-CN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Python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文件，命名‘字符连接’</a:t>
            </a:r>
            <a:endParaRPr lang="en-US" altLang="zh-CN" sz="1600" b="1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endParaRPr lang="en-US" altLang="zh-CN" sz="1600" b="1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endParaRPr lang="zh-CN" altLang="en-US" sz="1600" b="1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761B6DD-0EA4-4EE2-B6B2-4DE1DBEE2C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67" y="1717526"/>
            <a:ext cx="3788729" cy="1368152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DCC739F1-657D-4496-83A1-F58FBF47749C}"/>
              </a:ext>
            </a:extLst>
          </p:cNvPr>
          <p:cNvSpPr txBox="1"/>
          <p:nvPr/>
        </p:nvSpPr>
        <p:spPr>
          <a:xfrm>
            <a:off x="4427984" y="857855"/>
            <a:ext cx="18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>
                <a:solidFill>
                  <a:schemeClr val="accent6">
                    <a:lumMod val="40000"/>
                    <a:lumOff val="60000"/>
                  </a:schemeClr>
                </a:solidFill>
              </a:rPr>
              <a:t>导入模块：</a:t>
            </a:r>
            <a:endParaRPr lang="zh-CN" altLang="en-US" sz="1400" b="1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4720930-EE02-4D85-98CA-3EED515BEB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203598"/>
            <a:ext cx="3707904" cy="205910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121736A-A4FE-4E76-9DAF-EEAF1F8977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821" y="3805792"/>
            <a:ext cx="6762750" cy="130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196367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F031191-E43F-4628-B61F-CD97D6CB1057}"/>
              </a:ext>
            </a:extLst>
          </p:cNvPr>
          <p:cNvSpPr txBox="1"/>
          <p:nvPr/>
        </p:nvSpPr>
        <p:spPr>
          <a:xfrm>
            <a:off x="72659" y="92700"/>
            <a:ext cx="78488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>
                <a:solidFill>
                  <a:schemeClr val="bg1"/>
                </a:solidFill>
              </a:rPr>
              <a:t>为什么要写：</a:t>
            </a:r>
            <a:endParaRPr lang="zh-CN" altLang="en-US" sz="1600" b="1" dirty="0">
              <a:solidFill>
                <a:schemeClr val="bg1"/>
              </a:solidFill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266D36D7-2232-442D-9DB4-C9915090B4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31640" y="77311"/>
            <a:ext cx="2951449" cy="369332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Fira Code Medium"/>
              </a:rPr>
              <a:t>if __name__ == '__main__'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D5EB7B2-BC56-4F38-A5E0-68DC970A96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59" y="1131590"/>
            <a:ext cx="4181613" cy="316894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507644C-7C54-42AA-964B-7F3496914B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9306" y="1131590"/>
            <a:ext cx="4467225" cy="316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151967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4">
            <a:extLst>
              <a:ext uri="{FF2B5EF4-FFF2-40B4-BE49-F238E27FC236}">
                <a16:creationId xmlns:a16="http://schemas.microsoft.com/office/drawing/2014/main" id="{4F86CD26-C9AF-4B08-B9B0-932B9E354275}"/>
              </a:ext>
            </a:extLst>
          </p:cNvPr>
          <p:cNvSpPr txBox="1">
            <a:spLocks/>
          </p:cNvSpPr>
          <p:nvPr/>
        </p:nvSpPr>
        <p:spPr>
          <a:xfrm>
            <a:off x="457200" y="202332"/>
            <a:ext cx="1854995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16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模块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和包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566DF7F-459F-46C7-9AFB-235A841E5686}"/>
              </a:ext>
            </a:extLst>
          </p:cNvPr>
          <p:cNvSpPr txBox="1"/>
          <p:nvPr/>
        </p:nvSpPr>
        <p:spPr>
          <a:xfrm>
            <a:off x="457200" y="987574"/>
            <a:ext cx="8291264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>
                <a:solidFill>
                  <a:schemeClr val="bg1"/>
                </a:solidFill>
              </a:rPr>
              <a:t>模块：就是一个</a:t>
            </a:r>
            <a:r>
              <a:rPr lang="en-US" altLang="zh-CN" sz="2000" b="1">
                <a:solidFill>
                  <a:schemeClr val="bg1"/>
                </a:solidFill>
              </a:rPr>
              <a:t>Python</a:t>
            </a:r>
            <a:r>
              <a:rPr lang="zh-CN" altLang="en-US" sz="2000" b="1">
                <a:solidFill>
                  <a:schemeClr val="bg1"/>
                </a:solidFill>
              </a:rPr>
              <a:t>文件，以</a:t>
            </a:r>
            <a:r>
              <a:rPr lang="en-US" altLang="zh-CN" sz="2000" b="1">
                <a:solidFill>
                  <a:schemeClr val="bg1"/>
                </a:solidFill>
              </a:rPr>
              <a:t>.py</a:t>
            </a:r>
            <a:r>
              <a:rPr lang="zh-CN" altLang="en-US" sz="2000" b="1">
                <a:solidFill>
                  <a:schemeClr val="bg1"/>
                </a:solidFill>
              </a:rPr>
              <a:t>做后缀名，是一些高手们写好的程序，里面包含了对象定义和语句。</a:t>
            </a:r>
            <a:endParaRPr lang="en-US" altLang="zh-CN" sz="2000" b="1">
              <a:solidFill>
                <a:schemeClr val="bg1"/>
              </a:solidFill>
            </a:endParaRPr>
          </a:p>
          <a:p>
            <a:endParaRPr lang="en-US" altLang="zh-CN" sz="2000" b="1">
              <a:solidFill>
                <a:schemeClr val="bg1"/>
              </a:solidFill>
            </a:endParaRPr>
          </a:p>
          <a:p>
            <a:r>
              <a:rPr lang="zh-CN" altLang="en-US" sz="2000" b="1">
                <a:solidFill>
                  <a:schemeClr val="bg1"/>
                </a:solidFill>
              </a:rPr>
              <a:t>我们使用</a:t>
            </a:r>
            <a:r>
              <a:rPr lang="en-US" altLang="zh-CN" sz="2000" b="1">
                <a:solidFill>
                  <a:schemeClr val="bg1"/>
                </a:solidFill>
              </a:rPr>
              <a:t>import</a:t>
            </a:r>
            <a:r>
              <a:rPr lang="zh-CN" altLang="en-US" sz="2000" b="1">
                <a:solidFill>
                  <a:schemeClr val="bg1"/>
                </a:solidFill>
              </a:rPr>
              <a:t>导入模块就是使用人家编写好的程序。</a:t>
            </a:r>
            <a:endParaRPr lang="en-US" altLang="zh-CN" sz="2000" b="1">
              <a:solidFill>
                <a:schemeClr val="bg1"/>
              </a:solidFill>
            </a:endParaRPr>
          </a:p>
          <a:p>
            <a:endParaRPr lang="zh-CN" altLang="en-US" sz="1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6665744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4">
            <a:extLst>
              <a:ext uri="{FF2B5EF4-FFF2-40B4-BE49-F238E27FC236}">
                <a16:creationId xmlns:a16="http://schemas.microsoft.com/office/drawing/2014/main" id="{5166A85B-6D0E-496A-A23A-D46B1AECB268}"/>
              </a:ext>
            </a:extLst>
          </p:cNvPr>
          <p:cNvSpPr txBox="1">
            <a:spLocks/>
          </p:cNvSpPr>
          <p:nvPr/>
        </p:nvSpPr>
        <p:spPr>
          <a:xfrm>
            <a:off x="457200" y="202332"/>
            <a:ext cx="1854995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16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模块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和包</a:t>
            </a:r>
          </a:p>
        </p:txBody>
      </p:sp>
      <p:sp>
        <p:nvSpPr>
          <p:cNvPr id="3" name="标题 4">
            <a:extLst>
              <a:ext uri="{FF2B5EF4-FFF2-40B4-BE49-F238E27FC236}">
                <a16:creationId xmlns:a16="http://schemas.microsoft.com/office/drawing/2014/main" id="{36227EFC-D5F6-41C0-B430-47033CC5368E}"/>
              </a:ext>
            </a:extLst>
          </p:cNvPr>
          <p:cNvSpPr txBox="1">
            <a:spLocks/>
          </p:cNvSpPr>
          <p:nvPr/>
        </p:nvSpPr>
        <p:spPr>
          <a:xfrm>
            <a:off x="457200" y="699542"/>
            <a:ext cx="2746648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导入模块有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种方法</a:t>
            </a:r>
          </a:p>
        </p:txBody>
      </p:sp>
      <p:sp>
        <p:nvSpPr>
          <p:cNvPr id="4" name="标题 4">
            <a:extLst>
              <a:ext uri="{FF2B5EF4-FFF2-40B4-BE49-F238E27FC236}">
                <a16:creationId xmlns:a16="http://schemas.microsoft.com/office/drawing/2014/main" id="{B9B4B759-7CCF-467E-950B-DBA12A987858}"/>
              </a:ext>
            </a:extLst>
          </p:cNvPr>
          <p:cNvSpPr txBox="1">
            <a:spLocks/>
          </p:cNvSpPr>
          <p:nvPr/>
        </p:nvSpPr>
        <p:spPr>
          <a:xfrm>
            <a:off x="1547664" y="1196752"/>
            <a:ext cx="3744416" cy="2383110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、</a:t>
            </a:r>
            <a:r>
              <a:rPr lang="en-US" altLang="zh-CN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import 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模块名</a:t>
            </a:r>
            <a:endParaRPr lang="en-US" altLang="zh-CN" sz="1600" b="1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endParaRPr lang="en-US" altLang="zh-CN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虽然可以写成</a:t>
            </a:r>
            <a:endParaRPr lang="en-US" altLang="zh-CN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import 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模块名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，模块名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，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…</a:t>
            </a:r>
          </a:p>
          <a:p>
            <a:pPr algn="l"/>
            <a:endParaRPr lang="en-US" altLang="zh-CN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但是不推荐，建议写成</a:t>
            </a:r>
            <a:endParaRPr lang="en-US" altLang="zh-CN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import 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模块名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</a:p>
          <a:p>
            <a:pPr algn="l"/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import 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模块名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</a:p>
          <a:p>
            <a:pPr algn="l"/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……….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13CA00F9-C033-435B-BA59-7111E8E1F128}"/>
              </a:ext>
            </a:extLst>
          </p:cNvPr>
          <p:cNvSpPr txBox="1">
            <a:spLocks/>
          </p:cNvSpPr>
          <p:nvPr/>
        </p:nvSpPr>
        <p:spPr>
          <a:xfrm>
            <a:off x="5292080" y="1205727"/>
            <a:ext cx="3744416" cy="2383110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调用功能</a:t>
            </a:r>
            <a:endParaRPr lang="en-US" altLang="zh-CN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endParaRPr lang="en-US" altLang="zh-CN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模块名</a:t>
            </a:r>
            <a:r>
              <a:rPr lang="en-US" altLang="zh-CN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功能名</a:t>
            </a:r>
            <a:r>
              <a:rPr lang="en-US" altLang="zh-CN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 )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4BDE1E1-9183-4AB3-AEA3-420558D3ED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5976" y="2909073"/>
            <a:ext cx="3810000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5698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蓝眼睛的猫咪_x264">
            <a:hlinkClick r:id="" action="ppaction://media"/>
            <a:extLst>
              <a:ext uri="{FF2B5EF4-FFF2-40B4-BE49-F238E27FC236}">
                <a16:creationId xmlns:a16="http://schemas.microsoft.com/office/drawing/2014/main" id="{294C4B6D-71F0-4953-938F-B5467A9764C4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75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CCDAC6D3-E8A9-4291-B06B-02E646D1DE99}"/>
              </a:ext>
            </a:extLst>
          </p:cNvPr>
          <p:cNvSpPr txBox="1"/>
          <p:nvPr/>
        </p:nvSpPr>
        <p:spPr>
          <a:xfrm>
            <a:off x="428302" y="3147814"/>
            <a:ext cx="5076325" cy="646331"/>
          </a:xfrm>
          <a:prstGeom prst="rect">
            <a:avLst/>
          </a:prstGeom>
          <a:solidFill>
            <a:schemeClr val="tx1">
              <a:alpha val="60000"/>
            </a:schemeClr>
          </a:solidFill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zh-CN" altLang="en-US" sz="3600"/>
              <a:t>人生苦短，我用</a:t>
            </a:r>
            <a:r>
              <a:rPr lang="en-US" altLang="zh-CN" sz="3600"/>
              <a:t>Python</a:t>
            </a:r>
            <a:endParaRPr lang="zh-CN" altLang="en-US" sz="360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AA31BDB-4090-46E9-B86B-FA79FE9B862F}"/>
              </a:ext>
            </a:extLst>
          </p:cNvPr>
          <p:cNvSpPr txBox="1"/>
          <p:nvPr/>
        </p:nvSpPr>
        <p:spPr>
          <a:xfrm>
            <a:off x="395536" y="3974217"/>
            <a:ext cx="1415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>
                <a:solidFill>
                  <a:schemeClr val="accent3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主讲：孙兴华</a:t>
            </a:r>
          </a:p>
        </p:txBody>
      </p:sp>
    </p:spTree>
    <p:extLst>
      <p:ext uri="{BB962C8B-B14F-4D97-AF65-F5344CB8AC3E}">
        <p14:creationId xmlns:p14="http://schemas.microsoft.com/office/powerpoint/2010/main" val="1704366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0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13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3" grpId="0" animBg="1"/>
      <p:bldP spid="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78DDCB45-2FBE-4605-9D13-A35D3F5DB88E}"/>
              </a:ext>
            </a:extLst>
          </p:cNvPr>
          <p:cNvSpPr txBox="1"/>
          <p:nvPr/>
        </p:nvSpPr>
        <p:spPr>
          <a:xfrm>
            <a:off x="755576" y="483518"/>
            <a:ext cx="6624736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>
                <a:solidFill>
                  <a:schemeClr val="bg1"/>
                </a:solidFill>
              </a:rPr>
              <a:t>可变类型：列表、字典、集合</a:t>
            </a:r>
            <a:endParaRPr lang="en-US" altLang="zh-CN" sz="1400" b="1">
              <a:solidFill>
                <a:schemeClr val="bg1"/>
              </a:solidFill>
            </a:endParaRPr>
          </a:p>
          <a:p>
            <a:endParaRPr lang="en-US" altLang="zh-CN" sz="1400" b="1">
              <a:solidFill>
                <a:schemeClr val="bg1"/>
              </a:solidFill>
            </a:endParaRPr>
          </a:p>
          <a:p>
            <a:r>
              <a:rPr lang="zh-CN" altLang="en-US" sz="1400" b="1">
                <a:solidFill>
                  <a:schemeClr val="bg1"/>
                </a:solidFill>
              </a:rPr>
              <a:t>不可变类型：整型、浮点型、字符串、元组</a:t>
            </a:r>
            <a:endParaRPr lang="en-US" altLang="zh-CN" sz="1400" b="1">
              <a:solidFill>
                <a:schemeClr val="bg1"/>
              </a:solidFill>
            </a:endParaRPr>
          </a:p>
          <a:p>
            <a:endParaRPr lang="en-US" altLang="zh-CN" sz="1400" b="1">
              <a:solidFill>
                <a:schemeClr val="bg1"/>
              </a:solidFill>
            </a:endParaRPr>
          </a:p>
          <a:p>
            <a:r>
              <a:rPr lang="zh-CN" altLang="en-US" sz="1400" b="1">
                <a:solidFill>
                  <a:schemeClr val="bg1"/>
                </a:solidFill>
              </a:rPr>
              <a:t>所谓可变与不可变：数据能直接进行修改就是可变，否则就是不可变。</a:t>
            </a:r>
            <a:endParaRPr lang="en-US" altLang="zh-CN" sz="1400" b="1">
              <a:solidFill>
                <a:schemeClr val="bg1"/>
              </a:solidFill>
            </a:endParaRPr>
          </a:p>
          <a:p>
            <a:endParaRPr lang="en-US" altLang="zh-CN" sz="1400" b="1">
              <a:solidFill>
                <a:schemeClr val="bg1"/>
              </a:solidFill>
            </a:endParaRPr>
          </a:p>
          <a:p>
            <a:endParaRPr lang="en-US" altLang="zh-CN" sz="1400" b="1">
              <a:solidFill>
                <a:schemeClr val="bg1"/>
              </a:solidFill>
            </a:endParaRPr>
          </a:p>
          <a:p>
            <a:r>
              <a:rPr lang="zh-CN" altLang="en-US" sz="1400" b="1">
                <a:solidFill>
                  <a:schemeClr val="bg1"/>
                </a:solidFill>
              </a:rPr>
              <a:t>科学解释：</a:t>
            </a:r>
            <a:endParaRPr lang="en-US" altLang="zh-CN" sz="1400" b="1">
              <a:solidFill>
                <a:schemeClr val="bg1"/>
              </a:solidFill>
            </a:endParaRPr>
          </a:p>
          <a:p>
            <a:endParaRPr lang="en-US" altLang="zh-CN" sz="1400" b="1">
              <a:solidFill>
                <a:schemeClr val="bg1"/>
              </a:solidFill>
            </a:endParaRPr>
          </a:p>
          <a:p>
            <a:r>
              <a:rPr lang="zh-CN" altLang="en-US" sz="1400" b="1">
                <a:solidFill>
                  <a:schemeClr val="bg1"/>
                </a:solidFill>
              </a:rPr>
              <a:t>可变类型：当变量值改变，</a:t>
            </a:r>
            <a:r>
              <a:rPr lang="en-US" altLang="zh-CN" sz="1400" b="1">
                <a:solidFill>
                  <a:schemeClr val="bg1"/>
                </a:solidFill>
              </a:rPr>
              <a:t>id</a:t>
            </a:r>
            <a:r>
              <a:rPr lang="zh-CN" altLang="en-US" sz="1400" b="1">
                <a:solidFill>
                  <a:schemeClr val="bg1"/>
                </a:solidFill>
              </a:rPr>
              <a:t>内存地址不变。</a:t>
            </a:r>
            <a:endParaRPr lang="en-US" altLang="zh-CN" sz="1400" b="1">
              <a:solidFill>
                <a:schemeClr val="bg1"/>
              </a:solidFill>
            </a:endParaRPr>
          </a:p>
          <a:p>
            <a:endParaRPr lang="en-US" altLang="zh-CN" sz="1400" b="1">
              <a:solidFill>
                <a:schemeClr val="bg1"/>
              </a:solidFill>
            </a:endParaRPr>
          </a:p>
          <a:p>
            <a:r>
              <a:rPr lang="zh-CN" altLang="en-US" sz="1400" b="1">
                <a:solidFill>
                  <a:schemeClr val="bg1"/>
                </a:solidFill>
              </a:rPr>
              <a:t>不可变类型：当变量值改变，</a:t>
            </a:r>
            <a:r>
              <a:rPr lang="en-US" altLang="zh-CN" sz="1400" b="1">
                <a:solidFill>
                  <a:schemeClr val="bg1"/>
                </a:solidFill>
              </a:rPr>
              <a:t>id</a:t>
            </a:r>
            <a:r>
              <a:rPr lang="zh-CN" altLang="en-US" sz="1400" b="1">
                <a:solidFill>
                  <a:schemeClr val="bg1"/>
                </a:solidFill>
              </a:rPr>
              <a:t>内存地址就改变了。</a:t>
            </a:r>
            <a:endParaRPr lang="en-US" altLang="zh-CN" sz="1400" b="1">
              <a:solidFill>
                <a:schemeClr val="bg1"/>
              </a:solidFill>
            </a:endParaRPr>
          </a:p>
          <a:p>
            <a:endParaRPr lang="en-US" altLang="zh-CN" sz="1400" b="1">
              <a:solidFill>
                <a:schemeClr val="bg1"/>
              </a:solidFill>
            </a:endParaRPr>
          </a:p>
          <a:p>
            <a:r>
              <a:rPr lang="zh-CN" altLang="en-US" sz="1400" b="1">
                <a:solidFill>
                  <a:schemeClr val="bg1"/>
                </a:solidFill>
              </a:rPr>
              <a:t>使用</a:t>
            </a:r>
            <a:r>
              <a:rPr lang="en-US" altLang="zh-CN" sz="1400" b="1">
                <a:solidFill>
                  <a:schemeClr val="bg1"/>
                </a:solidFill>
              </a:rPr>
              <a:t>id(</a:t>
            </a:r>
            <a:r>
              <a:rPr lang="zh-CN" altLang="en-US" sz="1400" b="1">
                <a:solidFill>
                  <a:schemeClr val="bg1"/>
                </a:solidFill>
              </a:rPr>
              <a:t>变量名</a:t>
            </a:r>
            <a:r>
              <a:rPr lang="en-US" altLang="zh-CN" sz="1400" b="1">
                <a:solidFill>
                  <a:schemeClr val="bg1"/>
                </a:solidFill>
              </a:rPr>
              <a:t>)</a:t>
            </a:r>
            <a:r>
              <a:rPr lang="zh-CN" altLang="en-US" sz="1400" b="1">
                <a:solidFill>
                  <a:schemeClr val="bg1"/>
                </a:solidFill>
              </a:rPr>
              <a:t>可以查询</a:t>
            </a:r>
            <a:r>
              <a:rPr lang="en-US" altLang="zh-CN" sz="1400" b="1">
                <a:solidFill>
                  <a:schemeClr val="bg1"/>
                </a:solidFill>
              </a:rPr>
              <a:t>id</a:t>
            </a:r>
            <a:r>
              <a:rPr lang="zh-CN" altLang="en-US" sz="1400" b="1">
                <a:solidFill>
                  <a:schemeClr val="bg1"/>
                </a:solidFill>
              </a:rPr>
              <a:t>内存地址</a:t>
            </a:r>
            <a:endParaRPr lang="en-US" altLang="zh-CN" sz="1400" b="1">
              <a:solidFill>
                <a:schemeClr val="bg1"/>
              </a:solidFill>
            </a:endParaRPr>
          </a:p>
          <a:p>
            <a:endParaRPr lang="en-US" altLang="zh-CN" sz="14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4486284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4">
            <a:extLst>
              <a:ext uri="{FF2B5EF4-FFF2-40B4-BE49-F238E27FC236}">
                <a16:creationId xmlns:a16="http://schemas.microsoft.com/office/drawing/2014/main" id="{FF10B5A7-B7C4-45E9-A4F9-1B36AF1AEC9A}"/>
              </a:ext>
            </a:extLst>
          </p:cNvPr>
          <p:cNvSpPr txBox="1">
            <a:spLocks/>
          </p:cNvSpPr>
          <p:nvPr/>
        </p:nvSpPr>
        <p:spPr>
          <a:xfrm>
            <a:off x="323528" y="209281"/>
            <a:ext cx="1854995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16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模块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和包</a:t>
            </a:r>
          </a:p>
        </p:txBody>
      </p:sp>
      <p:sp>
        <p:nvSpPr>
          <p:cNvPr id="3" name="标题 4">
            <a:extLst>
              <a:ext uri="{FF2B5EF4-FFF2-40B4-BE49-F238E27FC236}">
                <a16:creationId xmlns:a16="http://schemas.microsoft.com/office/drawing/2014/main" id="{AD272409-E586-4A8D-98A1-27B4F1E6063D}"/>
              </a:ext>
            </a:extLst>
          </p:cNvPr>
          <p:cNvSpPr txBox="1">
            <a:spLocks/>
          </p:cNvSpPr>
          <p:nvPr/>
        </p:nvSpPr>
        <p:spPr>
          <a:xfrm>
            <a:off x="323528" y="712165"/>
            <a:ext cx="2746648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导入模块有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种方法</a:t>
            </a:r>
          </a:p>
        </p:txBody>
      </p:sp>
      <p:sp>
        <p:nvSpPr>
          <p:cNvPr id="4" name="标题 4">
            <a:extLst>
              <a:ext uri="{FF2B5EF4-FFF2-40B4-BE49-F238E27FC236}">
                <a16:creationId xmlns:a16="http://schemas.microsoft.com/office/drawing/2014/main" id="{24D5256E-1793-4947-86A6-C29E0D5AFCD6}"/>
              </a:ext>
            </a:extLst>
          </p:cNvPr>
          <p:cNvSpPr txBox="1">
            <a:spLocks/>
          </p:cNvSpPr>
          <p:nvPr/>
        </p:nvSpPr>
        <p:spPr>
          <a:xfrm>
            <a:off x="323528" y="1221999"/>
            <a:ext cx="4896544" cy="2383110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、</a:t>
            </a:r>
            <a:r>
              <a:rPr lang="en-US" altLang="zh-CN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form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模块名 </a:t>
            </a:r>
            <a:r>
              <a:rPr lang="en-US" altLang="zh-CN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import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功能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，功能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，功能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3…</a:t>
            </a:r>
          </a:p>
          <a:p>
            <a:pPr algn="l"/>
            <a:endParaRPr lang="en-US" altLang="zh-CN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endParaRPr lang="en-US" altLang="zh-CN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endParaRPr lang="en-US" altLang="zh-CN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调用：</a:t>
            </a:r>
            <a:endParaRPr lang="en-US" altLang="zh-CN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功能名</a:t>
            </a:r>
            <a:r>
              <a:rPr lang="en-US" altLang="zh-CN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 )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6F60E92-94EC-4355-A687-C0CD27209A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8024" y="2709589"/>
            <a:ext cx="36957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014703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4">
            <a:extLst>
              <a:ext uri="{FF2B5EF4-FFF2-40B4-BE49-F238E27FC236}">
                <a16:creationId xmlns:a16="http://schemas.microsoft.com/office/drawing/2014/main" id="{739F6601-0100-418C-A9DA-24B39D56A11D}"/>
              </a:ext>
            </a:extLst>
          </p:cNvPr>
          <p:cNvSpPr txBox="1">
            <a:spLocks/>
          </p:cNvSpPr>
          <p:nvPr/>
        </p:nvSpPr>
        <p:spPr>
          <a:xfrm>
            <a:off x="323528" y="209281"/>
            <a:ext cx="1854995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16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模块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和包</a:t>
            </a:r>
          </a:p>
        </p:txBody>
      </p:sp>
      <p:sp>
        <p:nvSpPr>
          <p:cNvPr id="3" name="标题 4">
            <a:extLst>
              <a:ext uri="{FF2B5EF4-FFF2-40B4-BE49-F238E27FC236}">
                <a16:creationId xmlns:a16="http://schemas.microsoft.com/office/drawing/2014/main" id="{1E4236A5-D2ED-4795-A12D-B2414FF4A69A}"/>
              </a:ext>
            </a:extLst>
          </p:cNvPr>
          <p:cNvSpPr txBox="1">
            <a:spLocks/>
          </p:cNvSpPr>
          <p:nvPr/>
        </p:nvSpPr>
        <p:spPr>
          <a:xfrm>
            <a:off x="323528" y="712165"/>
            <a:ext cx="2746648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导入模块有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种方法</a:t>
            </a:r>
          </a:p>
        </p:txBody>
      </p:sp>
      <p:sp>
        <p:nvSpPr>
          <p:cNvPr id="4" name="标题 4">
            <a:extLst>
              <a:ext uri="{FF2B5EF4-FFF2-40B4-BE49-F238E27FC236}">
                <a16:creationId xmlns:a16="http://schemas.microsoft.com/office/drawing/2014/main" id="{131E399E-31D8-4521-B2AE-19A65EC2EA45}"/>
              </a:ext>
            </a:extLst>
          </p:cNvPr>
          <p:cNvSpPr txBox="1">
            <a:spLocks/>
          </p:cNvSpPr>
          <p:nvPr/>
        </p:nvSpPr>
        <p:spPr>
          <a:xfrm>
            <a:off x="323528" y="1221999"/>
            <a:ext cx="4896544" cy="2383110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、</a:t>
            </a:r>
            <a:r>
              <a:rPr lang="en-US" altLang="zh-CN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form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模块名 </a:t>
            </a:r>
            <a:r>
              <a:rPr lang="en-US" altLang="zh-CN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import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*</a:t>
            </a:r>
          </a:p>
          <a:p>
            <a:pPr algn="l"/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导入模块中所有的功能</a:t>
            </a:r>
            <a:endParaRPr lang="en-US" altLang="zh-CN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endParaRPr lang="en-US" altLang="zh-CN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endParaRPr lang="en-US" altLang="zh-CN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调用：</a:t>
            </a:r>
            <a:endParaRPr lang="en-US" altLang="zh-CN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模块名</a:t>
            </a:r>
            <a:r>
              <a:rPr lang="en-US" altLang="zh-CN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 )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57FF1E3-4EE4-4E8C-9F14-BBF56BCC4C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9912" y="2095500"/>
            <a:ext cx="297180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45335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4">
            <a:extLst>
              <a:ext uri="{FF2B5EF4-FFF2-40B4-BE49-F238E27FC236}">
                <a16:creationId xmlns:a16="http://schemas.microsoft.com/office/drawing/2014/main" id="{2021946C-7381-41A9-8D7E-652D9FB4C02A}"/>
              </a:ext>
            </a:extLst>
          </p:cNvPr>
          <p:cNvSpPr txBox="1">
            <a:spLocks/>
          </p:cNvSpPr>
          <p:nvPr/>
        </p:nvSpPr>
        <p:spPr>
          <a:xfrm>
            <a:off x="323528" y="209281"/>
            <a:ext cx="1854995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16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模块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和包</a:t>
            </a:r>
          </a:p>
        </p:txBody>
      </p:sp>
      <p:sp>
        <p:nvSpPr>
          <p:cNvPr id="3" name="标题 4">
            <a:extLst>
              <a:ext uri="{FF2B5EF4-FFF2-40B4-BE49-F238E27FC236}">
                <a16:creationId xmlns:a16="http://schemas.microsoft.com/office/drawing/2014/main" id="{41CC4FDA-59D6-41BF-BF3A-A1222A335618}"/>
              </a:ext>
            </a:extLst>
          </p:cNvPr>
          <p:cNvSpPr txBox="1">
            <a:spLocks/>
          </p:cNvSpPr>
          <p:nvPr/>
        </p:nvSpPr>
        <p:spPr>
          <a:xfrm>
            <a:off x="467544" y="771550"/>
            <a:ext cx="7632848" cy="3600400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as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定义别名：</a:t>
            </a:r>
            <a:endParaRPr lang="en-US" altLang="zh-CN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endParaRPr lang="en-US" altLang="zh-CN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语法：</a:t>
            </a:r>
            <a:endParaRPr lang="en-US" altLang="zh-CN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endParaRPr lang="en-US" altLang="zh-CN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# 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模块定义别名</a:t>
            </a:r>
            <a:endParaRPr lang="en-US" altLang="zh-CN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endParaRPr lang="en-US" altLang="zh-CN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r>
              <a:rPr lang="en-US" altLang="zh-CN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import 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模块名 </a:t>
            </a:r>
            <a:r>
              <a:rPr lang="en-US" altLang="zh-CN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as 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别名</a:t>
            </a:r>
            <a:endParaRPr lang="en-US" altLang="zh-CN" sz="1600" b="1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endParaRPr lang="en-US" altLang="zh-CN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# 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功能定义别名</a:t>
            </a:r>
            <a:endParaRPr lang="en-US" altLang="zh-CN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endParaRPr lang="en-US" altLang="zh-CN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r>
              <a:rPr lang="en-US" altLang="zh-CN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from 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模块名 </a:t>
            </a:r>
            <a:r>
              <a:rPr lang="en-US" altLang="zh-CN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import 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功能 </a:t>
            </a:r>
            <a:r>
              <a:rPr lang="en-US" altLang="zh-CN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as 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别名</a:t>
            </a:r>
          </a:p>
        </p:txBody>
      </p:sp>
      <p:pic>
        <p:nvPicPr>
          <p:cNvPr id="5" name="图形 4" descr="吐舌头表情，实心填充">
            <a:extLst>
              <a:ext uri="{FF2B5EF4-FFF2-40B4-BE49-F238E27FC236}">
                <a16:creationId xmlns:a16="http://schemas.microsoft.com/office/drawing/2014/main" id="{30DBC314-7BBF-40ED-B91E-A6BB6A5CF5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14800" y="314350"/>
            <a:ext cx="961256" cy="96125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1EB5F063-CB6B-4E3A-8DEE-9210B881556C}"/>
              </a:ext>
            </a:extLst>
          </p:cNvPr>
          <p:cNvSpPr txBox="1"/>
          <p:nvPr/>
        </p:nvSpPr>
        <p:spPr>
          <a:xfrm>
            <a:off x="5076056" y="771550"/>
            <a:ext cx="24929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>
                <a:solidFill>
                  <a:schemeClr val="bg1"/>
                </a:solidFill>
              </a:rPr>
              <a:t>这就是为我准备的！</a:t>
            </a:r>
            <a:endParaRPr lang="zh-CN" altLang="en-US" sz="2000" b="1" dirty="0">
              <a:solidFill>
                <a:schemeClr val="bg1"/>
              </a:solidFill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6983705-1394-4E92-BD61-645400DE2C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7904" y="3651870"/>
            <a:ext cx="5076825" cy="108585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FFCBFA1-0BE4-46D2-89EF-787EDA1C84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22313" y="1989504"/>
            <a:ext cx="3800475" cy="105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715506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2963BA2-5566-4E62-B9B5-2105670D3A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12095"/>
            <a:ext cx="777240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179755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4">
            <a:extLst>
              <a:ext uri="{FF2B5EF4-FFF2-40B4-BE49-F238E27FC236}">
                <a16:creationId xmlns:a16="http://schemas.microsoft.com/office/drawing/2014/main" id="{A9B9DC67-6BE2-484D-8FBE-9B1DDCC442C6}"/>
              </a:ext>
            </a:extLst>
          </p:cNvPr>
          <p:cNvSpPr txBox="1">
            <a:spLocks/>
          </p:cNvSpPr>
          <p:nvPr/>
        </p:nvSpPr>
        <p:spPr>
          <a:xfrm>
            <a:off x="323528" y="209281"/>
            <a:ext cx="4536504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16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模块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和包  </a:t>
            </a:r>
            <a:r>
              <a:rPr lang="zh-CN" altLang="en-US" sz="1600" b="1"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模块定位顺序</a:t>
            </a:r>
          </a:p>
        </p:txBody>
      </p:sp>
      <p:sp>
        <p:nvSpPr>
          <p:cNvPr id="3" name="标题 4">
            <a:extLst>
              <a:ext uri="{FF2B5EF4-FFF2-40B4-BE49-F238E27FC236}">
                <a16:creationId xmlns:a16="http://schemas.microsoft.com/office/drawing/2014/main" id="{3EA96345-DDB1-4C15-B0A5-3654278888BA}"/>
              </a:ext>
            </a:extLst>
          </p:cNvPr>
          <p:cNvSpPr txBox="1">
            <a:spLocks/>
          </p:cNvSpPr>
          <p:nvPr/>
        </p:nvSpPr>
        <p:spPr>
          <a:xfrm>
            <a:off x="467544" y="771550"/>
            <a:ext cx="7632848" cy="3600400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、当前目录</a:t>
            </a:r>
            <a:endParaRPr lang="en-US" altLang="zh-CN" sz="1600" b="1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endParaRPr lang="en-US" altLang="zh-CN" sz="1600" b="1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r>
              <a:rPr lang="en-US" altLang="zh-CN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、如果不在当前目录，</a:t>
            </a:r>
            <a:r>
              <a:rPr lang="en-US" altLang="zh-CN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Python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则搜索在</a:t>
            </a:r>
            <a:r>
              <a:rPr lang="en-US" altLang="zh-CN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shell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变量</a:t>
            </a:r>
            <a:r>
              <a:rPr lang="en-US" altLang="zh-CN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Pythonpath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下每个目录</a:t>
            </a:r>
            <a:endParaRPr lang="en-US" altLang="zh-CN" sz="1600" b="1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endParaRPr lang="en-US" altLang="zh-CN" sz="1600" b="1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r>
              <a:rPr lang="en-US" altLang="zh-CN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、如果都找不到，</a:t>
            </a:r>
            <a:r>
              <a:rPr lang="en-US" altLang="zh-CN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Python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会查看默认路径</a:t>
            </a:r>
            <a:endParaRPr lang="en-US" altLang="zh-CN" sz="1600" b="1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endParaRPr lang="en-US" altLang="zh-CN" sz="1600" b="1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endParaRPr lang="en-US" altLang="zh-CN" sz="1600" b="1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注意：</a:t>
            </a:r>
            <a:endParaRPr lang="en-US" altLang="zh-CN" sz="1600" b="1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r>
              <a:rPr lang="en-US" altLang="zh-CN" sz="1600" b="1"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a.</a:t>
            </a:r>
            <a:r>
              <a:rPr lang="zh-CN" altLang="en-US" sz="1600" b="1"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自己的文件名不要和已有模块名重复，否则导致模块功能无法使用</a:t>
            </a:r>
            <a:endParaRPr lang="en-US" altLang="zh-CN" sz="1600" b="1">
              <a:solidFill>
                <a:schemeClr val="accent6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endParaRPr lang="en-US" altLang="zh-CN" sz="1600" b="1">
              <a:solidFill>
                <a:schemeClr val="accent6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r>
              <a:rPr lang="en-US" altLang="zh-CN" sz="1600" b="1"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b.</a:t>
            </a:r>
            <a:r>
              <a:rPr lang="zh-CN" altLang="en-US" sz="1600" b="1"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使用 </a:t>
            </a:r>
            <a:r>
              <a:rPr lang="en-US" altLang="zh-CN" sz="1600" b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from </a:t>
            </a:r>
            <a:r>
              <a:rPr lang="zh-CN" altLang="en-US" sz="1600" b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模块名 </a:t>
            </a:r>
            <a:r>
              <a:rPr lang="en-US" altLang="zh-CN" sz="1600" b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import </a:t>
            </a:r>
            <a:r>
              <a:rPr lang="zh-CN" altLang="en-US" sz="1600" b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功能 </a:t>
            </a:r>
            <a:r>
              <a:rPr lang="zh-CN" altLang="en-US" sz="1600" b="1"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的时候，</a:t>
            </a:r>
            <a:r>
              <a:rPr lang="zh-CN" altLang="en-US" sz="16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如果功能名字重复，调用到的是最后定义或导入的功能。</a:t>
            </a:r>
            <a:endParaRPr lang="en-US" altLang="zh-CN" sz="1600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0249A92-E5C6-4D01-B6E1-F76C05C6E7CC}"/>
              </a:ext>
            </a:extLst>
          </p:cNvPr>
          <p:cNvSpPr/>
          <p:nvPr/>
        </p:nvSpPr>
        <p:spPr>
          <a:xfrm>
            <a:off x="323528" y="2355726"/>
            <a:ext cx="7776864" cy="1800200"/>
          </a:xfrm>
          <a:prstGeom prst="rect">
            <a:avLst/>
          </a:prstGeom>
          <a:noFill/>
          <a:ln cap="rnd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3404109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4">
            <a:extLst>
              <a:ext uri="{FF2B5EF4-FFF2-40B4-BE49-F238E27FC236}">
                <a16:creationId xmlns:a16="http://schemas.microsoft.com/office/drawing/2014/main" id="{F4AEF83F-9982-4C09-8041-357636E54166}"/>
              </a:ext>
            </a:extLst>
          </p:cNvPr>
          <p:cNvSpPr txBox="1">
            <a:spLocks/>
          </p:cNvSpPr>
          <p:nvPr/>
        </p:nvSpPr>
        <p:spPr>
          <a:xfrm>
            <a:off x="323528" y="209281"/>
            <a:ext cx="4536504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16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模块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和包  </a:t>
            </a:r>
            <a:r>
              <a:rPr lang="zh-CN" altLang="en-US" sz="1600" b="1"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重复名字的问题</a:t>
            </a:r>
          </a:p>
        </p:txBody>
      </p:sp>
      <p:sp>
        <p:nvSpPr>
          <p:cNvPr id="3" name="标题 4">
            <a:extLst>
              <a:ext uri="{FF2B5EF4-FFF2-40B4-BE49-F238E27FC236}">
                <a16:creationId xmlns:a16="http://schemas.microsoft.com/office/drawing/2014/main" id="{C8480D74-EC92-406E-B538-B56573CD0D77}"/>
              </a:ext>
            </a:extLst>
          </p:cNvPr>
          <p:cNvSpPr txBox="1">
            <a:spLocks/>
          </p:cNvSpPr>
          <p:nvPr/>
        </p:nvSpPr>
        <p:spPr>
          <a:xfrm>
            <a:off x="467544" y="771550"/>
            <a:ext cx="7632848" cy="3600400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、不同模块之间功能名重复没关系，因为使用的时候</a:t>
            </a:r>
            <a:endParaRPr lang="en-US" altLang="zh-CN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r>
              <a:rPr lang="zh-CN" altLang="en-US" sz="16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模块名</a:t>
            </a:r>
            <a:r>
              <a:rPr lang="en-US" altLang="zh-CN" sz="16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  <a:r>
              <a:rPr lang="zh-CN" altLang="en-US" sz="16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功能名</a:t>
            </a:r>
            <a:r>
              <a:rPr lang="en-US" altLang="zh-CN" sz="16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 )</a:t>
            </a:r>
          </a:p>
          <a:p>
            <a:pPr algn="l"/>
            <a:endParaRPr lang="en-US" altLang="zh-CN" sz="1600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、但是模块名有一种特殊情况</a:t>
            </a:r>
            <a:endParaRPr lang="en-US" altLang="zh-CN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endParaRPr lang="en-US" altLang="zh-CN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所以命名时要多加小心</a:t>
            </a:r>
            <a:endParaRPr lang="en-US" altLang="zh-CN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endParaRPr lang="en-US" altLang="zh-CN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因为变量可以覆盖模块功能</a:t>
            </a:r>
            <a:endParaRPr lang="en-US" altLang="zh-CN" sz="1600" b="1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r>
              <a:rPr lang="en-US" altLang="zh-CN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Python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语言中，数据是通过</a:t>
            </a:r>
            <a:endParaRPr lang="en-US" altLang="zh-CN" sz="1600" b="1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r>
              <a:rPr lang="zh-CN" altLang="en-US" sz="16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引用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传递的。</a:t>
            </a:r>
            <a:endParaRPr lang="en-US" altLang="zh-CN" sz="1600" b="1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51BE1B8-DCCB-40AC-99C9-308F3B78A6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3888" y="1275606"/>
            <a:ext cx="2857500" cy="3448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968207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4">
            <a:extLst>
              <a:ext uri="{FF2B5EF4-FFF2-40B4-BE49-F238E27FC236}">
                <a16:creationId xmlns:a16="http://schemas.microsoft.com/office/drawing/2014/main" id="{B6E28DBD-F97D-488D-8B75-E067CC02D3EC}"/>
              </a:ext>
            </a:extLst>
          </p:cNvPr>
          <p:cNvSpPr txBox="1">
            <a:spLocks/>
          </p:cNvSpPr>
          <p:nvPr/>
        </p:nvSpPr>
        <p:spPr>
          <a:xfrm>
            <a:off x="323528" y="209281"/>
            <a:ext cx="4536504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16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模块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和包  </a:t>
            </a:r>
            <a:r>
              <a:rPr lang="en-US" altLang="zh-CN" sz="1600" b="1"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__all__     </a:t>
            </a:r>
            <a:r>
              <a:rPr lang="zh-CN" altLang="en-US" sz="1600" b="1"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简称</a:t>
            </a:r>
            <a:r>
              <a:rPr lang="en-US" altLang="zh-CN" sz="1600" b="1"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all</a:t>
            </a:r>
            <a:r>
              <a:rPr lang="zh-CN" altLang="en-US" sz="1600" b="1"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列表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7C2C3DC-D05C-481C-AD3C-BA37E996BD5B}"/>
              </a:ext>
            </a:extLst>
          </p:cNvPr>
          <p:cNvSpPr txBox="1"/>
          <p:nvPr/>
        </p:nvSpPr>
        <p:spPr>
          <a:xfrm>
            <a:off x="323528" y="699542"/>
            <a:ext cx="84969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>
                <a:solidFill>
                  <a:schemeClr val="bg1"/>
                </a:solidFill>
              </a:rPr>
              <a:t>如果一个模块文件中有</a:t>
            </a:r>
            <a:r>
              <a:rPr lang="en-US" altLang="zh-CN" sz="1400" b="1">
                <a:solidFill>
                  <a:schemeClr val="bg1"/>
                </a:solidFill>
              </a:rPr>
              <a:t>__all__</a:t>
            </a:r>
            <a:r>
              <a:rPr lang="zh-CN" altLang="en-US" sz="1400" b="1">
                <a:solidFill>
                  <a:schemeClr val="bg1"/>
                </a:solidFill>
              </a:rPr>
              <a:t>变量，当使用 </a:t>
            </a:r>
            <a:r>
              <a:rPr lang="en-US" altLang="zh-CN" sz="1400" b="1">
                <a:solidFill>
                  <a:schemeClr val="bg1"/>
                </a:solidFill>
              </a:rPr>
              <a:t>from xxx import * </a:t>
            </a:r>
            <a:r>
              <a:rPr lang="zh-CN" altLang="en-US" sz="1400" b="1">
                <a:solidFill>
                  <a:schemeClr val="bg1"/>
                </a:solidFill>
              </a:rPr>
              <a:t>导入时只能导入这个列表中的元素。</a:t>
            </a:r>
            <a:endParaRPr lang="en-US" altLang="zh-CN" sz="1400" b="1">
              <a:solidFill>
                <a:schemeClr val="bg1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FE69BF7-9E4E-4523-AEB7-E6C558A869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703065"/>
            <a:ext cx="3690228" cy="173737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77E25B6-FAFF-4BC3-AF53-6C89996BC5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0072" y="1947862"/>
            <a:ext cx="2867025" cy="124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79906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4">
            <a:extLst>
              <a:ext uri="{FF2B5EF4-FFF2-40B4-BE49-F238E27FC236}">
                <a16:creationId xmlns:a16="http://schemas.microsoft.com/office/drawing/2014/main" id="{087D944A-5B16-4E64-AD55-DE9732DB7655}"/>
              </a:ext>
            </a:extLst>
          </p:cNvPr>
          <p:cNvSpPr txBox="1">
            <a:spLocks/>
          </p:cNvSpPr>
          <p:nvPr/>
        </p:nvSpPr>
        <p:spPr>
          <a:xfrm>
            <a:off x="323528" y="209281"/>
            <a:ext cx="1944216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16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模块和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包</a:t>
            </a:r>
            <a:endParaRPr lang="zh-CN" altLang="en-US" sz="1600" b="1">
              <a:solidFill>
                <a:schemeClr val="accent6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E1EB268-2422-4FB8-BEBD-94C7B852B955}"/>
              </a:ext>
            </a:extLst>
          </p:cNvPr>
          <p:cNvSpPr txBox="1"/>
          <p:nvPr/>
        </p:nvSpPr>
        <p:spPr>
          <a:xfrm>
            <a:off x="303158" y="627534"/>
            <a:ext cx="820891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>
                <a:solidFill>
                  <a:schemeClr val="bg1"/>
                </a:solidFill>
              </a:rPr>
              <a:t>包：将有联系的模块组织在一起，即放到同一个文件夹下，并且在这个文件夹创建一个名字为</a:t>
            </a:r>
            <a:r>
              <a:rPr lang="en-US" altLang="zh-CN" sz="2400" b="1">
                <a:solidFill>
                  <a:schemeClr val="bg1"/>
                </a:solidFill>
              </a:rPr>
              <a:t>__init__.py</a:t>
            </a:r>
            <a:r>
              <a:rPr lang="zh-CN" altLang="en-US" sz="2400" b="1">
                <a:solidFill>
                  <a:schemeClr val="bg1"/>
                </a:solidFill>
              </a:rPr>
              <a:t>，那么这个文件夹就称之为包。</a:t>
            </a:r>
            <a:endParaRPr lang="en-US" altLang="zh-CN" sz="2400" b="1">
              <a:solidFill>
                <a:schemeClr val="bg1"/>
              </a:solidFill>
            </a:endParaRPr>
          </a:p>
          <a:p>
            <a:endParaRPr lang="en-US" altLang="zh-CN" sz="2400" b="1">
              <a:solidFill>
                <a:schemeClr val="bg1"/>
              </a:solidFill>
            </a:endParaRPr>
          </a:p>
          <a:p>
            <a:r>
              <a:rPr lang="en-US" altLang="zh-CN" sz="2400" b="1">
                <a:solidFill>
                  <a:schemeClr val="bg1"/>
                </a:solidFill>
              </a:rPr>
              <a:t>【New】-【Python Package】- </a:t>
            </a:r>
            <a:r>
              <a:rPr lang="zh-CN" altLang="en-US" sz="2400" b="1">
                <a:solidFill>
                  <a:schemeClr val="bg1"/>
                </a:solidFill>
              </a:rPr>
              <a:t>输入包名 </a:t>
            </a:r>
            <a:r>
              <a:rPr lang="en-US" altLang="zh-CN" sz="2400" b="1">
                <a:solidFill>
                  <a:schemeClr val="bg1"/>
                </a:solidFill>
              </a:rPr>
              <a:t>- 【ok】- </a:t>
            </a:r>
            <a:r>
              <a:rPr lang="zh-CN" altLang="en-US" sz="2400" b="1">
                <a:solidFill>
                  <a:schemeClr val="bg1"/>
                </a:solidFill>
              </a:rPr>
              <a:t>新建功能模块（有联系的模块）。</a:t>
            </a:r>
            <a:endParaRPr lang="en-US" altLang="zh-CN" sz="2400" b="1">
              <a:solidFill>
                <a:schemeClr val="bg1"/>
              </a:solidFill>
            </a:endParaRPr>
          </a:p>
          <a:p>
            <a:endParaRPr lang="en-US" altLang="zh-CN" sz="2400" b="1">
              <a:solidFill>
                <a:schemeClr val="bg1"/>
              </a:solidFill>
            </a:endParaRPr>
          </a:p>
          <a:p>
            <a:r>
              <a:rPr lang="zh-CN" altLang="en-US" sz="2400" b="1">
                <a:solidFill>
                  <a:schemeClr val="bg1"/>
                </a:solidFill>
              </a:rPr>
              <a:t>注意：新建包后，包内会自动创建</a:t>
            </a:r>
            <a:r>
              <a:rPr lang="en-US" altLang="zh-CN" sz="2400" b="1">
                <a:solidFill>
                  <a:schemeClr val="bg1"/>
                </a:solidFill>
              </a:rPr>
              <a:t>__init__.py</a:t>
            </a:r>
            <a:r>
              <a:rPr lang="zh-CN" altLang="en-US" sz="2400" b="1">
                <a:solidFill>
                  <a:schemeClr val="bg1"/>
                </a:solidFill>
              </a:rPr>
              <a:t>，这个文件控制着包的导入行为。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9512329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4">
            <a:extLst>
              <a:ext uri="{FF2B5EF4-FFF2-40B4-BE49-F238E27FC236}">
                <a16:creationId xmlns:a16="http://schemas.microsoft.com/office/drawing/2014/main" id="{B94827B2-8C9F-4CD4-80E0-6864E4F0FF81}"/>
              </a:ext>
            </a:extLst>
          </p:cNvPr>
          <p:cNvSpPr txBox="1">
            <a:spLocks/>
          </p:cNvSpPr>
          <p:nvPr/>
        </p:nvSpPr>
        <p:spPr>
          <a:xfrm>
            <a:off x="323528" y="209281"/>
            <a:ext cx="2808312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16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模块和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包    </a:t>
            </a:r>
            <a:r>
              <a:rPr lang="zh-CN" altLang="en-US" sz="1600" b="1"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制作包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2609CF2-2E01-4743-B9DE-FB0B90154B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771550"/>
            <a:ext cx="5184576" cy="140072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1E268A50-6DB8-47C6-8D22-B0ABCC3A81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9872" y="3075806"/>
            <a:ext cx="4995267" cy="1507318"/>
          </a:xfrm>
          <a:prstGeom prst="rect">
            <a:avLst/>
          </a:prstGeom>
        </p:spPr>
      </p:pic>
      <p:sp>
        <p:nvSpPr>
          <p:cNvPr id="5" name="标题 4">
            <a:extLst>
              <a:ext uri="{FF2B5EF4-FFF2-40B4-BE49-F238E27FC236}">
                <a16:creationId xmlns:a16="http://schemas.microsoft.com/office/drawing/2014/main" id="{2A0623A4-0254-4749-A247-9DD1D40381BB}"/>
              </a:ext>
            </a:extLst>
          </p:cNvPr>
          <p:cNvSpPr txBox="1">
            <a:spLocks/>
          </p:cNvSpPr>
          <p:nvPr/>
        </p:nvSpPr>
        <p:spPr>
          <a:xfrm>
            <a:off x="3418756" y="2468504"/>
            <a:ext cx="2808312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新建模块（就是新建文件）</a:t>
            </a:r>
          </a:p>
        </p:txBody>
      </p:sp>
    </p:spTree>
    <p:extLst>
      <p:ext uri="{BB962C8B-B14F-4D97-AF65-F5344CB8AC3E}">
        <p14:creationId xmlns:p14="http://schemas.microsoft.com/office/powerpoint/2010/main" val="2579901891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4">
            <a:extLst>
              <a:ext uri="{FF2B5EF4-FFF2-40B4-BE49-F238E27FC236}">
                <a16:creationId xmlns:a16="http://schemas.microsoft.com/office/drawing/2014/main" id="{5EFA728F-C0ED-4301-B642-312163CDE1FF}"/>
              </a:ext>
            </a:extLst>
          </p:cNvPr>
          <p:cNvSpPr txBox="1">
            <a:spLocks/>
          </p:cNvSpPr>
          <p:nvPr/>
        </p:nvSpPr>
        <p:spPr>
          <a:xfrm>
            <a:off x="323528" y="209281"/>
            <a:ext cx="2808312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16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模块和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包    </a:t>
            </a:r>
            <a:r>
              <a:rPr lang="zh-CN" altLang="en-US" sz="1600" b="1"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制作包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33751E4-FF1C-4374-B317-A55CDA9B4864}"/>
              </a:ext>
            </a:extLst>
          </p:cNvPr>
          <p:cNvSpPr txBox="1"/>
          <p:nvPr/>
        </p:nvSpPr>
        <p:spPr>
          <a:xfrm>
            <a:off x="467544" y="699542"/>
            <a:ext cx="532859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>
                <a:solidFill>
                  <a:schemeClr val="bg1"/>
                </a:solidFill>
              </a:rPr>
              <a:t>体验：</a:t>
            </a:r>
            <a:endParaRPr lang="en-US" altLang="zh-CN" sz="2000" b="1">
              <a:solidFill>
                <a:schemeClr val="bg1"/>
              </a:solidFill>
            </a:endParaRPr>
          </a:p>
          <a:p>
            <a:r>
              <a:rPr lang="en-US" altLang="zh-CN" sz="2000" b="1">
                <a:solidFill>
                  <a:schemeClr val="bg1"/>
                </a:solidFill>
              </a:rPr>
              <a:t>1</a:t>
            </a:r>
            <a:r>
              <a:rPr lang="zh-CN" altLang="en-US" sz="2000" b="1">
                <a:solidFill>
                  <a:schemeClr val="bg1"/>
                </a:solidFill>
              </a:rPr>
              <a:t>、新建包：</a:t>
            </a:r>
            <a:r>
              <a:rPr lang="en-US" altLang="zh-CN" sz="2000" b="1">
                <a:solidFill>
                  <a:schemeClr val="bg1"/>
                </a:solidFill>
              </a:rPr>
              <a:t>LV</a:t>
            </a:r>
          </a:p>
          <a:p>
            <a:r>
              <a:rPr lang="en-US" altLang="zh-CN" sz="2000" b="1">
                <a:solidFill>
                  <a:schemeClr val="bg1"/>
                </a:solidFill>
              </a:rPr>
              <a:t>2</a:t>
            </a:r>
            <a:r>
              <a:rPr lang="zh-CN" altLang="en-US" sz="2000" b="1">
                <a:solidFill>
                  <a:schemeClr val="bg1"/>
                </a:solidFill>
              </a:rPr>
              <a:t>、新建包内模块：</a:t>
            </a:r>
            <a:r>
              <a:rPr lang="en-US" altLang="zh-CN" sz="2000" b="1">
                <a:solidFill>
                  <a:schemeClr val="bg1"/>
                </a:solidFill>
              </a:rPr>
              <a:t>LV001 </a:t>
            </a:r>
            <a:r>
              <a:rPr lang="zh-CN" altLang="en-US" sz="2000" b="1">
                <a:solidFill>
                  <a:schemeClr val="bg1"/>
                </a:solidFill>
              </a:rPr>
              <a:t>和 </a:t>
            </a:r>
            <a:r>
              <a:rPr lang="en-US" altLang="zh-CN" sz="2000" b="1">
                <a:solidFill>
                  <a:schemeClr val="bg1"/>
                </a:solidFill>
              </a:rPr>
              <a:t>LV002</a:t>
            </a:r>
          </a:p>
          <a:p>
            <a:r>
              <a:rPr lang="en-US" altLang="zh-CN" sz="2000" b="1">
                <a:solidFill>
                  <a:schemeClr val="bg1"/>
                </a:solidFill>
              </a:rPr>
              <a:t>3</a:t>
            </a:r>
            <a:r>
              <a:rPr lang="zh-CN" altLang="en-US" sz="2000" b="1">
                <a:solidFill>
                  <a:schemeClr val="bg1"/>
                </a:solidFill>
              </a:rPr>
              <a:t>、模块内代码如下</a:t>
            </a:r>
            <a:endParaRPr lang="en-US" altLang="zh-CN" sz="2000" b="1">
              <a:solidFill>
                <a:schemeClr val="bg1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D10DDD9-7FBC-4C9B-A64E-E6D5987231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2737266"/>
            <a:ext cx="2867025" cy="11049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5353D5A-9AB9-4075-8931-4C424C73D7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9529" y="2813466"/>
            <a:ext cx="2771775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7595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22F2C6B7-7DE3-4DA1-909A-F6BC55E178D7}"/>
              </a:ext>
            </a:extLst>
          </p:cNvPr>
          <p:cNvSpPr txBox="1"/>
          <p:nvPr/>
        </p:nvSpPr>
        <p:spPr>
          <a:xfrm>
            <a:off x="467544" y="51470"/>
            <a:ext cx="61926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三、字符串的常用操作</a:t>
            </a:r>
            <a:r>
              <a:rPr lang="zh-CN" altLang="en-US" sz="16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方法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（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查找、</a:t>
            </a:r>
            <a:r>
              <a:rPr lang="zh-CN" altLang="en-US" sz="1600" b="1"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修改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和判断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）</a:t>
            </a:r>
            <a:endParaRPr lang="en-US" altLang="zh-CN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CE504EB-B459-4D22-BFC8-E30CDAC781AA}"/>
              </a:ext>
            </a:extLst>
          </p:cNvPr>
          <p:cNvSpPr txBox="1"/>
          <p:nvPr/>
        </p:nvSpPr>
        <p:spPr>
          <a:xfrm>
            <a:off x="611560" y="555526"/>
            <a:ext cx="66247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>
                <a:solidFill>
                  <a:schemeClr val="bg1"/>
                </a:solidFill>
              </a:rPr>
              <a:t>replace():</a:t>
            </a:r>
            <a:r>
              <a:rPr lang="zh-CN" altLang="en-US" sz="1400" b="1">
                <a:solidFill>
                  <a:schemeClr val="bg1"/>
                </a:solidFill>
              </a:rPr>
              <a:t>替换</a:t>
            </a:r>
            <a:r>
              <a:rPr lang="en-US" altLang="zh-CN" sz="1200" b="1">
                <a:solidFill>
                  <a:schemeClr val="bg1"/>
                </a:solidFill>
              </a:rPr>
              <a:t>  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B167148-5031-43D6-B356-4B9BA474110C}"/>
              </a:ext>
            </a:extLst>
          </p:cNvPr>
          <p:cNvSpPr txBox="1"/>
          <p:nvPr/>
        </p:nvSpPr>
        <p:spPr>
          <a:xfrm>
            <a:off x="1187624" y="915566"/>
            <a:ext cx="51845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>
                <a:solidFill>
                  <a:schemeClr val="bg2">
                    <a:lumMod val="60000"/>
                    <a:lumOff val="40000"/>
                  </a:schemeClr>
                </a:solidFill>
              </a:rPr>
              <a:t>语法：字符串序列</a:t>
            </a:r>
            <a:r>
              <a:rPr lang="en-US" altLang="zh-CN" sz="1200" b="1">
                <a:solidFill>
                  <a:schemeClr val="bg2">
                    <a:lumMod val="60000"/>
                    <a:lumOff val="40000"/>
                  </a:schemeClr>
                </a:solidFill>
              </a:rPr>
              <a:t>.replace(</a:t>
            </a:r>
            <a:r>
              <a:rPr lang="zh-CN" altLang="en-US" sz="1200" b="1">
                <a:solidFill>
                  <a:schemeClr val="bg2">
                    <a:lumMod val="60000"/>
                    <a:lumOff val="40000"/>
                  </a:schemeClr>
                </a:solidFill>
              </a:rPr>
              <a:t>旧子串，新子串</a:t>
            </a:r>
            <a:r>
              <a:rPr lang="zh-CN" altLang="en-US" sz="1200" b="1">
                <a:solidFill>
                  <a:srgbClr val="92D050"/>
                </a:solidFill>
              </a:rPr>
              <a:t>，替换次数</a:t>
            </a:r>
            <a:r>
              <a:rPr lang="zh-CN" altLang="en-US" sz="1200" b="1">
                <a:solidFill>
                  <a:schemeClr val="bg2">
                    <a:lumMod val="60000"/>
                    <a:lumOff val="40000"/>
                  </a:schemeClr>
                </a:solidFill>
              </a:rPr>
              <a:t>）</a:t>
            </a:r>
            <a:endParaRPr lang="zh-CN" altLang="en-US" sz="1200" b="1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678F5EB-5025-4F05-9338-4448D26E4EFC}"/>
              </a:ext>
            </a:extLst>
          </p:cNvPr>
          <p:cNvSpPr txBox="1"/>
          <p:nvPr/>
        </p:nvSpPr>
        <p:spPr>
          <a:xfrm>
            <a:off x="863588" y="1347614"/>
            <a:ext cx="65167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>
                <a:solidFill>
                  <a:schemeClr val="accent3">
                    <a:lumMod val="60000"/>
                    <a:lumOff val="40000"/>
                  </a:schemeClr>
                </a:solidFill>
              </a:rPr>
              <a:t>注意：替换数次如果超过了子串的出现次数，就替换所有子串。省略替换次数就是全部替换。</a:t>
            </a:r>
            <a:endParaRPr lang="zh-CN" altLang="en-US" sz="1200" b="1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28F5522-0AF2-41AB-9B43-4999722316FD}"/>
              </a:ext>
            </a:extLst>
          </p:cNvPr>
          <p:cNvSpPr txBox="1"/>
          <p:nvPr/>
        </p:nvSpPr>
        <p:spPr>
          <a:xfrm>
            <a:off x="858537" y="1810447"/>
            <a:ext cx="70567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>
                <a:solidFill>
                  <a:schemeClr val="bg1"/>
                </a:solidFill>
              </a:rPr>
              <a:t>变量名 </a:t>
            </a:r>
            <a:r>
              <a:rPr lang="en-US" altLang="zh-CN" sz="1200" b="1">
                <a:solidFill>
                  <a:schemeClr val="bg1"/>
                </a:solidFill>
              </a:rPr>
              <a:t>= "</a:t>
            </a:r>
            <a:r>
              <a:rPr lang="zh-CN" altLang="en-US" sz="1200" b="1">
                <a:solidFill>
                  <a:schemeClr val="bg1"/>
                </a:solidFill>
              </a:rPr>
              <a:t>你好，世界！</a:t>
            </a:r>
            <a:r>
              <a:rPr lang="en-US" altLang="zh-CN" sz="1200" b="1">
                <a:solidFill>
                  <a:schemeClr val="bg1"/>
                </a:solidFill>
              </a:rPr>
              <a:t>^ </a:t>
            </a:r>
            <a:r>
              <a:rPr lang="zh-CN" altLang="en-US" sz="1200" b="1">
                <a:solidFill>
                  <a:schemeClr val="bg1"/>
                </a:solidFill>
              </a:rPr>
              <a:t>你好，中国！</a:t>
            </a:r>
            <a:r>
              <a:rPr lang="en-US" altLang="zh-CN" sz="1200" b="1">
                <a:solidFill>
                  <a:schemeClr val="bg1"/>
                </a:solidFill>
              </a:rPr>
              <a:t>^ </a:t>
            </a:r>
            <a:r>
              <a:rPr lang="zh-CN" altLang="en-US" sz="1200" b="1">
                <a:solidFill>
                  <a:schemeClr val="bg1"/>
                </a:solidFill>
              </a:rPr>
              <a:t>我们一起学习中国话！</a:t>
            </a:r>
            <a:r>
              <a:rPr lang="en-US" altLang="zh-CN" sz="1200" b="1">
                <a:solidFill>
                  <a:schemeClr val="bg1"/>
                </a:solidFill>
              </a:rPr>
              <a:t>^ </a:t>
            </a:r>
            <a:r>
              <a:rPr lang="zh-CN" altLang="en-US" sz="1200" b="1">
                <a:solidFill>
                  <a:schemeClr val="bg1"/>
                </a:solidFill>
              </a:rPr>
              <a:t>中国加油！</a:t>
            </a:r>
            <a:r>
              <a:rPr lang="en-US" altLang="zh-CN" sz="1200" b="1">
                <a:solidFill>
                  <a:schemeClr val="bg1"/>
                </a:solidFill>
              </a:rPr>
              <a:t>"</a:t>
            </a:r>
            <a:endParaRPr lang="zh-CN" altLang="en-US" sz="1200" b="1" dirty="0">
              <a:solidFill>
                <a:schemeClr val="bg1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C58D92A-9F2E-4FE1-8687-579303D5797D}"/>
              </a:ext>
            </a:extLst>
          </p:cNvPr>
          <p:cNvSpPr txBox="1"/>
          <p:nvPr/>
        </p:nvSpPr>
        <p:spPr>
          <a:xfrm>
            <a:off x="861737" y="2242495"/>
            <a:ext cx="705678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>
                <a:solidFill>
                  <a:schemeClr val="bg1"/>
                </a:solidFill>
              </a:rPr>
              <a:t>print(</a:t>
            </a:r>
            <a:r>
              <a:rPr lang="zh-CN" altLang="en-US" sz="1200" b="1">
                <a:solidFill>
                  <a:schemeClr val="bg1"/>
                </a:solidFill>
              </a:rPr>
              <a:t>变量名</a:t>
            </a:r>
            <a:r>
              <a:rPr lang="en-US" altLang="zh-CN" sz="1200" b="1">
                <a:solidFill>
                  <a:schemeClr val="bg1"/>
                </a:solidFill>
              </a:rPr>
              <a:t>.replace('</a:t>
            </a:r>
            <a:r>
              <a:rPr lang="zh-CN" altLang="en-US" sz="1200" b="1">
                <a:solidFill>
                  <a:schemeClr val="bg1"/>
                </a:solidFill>
              </a:rPr>
              <a:t>中国</a:t>
            </a:r>
            <a:r>
              <a:rPr lang="en-US" altLang="zh-CN" sz="1200" b="1">
                <a:solidFill>
                  <a:schemeClr val="bg1"/>
                </a:solidFill>
              </a:rPr>
              <a:t>','</a:t>
            </a:r>
            <a:r>
              <a:rPr lang="zh-CN" altLang="en-US" sz="1200" b="1">
                <a:solidFill>
                  <a:schemeClr val="bg1"/>
                </a:solidFill>
              </a:rPr>
              <a:t>祖国</a:t>
            </a:r>
            <a:r>
              <a:rPr lang="en-US" altLang="zh-CN" sz="1200" b="1">
                <a:solidFill>
                  <a:schemeClr val="bg1"/>
                </a:solidFill>
              </a:rPr>
              <a:t>'))</a:t>
            </a: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r>
              <a:rPr lang="en-US" altLang="zh-CN" sz="1200" b="1">
                <a:solidFill>
                  <a:schemeClr val="bg1"/>
                </a:solidFill>
              </a:rPr>
              <a:t>print(</a:t>
            </a:r>
            <a:r>
              <a:rPr lang="zh-CN" altLang="en-US" sz="1200" b="1">
                <a:solidFill>
                  <a:schemeClr val="bg1"/>
                </a:solidFill>
              </a:rPr>
              <a:t>变量名</a:t>
            </a:r>
            <a:r>
              <a:rPr lang="en-US" altLang="zh-CN" sz="1200" b="1">
                <a:solidFill>
                  <a:schemeClr val="bg1"/>
                </a:solidFill>
              </a:rPr>
              <a:t>.replace('</a:t>
            </a:r>
            <a:r>
              <a:rPr lang="zh-CN" altLang="en-US" sz="1200" b="1">
                <a:solidFill>
                  <a:schemeClr val="bg1"/>
                </a:solidFill>
              </a:rPr>
              <a:t>中国</a:t>
            </a:r>
            <a:r>
              <a:rPr lang="en-US" altLang="zh-CN" sz="1200" b="1">
                <a:solidFill>
                  <a:schemeClr val="bg1"/>
                </a:solidFill>
              </a:rPr>
              <a:t>','</a:t>
            </a:r>
            <a:r>
              <a:rPr lang="zh-CN" altLang="en-US" sz="1200" b="1">
                <a:solidFill>
                  <a:schemeClr val="bg1"/>
                </a:solidFill>
              </a:rPr>
              <a:t>祖国</a:t>
            </a:r>
            <a:r>
              <a:rPr lang="en-US" altLang="zh-CN" sz="1200" b="1">
                <a:solidFill>
                  <a:schemeClr val="bg1"/>
                </a:solidFill>
              </a:rPr>
              <a:t>',2))</a:t>
            </a: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r>
              <a:rPr lang="en-US" altLang="zh-CN" sz="1200" b="1">
                <a:solidFill>
                  <a:schemeClr val="bg1"/>
                </a:solidFill>
              </a:rPr>
              <a:t>print(</a:t>
            </a:r>
            <a:r>
              <a:rPr lang="zh-CN" altLang="en-US" sz="1200" b="1">
                <a:solidFill>
                  <a:schemeClr val="bg1"/>
                </a:solidFill>
              </a:rPr>
              <a:t>变量名</a:t>
            </a:r>
            <a:r>
              <a:rPr lang="en-US" altLang="zh-CN" sz="1200" b="1">
                <a:solidFill>
                  <a:schemeClr val="bg1"/>
                </a:solidFill>
              </a:rPr>
              <a:t>.replace('</a:t>
            </a:r>
            <a:r>
              <a:rPr lang="zh-CN" altLang="en-US" sz="1200" b="1">
                <a:solidFill>
                  <a:schemeClr val="bg1"/>
                </a:solidFill>
              </a:rPr>
              <a:t>中国</a:t>
            </a:r>
            <a:r>
              <a:rPr lang="en-US" altLang="zh-CN" sz="1200" b="1">
                <a:solidFill>
                  <a:schemeClr val="bg1"/>
                </a:solidFill>
              </a:rPr>
              <a:t>','</a:t>
            </a:r>
            <a:r>
              <a:rPr lang="zh-CN" altLang="en-US" sz="1200" b="1">
                <a:solidFill>
                  <a:schemeClr val="bg1"/>
                </a:solidFill>
              </a:rPr>
              <a:t>祖国</a:t>
            </a:r>
            <a:r>
              <a:rPr lang="en-US" altLang="zh-CN" sz="1200" b="1">
                <a:solidFill>
                  <a:schemeClr val="bg1"/>
                </a:solidFill>
              </a:rPr>
              <a:t>',10))</a:t>
            </a: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r>
              <a:rPr lang="en-US" altLang="zh-CN" sz="1200" b="1">
                <a:solidFill>
                  <a:schemeClr val="bg1"/>
                </a:solidFill>
              </a:rPr>
              <a:t>Print(</a:t>
            </a:r>
            <a:r>
              <a:rPr lang="zh-CN" altLang="en-US" sz="1200" b="1">
                <a:solidFill>
                  <a:schemeClr val="bg1"/>
                </a:solidFill>
              </a:rPr>
              <a:t>变量名</a:t>
            </a:r>
            <a:r>
              <a:rPr lang="en-US" altLang="zh-CN" sz="1200" b="1">
                <a:solidFill>
                  <a:schemeClr val="bg1"/>
                </a:solidFill>
              </a:rPr>
              <a:t>)       </a:t>
            </a:r>
            <a:r>
              <a:rPr lang="zh-CN" altLang="en-US" sz="1200" b="1">
                <a:solidFill>
                  <a:srgbClr val="FF0000"/>
                </a:solidFill>
              </a:rPr>
              <a:t>观察一下，字符串被修改了吗？</a:t>
            </a:r>
            <a:endParaRPr lang="en-US" altLang="zh-CN" sz="1200" b="1">
              <a:solidFill>
                <a:srgbClr val="FF0000"/>
              </a:solidFill>
            </a:endParaRP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endParaRPr lang="zh-CN" altLang="en-US" sz="1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5089179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4">
            <a:extLst>
              <a:ext uri="{FF2B5EF4-FFF2-40B4-BE49-F238E27FC236}">
                <a16:creationId xmlns:a16="http://schemas.microsoft.com/office/drawing/2014/main" id="{7E1AC11C-7590-4757-B2FD-6F05BE8DF9AF}"/>
              </a:ext>
            </a:extLst>
          </p:cNvPr>
          <p:cNvSpPr txBox="1">
            <a:spLocks/>
          </p:cNvSpPr>
          <p:nvPr/>
        </p:nvSpPr>
        <p:spPr>
          <a:xfrm>
            <a:off x="323528" y="209281"/>
            <a:ext cx="4104456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16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模块和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包    </a:t>
            </a:r>
            <a:r>
              <a:rPr lang="zh-CN" altLang="en-US" sz="1600" b="1"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导入包有两种方法</a:t>
            </a:r>
            <a:endParaRPr lang="en-US" altLang="zh-CN" sz="1600" b="1">
              <a:solidFill>
                <a:schemeClr val="accent6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endParaRPr lang="en-US" altLang="zh-CN" sz="1600" b="1">
              <a:solidFill>
                <a:schemeClr val="accent6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r>
              <a:rPr lang="zh-CN" altLang="en-US" sz="1600" b="1"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方法一：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B86E4C8-F348-4517-A3C2-5CBDA1EE31DE}"/>
              </a:ext>
            </a:extLst>
          </p:cNvPr>
          <p:cNvSpPr txBox="1"/>
          <p:nvPr/>
        </p:nvSpPr>
        <p:spPr>
          <a:xfrm>
            <a:off x="323528" y="1131590"/>
            <a:ext cx="806489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>
                <a:solidFill>
                  <a:schemeClr val="bg1"/>
                </a:solidFill>
              </a:rPr>
              <a:t>import </a:t>
            </a:r>
            <a:r>
              <a:rPr lang="zh-CN" altLang="en-US" sz="2400" b="1">
                <a:solidFill>
                  <a:schemeClr val="bg1"/>
                </a:solidFill>
              </a:rPr>
              <a:t>包名</a:t>
            </a:r>
            <a:r>
              <a:rPr lang="en-US" altLang="zh-CN" sz="2400" b="1">
                <a:solidFill>
                  <a:schemeClr val="bg1"/>
                </a:solidFill>
              </a:rPr>
              <a:t>.</a:t>
            </a:r>
            <a:r>
              <a:rPr lang="zh-CN" altLang="en-US" sz="2400" b="1">
                <a:solidFill>
                  <a:schemeClr val="bg1"/>
                </a:solidFill>
              </a:rPr>
              <a:t>模块名       </a:t>
            </a:r>
            <a:r>
              <a:rPr lang="en-US" altLang="zh-CN" sz="2400" b="1">
                <a:solidFill>
                  <a:schemeClr val="accent6">
                    <a:lumMod val="60000"/>
                    <a:lumOff val="40000"/>
                  </a:schemeClr>
                </a:solidFill>
              </a:rPr>
              <a:t># </a:t>
            </a:r>
            <a:r>
              <a:rPr lang="zh-CN" altLang="en-US" sz="2400" b="1">
                <a:solidFill>
                  <a:schemeClr val="accent6">
                    <a:lumMod val="60000"/>
                    <a:lumOff val="40000"/>
                  </a:schemeClr>
                </a:solidFill>
              </a:rPr>
              <a:t>导入</a:t>
            </a:r>
            <a:endParaRPr lang="en-US" altLang="zh-CN" sz="2400" b="1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endParaRPr lang="en-US" altLang="zh-CN" sz="2400" b="1">
              <a:solidFill>
                <a:schemeClr val="bg1"/>
              </a:solidFill>
            </a:endParaRPr>
          </a:p>
          <a:p>
            <a:r>
              <a:rPr lang="zh-CN" altLang="en-US" sz="2400" b="1">
                <a:solidFill>
                  <a:schemeClr val="bg1"/>
                </a:solidFill>
              </a:rPr>
              <a:t>包名</a:t>
            </a:r>
            <a:r>
              <a:rPr lang="en-US" altLang="zh-CN" sz="2400" b="1">
                <a:solidFill>
                  <a:schemeClr val="bg1"/>
                </a:solidFill>
              </a:rPr>
              <a:t>.</a:t>
            </a:r>
            <a:r>
              <a:rPr lang="zh-CN" altLang="en-US" sz="2400" b="1">
                <a:solidFill>
                  <a:schemeClr val="bg1"/>
                </a:solidFill>
              </a:rPr>
              <a:t>模块名</a:t>
            </a:r>
            <a:r>
              <a:rPr lang="en-US" altLang="zh-CN" sz="2400" b="1">
                <a:solidFill>
                  <a:schemeClr val="bg1"/>
                </a:solidFill>
              </a:rPr>
              <a:t>.</a:t>
            </a:r>
            <a:r>
              <a:rPr lang="zh-CN" altLang="en-US" sz="2400" b="1">
                <a:solidFill>
                  <a:schemeClr val="bg1"/>
                </a:solidFill>
              </a:rPr>
              <a:t>目标            </a:t>
            </a:r>
            <a:r>
              <a:rPr lang="en-US" altLang="zh-CN" sz="2400" b="1">
                <a:solidFill>
                  <a:schemeClr val="accent6">
                    <a:lumMod val="60000"/>
                    <a:lumOff val="40000"/>
                  </a:schemeClr>
                </a:solidFill>
              </a:rPr>
              <a:t># </a:t>
            </a:r>
            <a:r>
              <a:rPr lang="zh-CN" altLang="en-US" sz="2400" b="1">
                <a:solidFill>
                  <a:schemeClr val="accent6">
                    <a:lumMod val="60000"/>
                    <a:lumOff val="40000"/>
                  </a:schemeClr>
                </a:solidFill>
              </a:rPr>
              <a:t>调用</a:t>
            </a:r>
            <a:endParaRPr lang="en-US" altLang="zh-CN" sz="2400" b="1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endParaRPr lang="en-US" altLang="zh-CN" sz="2400" b="1" dirty="0">
              <a:solidFill>
                <a:schemeClr val="bg1"/>
              </a:solidFill>
            </a:endParaRPr>
          </a:p>
          <a:p>
            <a:r>
              <a:rPr lang="zh-CN" altLang="en-US" b="1">
                <a:solidFill>
                  <a:schemeClr val="bg1"/>
                </a:solidFill>
              </a:rPr>
              <a:t>例如：</a:t>
            </a:r>
            <a:endParaRPr lang="en-US" altLang="zh-CN" b="1">
              <a:solidFill>
                <a:schemeClr val="bg1"/>
              </a:solidFill>
            </a:endParaRPr>
          </a:p>
          <a:p>
            <a:r>
              <a:rPr lang="en-US" altLang="zh-CN" sz="2400" b="1">
                <a:solidFill>
                  <a:schemeClr val="bg1"/>
                </a:solidFill>
              </a:rPr>
              <a:t>import LV.LV001</a:t>
            </a:r>
          </a:p>
          <a:p>
            <a:r>
              <a:rPr lang="en-US" altLang="zh-CN" sz="2400" b="1">
                <a:solidFill>
                  <a:schemeClr val="bg1"/>
                </a:solidFill>
              </a:rPr>
              <a:t>LV.LV001.lv1( )</a:t>
            </a:r>
          </a:p>
        </p:txBody>
      </p:sp>
    </p:spTree>
    <p:extLst>
      <p:ext uri="{BB962C8B-B14F-4D97-AF65-F5344CB8AC3E}">
        <p14:creationId xmlns:p14="http://schemas.microsoft.com/office/powerpoint/2010/main" val="51807496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4">
            <a:extLst>
              <a:ext uri="{FF2B5EF4-FFF2-40B4-BE49-F238E27FC236}">
                <a16:creationId xmlns:a16="http://schemas.microsoft.com/office/drawing/2014/main" id="{DFEE30DC-6E73-41ED-824E-A147DF3BE72E}"/>
              </a:ext>
            </a:extLst>
          </p:cNvPr>
          <p:cNvSpPr txBox="1">
            <a:spLocks/>
          </p:cNvSpPr>
          <p:nvPr/>
        </p:nvSpPr>
        <p:spPr>
          <a:xfrm>
            <a:off x="323528" y="209281"/>
            <a:ext cx="8424936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16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模块和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包    </a:t>
            </a:r>
            <a:r>
              <a:rPr lang="zh-CN" altLang="en-US" sz="1600" b="1"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导入包有两种方法</a:t>
            </a:r>
            <a:endParaRPr lang="en-US" altLang="zh-CN" sz="1600" b="1">
              <a:solidFill>
                <a:schemeClr val="accent6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endParaRPr lang="en-US" altLang="zh-CN" sz="1600" b="1">
              <a:solidFill>
                <a:schemeClr val="accent6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r>
              <a:rPr lang="zh-CN" altLang="en-US" sz="1600" b="1"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方法二：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必须在</a:t>
            </a:r>
            <a:r>
              <a:rPr lang="en-US" altLang="zh-CN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__init__.py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文件中添加</a:t>
            </a:r>
            <a:r>
              <a:rPr lang="en-US" altLang="zh-CN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__all__ = [ ] 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，控制允许导入的模块列表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B33D247-1B0C-44A4-B94D-448B7FC9AD9B}"/>
              </a:ext>
            </a:extLst>
          </p:cNvPr>
          <p:cNvSpPr txBox="1"/>
          <p:nvPr/>
        </p:nvSpPr>
        <p:spPr>
          <a:xfrm>
            <a:off x="323528" y="1131590"/>
            <a:ext cx="806489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>
                <a:solidFill>
                  <a:schemeClr val="bg1"/>
                </a:solidFill>
              </a:rPr>
              <a:t>from </a:t>
            </a:r>
            <a:r>
              <a:rPr lang="zh-CN" altLang="en-US" sz="2400" b="1">
                <a:solidFill>
                  <a:schemeClr val="bg1"/>
                </a:solidFill>
              </a:rPr>
              <a:t>包名 </a:t>
            </a:r>
            <a:r>
              <a:rPr lang="en-US" altLang="zh-CN" sz="2400" b="1">
                <a:solidFill>
                  <a:schemeClr val="bg1"/>
                </a:solidFill>
              </a:rPr>
              <a:t>import *      </a:t>
            </a:r>
            <a:r>
              <a:rPr lang="en-US" altLang="zh-CN" sz="2400" b="1">
                <a:solidFill>
                  <a:schemeClr val="accent6">
                    <a:lumMod val="60000"/>
                    <a:lumOff val="40000"/>
                  </a:schemeClr>
                </a:solidFill>
              </a:rPr>
              <a:t># </a:t>
            </a:r>
            <a:r>
              <a:rPr lang="zh-CN" altLang="en-US" sz="2400" b="1">
                <a:solidFill>
                  <a:schemeClr val="accent6">
                    <a:lumMod val="60000"/>
                    <a:lumOff val="40000"/>
                  </a:schemeClr>
                </a:solidFill>
              </a:rPr>
              <a:t>导入</a:t>
            </a:r>
            <a:endParaRPr lang="en-US" altLang="zh-CN" sz="2400" b="1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endParaRPr lang="en-US" altLang="zh-CN" sz="2400" b="1">
              <a:solidFill>
                <a:schemeClr val="bg1"/>
              </a:solidFill>
            </a:endParaRPr>
          </a:p>
          <a:p>
            <a:r>
              <a:rPr lang="zh-CN" altLang="en-US" sz="2400" b="1">
                <a:solidFill>
                  <a:schemeClr val="bg1"/>
                </a:solidFill>
              </a:rPr>
              <a:t>模块名</a:t>
            </a:r>
            <a:r>
              <a:rPr lang="en-US" altLang="zh-CN" sz="2400" b="1">
                <a:solidFill>
                  <a:schemeClr val="bg1"/>
                </a:solidFill>
              </a:rPr>
              <a:t>.</a:t>
            </a:r>
            <a:r>
              <a:rPr lang="zh-CN" altLang="en-US" sz="2400" b="1">
                <a:solidFill>
                  <a:schemeClr val="bg1"/>
                </a:solidFill>
              </a:rPr>
              <a:t>目标                   </a:t>
            </a:r>
            <a:r>
              <a:rPr lang="en-US" altLang="zh-CN" sz="2400" b="1">
                <a:solidFill>
                  <a:schemeClr val="accent6">
                    <a:lumMod val="60000"/>
                    <a:lumOff val="40000"/>
                  </a:schemeClr>
                </a:solidFill>
              </a:rPr>
              <a:t># </a:t>
            </a:r>
            <a:r>
              <a:rPr lang="zh-CN" altLang="en-US" sz="2400" b="1">
                <a:solidFill>
                  <a:schemeClr val="accent6">
                    <a:lumMod val="60000"/>
                    <a:lumOff val="40000"/>
                  </a:schemeClr>
                </a:solidFill>
              </a:rPr>
              <a:t>调用</a:t>
            </a:r>
            <a:endParaRPr lang="en-US" altLang="zh-CN" sz="2400" b="1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endParaRPr lang="en-US" altLang="zh-CN" sz="2400" b="1" dirty="0">
              <a:solidFill>
                <a:schemeClr val="bg1"/>
              </a:solidFill>
            </a:endParaRPr>
          </a:p>
          <a:p>
            <a:r>
              <a:rPr lang="zh-CN" altLang="en-US" b="1">
                <a:solidFill>
                  <a:schemeClr val="bg1"/>
                </a:solidFill>
              </a:rPr>
              <a:t>例如：</a:t>
            </a:r>
            <a:endParaRPr lang="en-US" altLang="zh-CN" b="1">
              <a:solidFill>
                <a:schemeClr val="bg1"/>
              </a:solidFill>
            </a:endParaRPr>
          </a:p>
          <a:p>
            <a:r>
              <a:rPr lang="en-US" altLang="zh-CN" sz="2400" b="1">
                <a:solidFill>
                  <a:schemeClr val="bg1"/>
                </a:solidFill>
              </a:rPr>
              <a:t>from LV import *</a:t>
            </a:r>
          </a:p>
          <a:p>
            <a:r>
              <a:rPr lang="en-US" altLang="zh-CN" sz="2400" b="1">
                <a:solidFill>
                  <a:schemeClr val="bg1"/>
                </a:solidFill>
              </a:rPr>
              <a:t>LV001.lv1( )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E8BDE4F-31C3-45F5-8C58-38D93694C8F9}"/>
              </a:ext>
            </a:extLst>
          </p:cNvPr>
          <p:cNvSpPr txBox="1"/>
          <p:nvPr/>
        </p:nvSpPr>
        <p:spPr>
          <a:xfrm>
            <a:off x="4788024" y="3219822"/>
            <a:ext cx="39604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在</a:t>
            </a:r>
            <a:r>
              <a:rPr lang="en-US" altLang="zh-CN" sz="14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__init__.py</a:t>
            </a:r>
            <a:r>
              <a:rPr lang="zh-CN" altLang="en-US" sz="14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文件中就写一句话</a:t>
            </a:r>
            <a:endParaRPr lang="en-US" altLang="zh-CN" sz="1400" b="1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en-US" altLang="zh-CN" sz="14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__all__ = ['</a:t>
            </a:r>
            <a:r>
              <a:rPr lang="zh-CN" altLang="en-US" sz="14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模块名</a:t>
            </a:r>
            <a:r>
              <a:rPr lang="en-US" altLang="zh-CN" sz="14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']</a:t>
            </a:r>
            <a:endParaRPr lang="zh-CN" altLang="en-US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3994943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PA-组合 91">
            <a:extLst>
              <a:ext uri="{FF2B5EF4-FFF2-40B4-BE49-F238E27FC236}">
                <a16:creationId xmlns:a16="http://schemas.microsoft.com/office/drawing/2014/main" id="{0DFFC35C-FBC9-4C15-97E5-E73A8D79A093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 rot="920319">
            <a:off x="2838533" y="1622855"/>
            <a:ext cx="3466935" cy="2205774"/>
            <a:chOff x="2731612" y="2070241"/>
            <a:chExt cx="3466935" cy="2205774"/>
          </a:xfrm>
        </p:grpSpPr>
        <p:sp>
          <p:nvSpPr>
            <p:cNvPr id="3" name="PA-ïşļídê">
              <a:extLst>
                <a:ext uri="{FF2B5EF4-FFF2-40B4-BE49-F238E27FC236}">
                  <a16:creationId xmlns:a16="http://schemas.microsoft.com/office/drawing/2014/main" id="{2C9F8A31-A8D5-4D22-B923-8F360897C7DC}"/>
                </a:ext>
              </a:extLst>
            </p:cNvPr>
            <p:cNvSpPr/>
            <p:nvPr>
              <p:custDataLst>
                <p:tags r:id="rId21"/>
              </p:custDataLst>
            </p:nvPr>
          </p:nvSpPr>
          <p:spPr bwMode="auto">
            <a:xfrm>
              <a:off x="2731612" y="2080345"/>
              <a:ext cx="3466935" cy="2195670"/>
            </a:xfrm>
            <a:custGeom>
              <a:avLst/>
              <a:gdLst>
                <a:gd name="T0" fmla="*/ 14 w 1741"/>
                <a:gd name="T1" fmla="*/ 1102 h 1102"/>
                <a:gd name="T2" fmla="*/ 1741 w 1741"/>
                <a:gd name="T3" fmla="*/ 1102 h 1102"/>
                <a:gd name="T4" fmla="*/ 1741 w 1741"/>
                <a:gd name="T5" fmla="*/ 0 h 1102"/>
                <a:gd name="T6" fmla="*/ 0 w 1741"/>
                <a:gd name="T7" fmla="*/ 0 h 1102"/>
                <a:gd name="T8" fmla="*/ 0 w 1741"/>
                <a:gd name="T9" fmla="*/ 1088 h 1102"/>
                <a:gd name="T10" fmla="*/ 14 w 1741"/>
                <a:gd name="T11" fmla="*/ 1102 h 1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41" h="1102">
                  <a:moveTo>
                    <a:pt x="14" y="1102"/>
                  </a:moveTo>
                  <a:cubicBezTo>
                    <a:pt x="1741" y="1102"/>
                    <a:pt x="1741" y="1102"/>
                    <a:pt x="1741" y="1102"/>
                  </a:cubicBezTo>
                  <a:cubicBezTo>
                    <a:pt x="1741" y="0"/>
                    <a:pt x="1741" y="0"/>
                    <a:pt x="174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088"/>
                    <a:pt x="0" y="1088"/>
                    <a:pt x="0" y="1088"/>
                  </a:cubicBezTo>
                  <a:cubicBezTo>
                    <a:pt x="0" y="1096"/>
                    <a:pt x="6" y="1102"/>
                    <a:pt x="14" y="1102"/>
                  </a:cubicBezTo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" name="PA-ïSľíḋe">
              <a:extLst>
                <a:ext uri="{FF2B5EF4-FFF2-40B4-BE49-F238E27FC236}">
                  <a16:creationId xmlns:a16="http://schemas.microsoft.com/office/drawing/2014/main" id="{04375CDE-E1D1-4267-929A-AA13A87E2072}"/>
                </a:ext>
              </a:extLst>
            </p:cNvPr>
            <p:cNvSpPr/>
            <p:nvPr>
              <p:custDataLst>
                <p:tags r:id="rId22"/>
              </p:custDataLst>
            </p:nvPr>
          </p:nvSpPr>
          <p:spPr bwMode="auto">
            <a:xfrm>
              <a:off x="3020383" y="4244022"/>
              <a:ext cx="3146172" cy="0"/>
            </a:xfrm>
            <a:custGeom>
              <a:avLst/>
              <a:gdLst>
                <a:gd name="T0" fmla="*/ 1580 w 1580"/>
                <a:gd name="T1" fmla="*/ 0 w 1580"/>
                <a:gd name="T2" fmla="*/ 1 w 1580"/>
                <a:gd name="T3" fmla="*/ 1580 w 1580"/>
                <a:gd name="T4" fmla="*/ 1580 w 158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580">
                  <a:moveTo>
                    <a:pt x="158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1580" y="0"/>
                    <a:pt x="1580" y="0"/>
                    <a:pt x="1580" y="0"/>
                  </a:cubicBezTo>
                  <a:cubicBezTo>
                    <a:pt x="1580" y="0"/>
                    <a:pt x="1580" y="0"/>
                    <a:pt x="1580" y="0"/>
                  </a:cubicBezTo>
                </a:path>
              </a:pathLst>
            </a:custGeom>
            <a:solidFill>
              <a:srgbClr val="5657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89" name="组合 88">
              <a:extLst>
                <a:ext uri="{FF2B5EF4-FFF2-40B4-BE49-F238E27FC236}">
                  <a16:creationId xmlns:a16="http://schemas.microsoft.com/office/drawing/2014/main" id="{6EA32E37-1307-4F67-90AF-E6C067A6ADA3}"/>
                </a:ext>
              </a:extLst>
            </p:cNvPr>
            <p:cNvGrpSpPr/>
            <p:nvPr/>
          </p:nvGrpSpPr>
          <p:grpSpPr>
            <a:xfrm>
              <a:off x="2731612" y="2070241"/>
              <a:ext cx="3466935" cy="472307"/>
              <a:chOff x="2731612" y="2070241"/>
              <a:chExt cx="3466935" cy="472307"/>
            </a:xfrm>
            <a:effectLst>
              <a:outerShdw blurRad="1905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88" name="PA-矩形 87">
                <a:extLst>
                  <a:ext uri="{FF2B5EF4-FFF2-40B4-BE49-F238E27FC236}">
                    <a16:creationId xmlns:a16="http://schemas.microsoft.com/office/drawing/2014/main" id="{178F119D-72B0-4A4D-B2C2-1920B2971AF9}"/>
                  </a:ext>
                </a:extLst>
              </p:cNvPr>
              <p:cNvSpPr/>
              <p:nvPr>
                <p:custDataLst>
                  <p:tags r:id="rId49"/>
                </p:custDataLst>
              </p:nvPr>
            </p:nvSpPr>
            <p:spPr>
              <a:xfrm>
                <a:off x="2731612" y="2070241"/>
                <a:ext cx="3466935" cy="472307"/>
              </a:xfrm>
              <a:prstGeom prst="rect">
                <a:avLst/>
              </a:prstGeom>
              <a:solidFill>
                <a:schemeClr val="tx1"/>
              </a:solidFill>
              <a:ln cap="rnd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PA-îSľiḋé">
                <a:extLst>
                  <a:ext uri="{FF2B5EF4-FFF2-40B4-BE49-F238E27FC236}">
                    <a16:creationId xmlns:a16="http://schemas.microsoft.com/office/drawing/2014/main" id="{62137727-3CB6-43EC-8DEA-392B95B952B6}"/>
                  </a:ext>
                </a:extLst>
              </p:cNvPr>
              <p:cNvSpPr/>
              <p:nvPr>
                <p:custDataLst>
                  <p:tags r:id="rId50"/>
                </p:custDataLst>
              </p:nvPr>
            </p:nvSpPr>
            <p:spPr bwMode="auto">
              <a:xfrm>
                <a:off x="2899150" y="2098867"/>
                <a:ext cx="748448" cy="420107"/>
              </a:xfrm>
              <a:custGeom>
                <a:avLst/>
                <a:gdLst>
                  <a:gd name="T0" fmla="*/ 487 w 889"/>
                  <a:gd name="T1" fmla="*/ 499 h 499"/>
                  <a:gd name="T2" fmla="*/ 0 w 889"/>
                  <a:gd name="T3" fmla="*/ 499 h 499"/>
                  <a:gd name="T4" fmla="*/ 402 w 889"/>
                  <a:gd name="T5" fmla="*/ 0 h 499"/>
                  <a:gd name="T6" fmla="*/ 889 w 889"/>
                  <a:gd name="T7" fmla="*/ 0 h 499"/>
                  <a:gd name="T8" fmla="*/ 487 w 889"/>
                  <a:gd name="T9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89" h="499">
                    <a:moveTo>
                      <a:pt x="487" y="499"/>
                    </a:moveTo>
                    <a:lnTo>
                      <a:pt x="0" y="499"/>
                    </a:lnTo>
                    <a:lnTo>
                      <a:pt x="402" y="0"/>
                    </a:lnTo>
                    <a:lnTo>
                      <a:pt x="889" y="0"/>
                    </a:lnTo>
                    <a:lnTo>
                      <a:pt x="487" y="49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" name="PA-íṩḷíḍè">
                <a:extLst>
                  <a:ext uri="{FF2B5EF4-FFF2-40B4-BE49-F238E27FC236}">
                    <a16:creationId xmlns:a16="http://schemas.microsoft.com/office/drawing/2014/main" id="{C9767666-64AD-413A-93AE-307FE59B2C5F}"/>
                  </a:ext>
                </a:extLst>
              </p:cNvPr>
              <p:cNvSpPr/>
              <p:nvPr>
                <p:custDataLst>
                  <p:tags r:id="rId51"/>
                </p:custDataLst>
              </p:nvPr>
            </p:nvSpPr>
            <p:spPr bwMode="auto">
              <a:xfrm>
                <a:off x="3695585" y="2098867"/>
                <a:ext cx="729083" cy="420107"/>
              </a:xfrm>
              <a:custGeom>
                <a:avLst/>
                <a:gdLst>
                  <a:gd name="T0" fmla="*/ 485 w 866"/>
                  <a:gd name="T1" fmla="*/ 499 h 499"/>
                  <a:gd name="T2" fmla="*/ 0 w 866"/>
                  <a:gd name="T3" fmla="*/ 499 h 499"/>
                  <a:gd name="T4" fmla="*/ 381 w 866"/>
                  <a:gd name="T5" fmla="*/ 0 h 499"/>
                  <a:gd name="T6" fmla="*/ 866 w 866"/>
                  <a:gd name="T7" fmla="*/ 0 h 499"/>
                  <a:gd name="T8" fmla="*/ 485 w 866"/>
                  <a:gd name="T9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66" h="499">
                    <a:moveTo>
                      <a:pt x="485" y="499"/>
                    </a:moveTo>
                    <a:lnTo>
                      <a:pt x="0" y="499"/>
                    </a:lnTo>
                    <a:lnTo>
                      <a:pt x="381" y="0"/>
                    </a:lnTo>
                    <a:lnTo>
                      <a:pt x="866" y="0"/>
                    </a:lnTo>
                    <a:lnTo>
                      <a:pt x="485" y="49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" name="PA-í$ľiḑe">
                <a:extLst>
                  <a:ext uri="{FF2B5EF4-FFF2-40B4-BE49-F238E27FC236}">
                    <a16:creationId xmlns:a16="http://schemas.microsoft.com/office/drawing/2014/main" id="{FC19DA81-E90B-4C5D-8B48-7FC3A16E13C4}"/>
                  </a:ext>
                </a:extLst>
              </p:cNvPr>
              <p:cNvSpPr/>
              <p:nvPr>
                <p:custDataLst>
                  <p:tags r:id="rId52"/>
                </p:custDataLst>
              </p:nvPr>
            </p:nvSpPr>
            <p:spPr bwMode="auto">
              <a:xfrm>
                <a:off x="4490336" y="2098867"/>
                <a:ext cx="712246" cy="420107"/>
              </a:xfrm>
              <a:custGeom>
                <a:avLst/>
                <a:gdLst>
                  <a:gd name="T0" fmla="*/ 487 w 846"/>
                  <a:gd name="T1" fmla="*/ 499 h 499"/>
                  <a:gd name="T2" fmla="*/ 0 w 846"/>
                  <a:gd name="T3" fmla="*/ 499 h 499"/>
                  <a:gd name="T4" fmla="*/ 359 w 846"/>
                  <a:gd name="T5" fmla="*/ 0 h 499"/>
                  <a:gd name="T6" fmla="*/ 846 w 846"/>
                  <a:gd name="T7" fmla="*/ 0 h 499"/>
                  <a:gd name="T8" fmla="*/ 487 w 846"/>
                  <a:gd name="T9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46" h="499">
                    <a:moveTo>
                      <a:pt x="487" y="499"/>
                    </a:moveTo>
                    <a:lnTo>
                      <a:pt x="0" y="499"/>
                    </a:lnTo>
                    <a:lnTo>
                      <a:pt x="359" y="0"/>
                    </a:lnTo>
                    <a:lnTo>
                      <a:pt x="846" y="0"/>
                    </a:lnTo>
                    <a:lnTo>
                      <a:pt x="487" y="49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" name="PA-ïšļiḍè">
                <a:extLst>
                  <a:ext uri="{FF2B5EF4-FFF2-40B4-BE49-F238E27FC236}">
                    <a16:creationId xmlns:a16="http://schemas.microsoft.com/office/drawing/2014/main" id="{B59986AB-7D05-4366-B6AC-87BF6AF356D8}"/>
                  </a:ext>
                </a:extLst>
              </p:cNvPr>
              <p:cNvSpPr/>
              <p:nvPr>
                <p:custDataLst>
                  <p:tags r:id="rId53"/>
                </p:custDataLst>
              </p:nvPr>
            </p:nvSpPr>
            <p:spPr bwMode="auto">
              <a:xfrm>
                <a:off x="5284246" y="2098867"/>
                <a:ext cx="697091" cy="420107"/>
              </a:xfrm>
              <a:custGeom>
                <a:avLst/>
                <a:gdLst>
                  <a:gd name="T0" fmla="*/ 488 w 828"/>
                  <a:gd name="T1" fmla="*/ 499 h 499"/>
                  <a:gd name="T2" fmla="*/ 0 w 828"/>
                  <a:gd name="T3" fmla="*/ 499 h 499"/>
                  <a:gd name="T4" fmla="*/ 341 w 828"/>
                  <a:gd name="T5" fmla="*/ 0 h 499"/>
                  <a:gd name="T6" fmla="*/ 828 w 828"/>
                  <a:gd name="T7" fmla="*/ 0 h 499"/>
                  <a:gd name="T8" fmla="*/ 488 w 828"/>
                  <a:gd name="T9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8" h="499">
                    <a:moveTo>
                      <a:pt x="488" y="499"/>
                    </a:moveTo>
                    <a:lnTo>
                      <a:pt x="0" y="499"/>
                    </a:lnTo>
                    <a:lnTo>
                      <a:pt x="341" y="0"/>
                    </a:lnTo>
                    <a:lnTo>
                      <a:pt x="828" y="0"/>
                    </a:lnTo>
                    <a:lnTo>
                      <a:pt x="488" y="49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32" name="PA-ï$ļïďé">
              <a:extLst>
                <a:ext uri="{FF2B5EF4-FFF2-40B4-BE49-F238E27FC236}">
                  <a16:creationId xmlns:a16="http://schemas.microsoft.com/office/drawing/2014/main" id="{E25C69D8-1FE6-48DE-B801-A206BE2DC62F}"/>
                </a:ext>
              </a:extLst>
            </p:cNvPr>
            <p:cNvSpPr/>
            <p:nvPr>
              <p:custDataLst>
                <p:tags r:id="rId23"/>
              </p:custDataLst>
            </p:nvPr>
          </p:nvSpPr>
          <p:spPr bwMode="auto">
            <a:xfrm>
              <a:off x="2731612" y="2504661"/>
              <a:ext cx="3466935" cy="0"/>
            </a:xfrm>
            <a:custGeom>
              <a:avLst/>
              <a:gdLst>
                <a:gd name="T0" fmla="*/ 0 w 4118"/>
                <a:gd name="T1" fmla="*/ 4118 w 4118"/>
                <a:gd name="T2" fmla="*/ 0 w 41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4118">
                  <a:moveTo>
                    <a:pt x="0" y="0"/>
                  </a:moveTo>
                  <a:lnTo>
                    <a:pt x="411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" name="PA-îşļïḋé">
              <a:extLst>
                <a:ext uri="{FF2B5EF4-FFF2-40B4-BE49-F238E27FC236}">
                  <a16:creationId xmlns:a16="http://schemas.microsoft.com/office/drawing/2014/main" id="{7A2A5717-1FEB-4BEB-9B28-FF0E4FD3C48E}"/>
                </a:ext>
              </a:extLst>
            </p:cNvPr>
            <p:cNvSpPr/>
            <p:nvPr>
              <p:custDataLst>
                <p:tags r:id="rId24"/>
              </p:custDataLst>
            </p:nvPr>
          </p:nvSpPr>
          <p:spPr bwMode="auto">
            <a:xfrm>
              <a:off x="2731612" y="2504661"/>
              <a:ext cx="3466935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" name="PA-îšľïḋè">
              <a:extLst>
                <a:ext uri="{FF2B5EF4-FFF2-40B4-BE49-F238E27FC236}">
                  <a16:creationId xmlns:a16="http://schemas.microsoft.com/office/drawing/2014/main" id="{D9BA1A78-1E40-4EB9-AAFA-FA750A865453}"/>
                </a:ext>
              </a:extLst>
            </p:cNvPr>
            <p:cNvSpPr/>
            <p:nvPr>
              <p:custDataLst>
                <p:tags r:id="rId25"/>
              </p:custDataLst>
            </p:nvPr>
          </p:nvSpPr>
          <p:spPr bwMode="auto">
            <a:xfrm>
              <a:off x="3008597" y="2939081"/>
              <a:ext cx="2781630" cy="8419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" name="PA-íśľíďè">
              <a:extLst>
                <a:ext uri="{FF2B5EF4-FFF2-40B4-BE49-F238E27FC236}">
                  <a16:creationId xmlns:a16="http://schemas.microsoft.com/office/drawing/2014/main" id="{99FE211B-B921-48AE-80C2-6348317A288E}"/>
                </a:ext>
              </a:extLst>
            </p:cNvPr>
            <p:cNvSpPr/>
            <p:nvPr>
              <p:custDataLst>
                <p:tags r:id="rId26"/>
              </p:custDataLst>
            </p:nvPr>
          </p:nvSpPr>
          <p:spPr bwMode="auto">
            <a:xfrm>
              <a:off x="3008597" y="2939081"/>
              <a:ext cx="2781630" cy="84190"/>
            </a:xfrm>
            <a:custGeom>
              <a:avLst/>
              <a:gdLst>
                <a:gd name="T0" fmla="*/ 0 w 3304"/>
                <a:gd name="T1" fmla="*/ 100 h 100"/>
                <a:gd name="T2" fmla="*/ 3304 w 3304"/>
                <a:gd name="T3" fmla="*/ 100 h 100"/>
                <a:gd name="T4" fmla="*/ 3304 w 3304"/>
                <a:gd name="T5" fmla="*/ 0 h 100"/>
                <a:gd name="T6" fmla="*/ 0 w 3304"/>
                <a:gd name="T7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04" h="100">
                  <a:moveTo>
                    <a:pt x="0" y="100"/>
                  </a:moveTo>
                  <a:lnTo>
                    <a:pt x="3304" y="100"/>
                  </a:lnTo>
                  <a:lnTo>
                    <a:pt x="3304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" name="PA-iS1idé">
              <a:extLst>
                <a:ext uri="{FF2B5EF4-FFF2-40B4-BE49-F238E27FC236}">
                  <a16:creationId xmlns:a16="http://schemas.microsoft.com/office/drawing/2014/main" id="{23A6C298-E377-4A16-A3CF-F737397D81B1}"/>
                </a:ext>
              </a:extLst>
            </p:cNvPr>
            <p:cNvSpPr/>
            <p:nvPr>
              <p:custDataLst>
                <p:tags r:id="rId27"/>
              </p:custDataLst>
            </p:nvPr>
          </p:nvSpPr>
          <p:spPr bwMode="auto">
            <a:xfrm>
              <a:off x="3008597" y="3351611"/>
              <a:ext cx="2781630" cy="8419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" name="PA-iṥḻiḋe">
              <a:extLst>
                <a:ext uri="{FF2B5EF4-FFF2-40B4-BE49-F238E27FC236}">
                  <a16:creationId xmlns:a16="http://schemas.microsoft.com/office/drawing/2014/main" id="{ECBBE917-598E-4E6A-8EE0-F070D761F901}"/>
                </a:ext>
              </a:extLst>
            </p:cNvPr>
            <p:cNvSpPr/>
            <p:nvPr>
              <p:custDataLst>
                <p:tags r:id="rId28"/>
              </p:custDataLst>
            </p:nvPr>
          </p:nvSpPr>
          <p:spPr bwMode="auto">
            <a:xfrm>
              <a:off x="3008597" y="3351611"/>
              <a:ext cx="2781630" cy="841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" name="PA-îšļîḋé">
              <a:extLst>
                <a:ext uri="{FF2B5EF4-FFF2-40B4-BE49-F238E27FC236}">
                  <a16:creationId xmlns:a16="http://schemas.microsoft.com/office/drawing/2014/main" id="{63586F0D-B2A0-4274-A4E2-00E9475A179C}"/>
                </a:ext>
              </a:extLst>
            </p:cNvPr>
            <p:cNvSpPr/>
            <p:nvPr>
              <p:custDataLst>
                <p:tags r:id="rId29"/>
              </p:custDataLst>
            </p:nvPr>
          </p:nvSpPr>
          <p:spPr bwMode="auto">
            <a:xfrm>
              <a:off x="3008597" y="3764141"/>
              <a:ext cx="2781630" cy="8334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" name="PA-iṧḻîḑè">
              <a:extLst>
                <a:ext uri="{FF2B5EF4-FFF2-40B4-BE49-F238E27FC236}">
                  <a16:creationId xmlns:a16="http://schemas.microsoft.com/office/drawing/2014/main" id="{CD9900E8-098C-4E59-8BCF-B3D97A2831F8}"/>
                </a:ext>
              </a:extLst>
            </p:cNvPr>
            <p:cNvSpPr/>
            <p:nvPr>
              <p:custDataLst>
                <p:tags r:id="rId30"/>
              </p:custDataLst>
            </p:nvPr>
          </p:nvSpPr>
          <p:spPr bwMode="auto">
            <a:xfrm>
              <a:off x="3008597" y="3764141"/>
              <a:ext cx="2781630" cy="833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8" name="PA-ïśḻiḋê">
              <a:extLst>
                <a:ext uri="{FF2B5EF4-FFF2-40B4-BE49-F238E27FC236}">
                  <a16:creationId xmlns:a16="http://schemas.microsoft.com/office/drawing/2014/main" id="{7E88255D-9A20-45E1-B07E-EC45433AEBCF}"/>
                </a:ext>
              </a:extLst>
            </p:cNvPr>
            <p:cNvSpPr/>
            <p:nvPr>
              <p:custDataLst>
                <p:tags r:id="rId31"/>
              </p:custDataLst>
            </p:nvPr>
          </p:nvSpPr>
          <p:spPr bwMode="auto">
            <a:xfrm>
              <a:off x="3008597" y="2699981"/>
              <a:ext cx="121233" cy="151541"/>
            </a:xfrm>
            <a:custGeom>
              <a:avLst/>
              <a:gdLst>
                <a:gd name="T0" fmla="*/ 144 w 144"/>
                <a:gd name="T1" fmla="*/ 0 h 180"/>
                <a:gd name="T2" fmla="*/ 144 w 144"/>
                <a:gd name="T3" fmla="*/ 29 h 180"/>
                <a:gd name="T4" fmla="*/ 92 w 144"/>
                <a:gd name="T5" fmla="*/ 29 h 180"/>
                <a:gd name="T6" fmla="*/ 92 w 144"/>
                <a:gd name="T7" fmla="*/ 180 h 180"/>
                <a:gd name="T8" fmla="*/ 54 w 144"/>
                <a:gd name="T9" fmla="*/ 180 h 180"/>
                <a:gd name="T10" fmla="*/ 54 w 144"/>
                <a:gd name="T11" fmla="*/ 29 h 180"/>
                <a:gd name="T12" fmla="*/ 0 w 144"/>
                <a:gd name="T13" fmla="*/ 29 h 180"/>
                <a:gd name="T14" fmla="*/ 0 w 144"/>
                <a:gd name="T15" fmla="*/ 0 h 180"/>
                <a:gd name="T16" fmla="*/ 144 w 144"/>
                <a:gd name="T17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4" h="180">
                  <a:moveTo>
                    <a:pt x="144" y="0"/>
                  </a:moveTo>
                  <a:lnTo>
                    <a:pt x="144" y="29"/>
                  </a:lnTo>
                  <a:lnTo>
                    <a:pt x="92" y="29"/>
                  </a:lnTo>
                  <a:lnTo>
                    <a:pt x="92" y="180"/>
                  </a:lnTo>
                  <a:lnTo>
                    <a:pt x="54" y="180"/>
                  </a:lnTo>
                  <a:lnTo>
                    <a:pt x="54" y="29"/>
                  </a:lnTo>
                  <a:lnTo>
                    <a:pt x="0" y="29"/>
                  </a:lnTo>
                  <a:lnTo>
                    <a:pt x="0" y="0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9" name="PA-işḻïde">
              <a:extLst>
                <a:ext uri="{FF2B5EF4-FFF2-40B4-BE49-F238E27FC236}">
                  <a16:creationId xmlns:a16="http://schemas.microsoft.com/office/drawing/2014/main" id="{B4592087-DCB2-46EA-9734-6FDE126691CF}"/>
                </a:ext>
              </a:extLst>
            </p:cNvPr>
            <p:cNvSpPr/>
            <p:nvPr>
              <p:custDataLst>
                <p:tags r:id="rId32"/>
              </p:custDataLst>
            </p:nvPr>
          </p:nvSpPr>
          <p:spPr bwMode="auto">
            <a:xfrm>
              <a:off x="3148352" y="2699981"/>
              <a:ext cx="31151" cy="15154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0" name="PA-ïṡļidè">
              <a:extLst>
                <a:ext uri="{FF2B5EF4-FFF2-40B4-BE49-F238E27FC236}">
                  <a16:creationId xmlns:a16="http://schemas.microsoft.com/office/drawing/2014/main" id="{3BC15ED1-2347-4100-99AE-1BBBB8774C05}"/>
                </a:ext>
              </a:extLst>
            </p:cNvPr>
            <p:cNvSpPr/>
            <p:nvPr>
              <p:custDataLst>
                <p:tags r:id="rId33"/>
              </p:custDataLst>
            </p:nvPr>
          </p:nvSpPr>
          <p:spPr bwMode="auto">
            <a:xfrm>
              <a:off x="3199707" y="2699981"/>
              <a:ext cx="121233" cy="151541"/>
            </a:xfrm>
            <a:custGeom>
              <a:avLst/>
              <a:gdLst>
                <a:gd name="T0" fmla="*/ 144 w 144"/>
                <a:gd name="T1" fmla="*/ 0 h 180"/>
                <a:gd name="T2" fmla="*/ 144 w 144"/>
                <a:gd name="T3" fmla="*/ 29 h 180"/>
                <a:gd name="T4" fmla="*/ 90 w 144"/>
                <a:gd name="T5" fmla="*/ 29 h 180"/>
                <a:gd name="T6" fmla="*/ 90 w 144"/>
                <a:gd name="T7" fmla="*/ 180 h 180"/>
                <a:gd name="T8" fmla="*/ 52 w 144"/>
                <a:gd name="T9" fmla="*/ 180 h 180"/>
                <a:gd name="T10" fmla="*/ 52 w 144"/>
                <a:gd name="T11" fmla="*/ 29 h 180"/>
                <a:gd name="T12" fmla="*/ 0 w 144"/>
                <a:gd name="T13" fmla="*/ 29 h 180"/>
                <a:gd name="T14" fmla="*/ 0 w 144"/>
                <a:gd name="T15" fmla="*/ 0 h 180"/>
                <a:gd name="T16" fmla="*/ 144 w 144"/>
                <a:gd name="T17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4" h="180">
                  <a:moveTo>
                    <a:pt x="144" y="0"/>
                  </a:moveTo>
                  <a:lnTo>
                    <a:pt x="144" y="29"/>
                  </a:lnTo>
                  <a:lnTo>
                    <a:pt x="90" y="29"/>
                  </a:lnTo>
                  <a:lnTo>
                    <a:pt x="90" y="180"/>
                  </a:lnTo>
                  <a:lnTo>
                    <a:pt x="52" y="180"/>
                  </a:lnTo>
                  <a:lnTo>
                    <a:pt x="52" y="29"/>
                  </a:lnTo>
                  <a:lnTo>
                    <a:pt x="0" y="29"/>
                  </a:lnTo>
                  <a:lnTo>
                    <a:pt x="0" y="0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1" name="PA-íṥḷiḑe">
              <a:extLst>
                <a:ext uri="{FF2B5EF4-FFF2-40B4-BE49-F238E27FC236}">
                  <a16:creationId xmlns:a16="http://schemas.microsoft.com/office/drawing/2014/main" id="{C701E818-F4D5-4A20-99E8-34D87EFFD904}"/>
                </a:ext>
              </a:extLst>
            </p:cNvPr>
            <p:cNvSpPr/>
            <p:nvPr>
              <p:custDataLst>
                <p:tags r:id="rId34"/>
              </p:custDataLst>
            </p:nvPr>
          </p:nvSpPr>
          <p:spPr bwMode="auto">
            <a:xfrm>
              <a:off x="3339462" y="2699981"/>
              <a:ext cx="90925" cy="151541"/>
            </a:xfrm>
            <a:custGeom>
              <a:avLst/>
              <a:gdLst>
                <a:gd name="T0" fmla="*/ 37 w 108"/>
                <a:gd name="T1" fmla="*/ 149 h 180"/>
                <a:gd name="T2" fmla="*/ 108 w 108"/>
                <a:gd name="T3" fmla="*/ 149 h 180"/>
                <a:gd name="T4" fmla="*/ 108 w 108"/>
                <a:gd name="T5" fmla="*/ 180 h 180"/>
                <a:gd name="T6" fmla="*/ 0 w 108"/>
                <a:gd name="T7" fmla="*/ 180 h 180"/>
                <a:gd name="T8" fmla="*/ 0 w 108"/>
                <a:gd name="T9" fmla="*/ 0 h 180"/>
                <a:gd name="T10" fmla="*/ 37 w 108"/>
                <a:gd name="T11" fmla="*/ 0 h 180"/>
                <a:gd name="T12" fmla="*/ 37 w 108"/>
                <a:gd name="T13" fmla="*/ 149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" h="180">
                  <a:moveTo>
                    <a:pt x="37" y="149"/>
                  </a:moveTo>
                  <a:lnTo>
                    <a:pt x="108" y="149"/>
                  </a:lnTo>
                  <a:lnTo>
                    <a:pt x="108" y="180"/>
                  </a:lnTo>
                  <a:lnTo>
                    <a:pt x="0" y="180"/>
                  </a:lnTo>
                  <a:lnTo>
                    <a:pt x="0" y="0"/>
                  </a:lnTo>
                  <a:lnTo>
                    <a:pt x="37" y="0"/>
                  </a:lnTo>
                  <a:lnTo>
                    <a:pt x="37" y="1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2" name="PA-ï$ḷídê">
              <a:extLst>
                <a:ext uri="{FF2B5EF4-FFF2-40B4-BE49-F238E27FC236}">
                  <a16:creationId xmlns:a16="http://schemas.microsoft.com/office/drawing/2014/main" id="{C327BDAA-640B-4BE7-82C9-FD84E6A0EAD6}"/>
                </a:ext>
              </a:extLst>
            </p:cNvPr>
            <p:cNvSpPr/>
            <p:nvPr>
              <p:custDataLst>
                <p:tags r:id="rId35"/>
              </p:custDataLst>
            </p:nvPr>
          </p:nvSpPr>
          <p:spPr bwMode="auto">
            <a:xfrm>
              <a:off x="3448909" y="2699981"/>
              <a:ext cx="97661" cy="151541"/>
            </a:xfrm>
            <a:custGeom>
              <a:avLst/>
              <a:gdLst>
                <a:gd name="T0" fmla="*/ 116 w 116"/>
                <a:gd name="T1" fmla="*/ 0 h 180"/>
                <a:gd name="T2" fmla="*/ 116 w 116"/>
                <a:gd name="T3" fmla="*/ 29 h 180"/>
                <a:gd name="T4" fmla="*/ 38 w 116"/>
                <a:gd name="T5" fmla="*/ 29 h 180"/>
                <a:gd name="T6" fmla="*/ 38 w 116"/>
                <a:gd name="T7" fmla="*/ 76 h 180"/>
                <a:gd name="T8" fmla="*/ 99 w 116"/>
                <a:gd name="T9" fmla="*/ 76 h 180"/>
                <a:gd name="T10" fmla="*/ 99 w 116"/>
                <a:gd name="T11" fmla="*/ 104 h 180"/>
                <a:gd name="T12" fmla="*/ 38 w 116"/>
                <a:gd name="T13" fmla="*/ 104 h 180"/>
                <a:gd name="T14" fmla="*/ 38 w 116"/>
                <a:gd name="T15" fmla="*/ 152 h 180"/>
                <a:gd name="T16" fmla="*/ 116 w 116"/>
                <a:gd name="T17" fmla="*/ 152 h 180"/>
                <a:gd name="T18" fmla="*/ 116 w 116"/>
                <a:gd name="T19" fmla="*/ 180 h 180"/>
                <a:gd name="T20" fmla="*/ 0 w 116"/>
                <a:gd name="T21" fmla="*/ 180 h 180"/>
                <a:gd name="T22" fmla="*/ 0 w 116"/>
                <a:gd name="T23" fmla="*/ 0 h 180"/>
                <a:gd name="T24" fmla="*/ 116 w 116"/>
                <a:gd name="T25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6" h="180">
                  <a:moveTo>
                    <a:pt x="116" y="0"/>
                  </a:moveTo>
                  <a:lnTo>
                    <a:pt x="116" y="29"/>
                  </a:lnTo>
                  <a:lnTo>
                    <a:pt x="38" y="29"/>
                  </a:lnTo>
                  <a:lnTo>
                    <a:pt x="38" y="76"/>
                  </a:lnTo>
                  <a:lnTo>
                    <a:pt x="99" y="76"/>
                  </a:lnTo>
                  <a:lnTo>
                    <a:pt x="99" y="104"/>
                  </a:lnTo>
                  <a:lnTo>
                    <a:pt x="38" y="104"/>
                  </a:lnTo>
                  <a:lnTo>
                    <a:pt x="38" y="152"/>
                  </a:lnTo>
                  <a:lnTo>
                    <a:pt x="116" y="152"/>
                  </a:lnTo>
                  <a:lnTo>
                    <a:pt x="116" y="180"/>
                  </a:lnTo>
                  <a:lnTo>
                    <a:pt x="0" y="180"/>
                  </a:lnTo>
                  <a:lnTo>
                    <a:pt x="0" y="0"/>
                  </a:lnTo>
                  <a:lnTo>
                    <a:pt x="1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3" name="PA-íSḻiďé">
              <a:extLst>
                <a:ext uri="{FF2B5EF4-FFF2-40B4-BE49-F238E27FC236}">
                  <a16:creationId xmlns:a16="http://schemas.microsoft.com/office/drawing/2014/main" id="{A2AD59A5-8DA8-4351-B923-8A1046BDA83E}"/>
                </a:ext>
              </a:extLst>
            </p:cNvPr>
            <p:cNvSpPr/>
            <p:nvPr>
              <p:custDataLst>
                <p:tags r:id="rId36"/>
              </p:custDataLst>
            </p:nvPr>
          </p:nvSpPr>
          <p:spPr bwMode="auto">
            <a:xfrm>
              <a:off x="3008597" y="3110828"/>
              <a:ext cx="137230" cy="153226"/>
            </a:xfrm>
            <a:custGeom>
              <a:avLst/>
              <a:gdLst>
                <a:gd name="T0" fmla="*/ 69 w 69"/>
                <a:gd name="T1" fmla="*/ 39 h 77"/>
                <a:gd name="T2" fmla="*/ 66 w 69"/>
                <a:gd name="T3" fmla="*/ 54 h 77"/>
                <a:gd name="T4" fmla="*/ 58 w 69"/>
                <a:gd name="T5" fmla="*/ 66 h 77"/>
                <a:gd name="T6" fmla="*/ 46 w 69"/>
                <a:gd name="T7" fmla="*/ 74 h 77"/>
                <a:gd name="T8" fmla="*/ 30 w 69"/>
                <a:gd name="T9" fmla="*/ 77 h 77"/>
                <a:gd name="T10" fmla="*/ 0 w 69"/>
                <a:gd name="T11" fmla="*/ 77 h 77"/>
                <a:gd name="T12" fmla="*/ 0 w 69"/>
                <a:gd name="T13" fmla="*/ 0 h 77"/>
                <a:gd name="T14" fmla="*/ 30 w 69"/>
                <a:gd name="T15" fmla="*/ 0 h 77"/>
                <a:gd name="T16" fmla="*/ 46 w 69"/>
                <a:gd name="T17" fmla="*/ 3 h 77"/>
                <a:gd name="T18" fmla="*/ 58 w 69"/>
                <a:gd name="T19" fmla="*/ 11 h 77"/>
                <a:gd name="T20" fmla="*/ 66 w 69"/>
                <a:gd name="T21" fmla="*/ 23 h 77"/>
                <a:gd name="T22" fmla="*/ 69 w 69"/>
                <a:gd name="T23" fmla="*/ 39 h 77"/>
                <a:gd name="T24" fmla="*/ 53 w 69"/>
                <a:gd name="T25" fmla="*/ 39 h 77"/>
                <a:gd name="T26" fmla="*/ 51 w 69"/>
                <a:gd name="T27" fmla="*/ 28 h 77"/>
                <a:gd name="T28" fmla="*/ 47 w 69"/>
                <a:gd name="T29" fmla="*/ 20 h 77"/>
                <a:gd name="T30" fmla="*/ 39 w 69"/>
                <a:gd name="T31" fmla="*/ 15 h 77"/>
                <a:gd name="T32" fmla="*/ 30 w 69"/>
                <a:gd name="T33" fmla="*/ 13 h 77"/>
                <a:gd name="T34" fmla="*/ 16 w 69"/>
                <a:gd name="T35" fmla="*/ 13 h 77"/>
                <a:gd name="T36" fmla="*/ 16 w 69"/>
                <a:gd name="T37" fmla="*/ 65 h 77"/>
                <a:gd name="T38" fmla="*/ 30 w 69"/>
                <a:gd name="T39" fmla="*/ 65 h 77"/>
                <a:gd name="T40" fmla="*/ 39 w 69"/>
                <a:gd name="T41" fmla="*/ 63 h 77"/>
                <a:gd name="T42" fmla="*/ 47 w 69"/>
                <a:gd name="T43" fmla="*/ 58 h 77"/>
                <a:gd name="T44" fmla="*/ 51 w 69"/>
                <a:gd name="T45" fmla="*/ 50 h 77"/>
                <a:gd name="T46" fmla="*/ 53 w 69"/>
                <a:gd name="T47" fmla="*/ 39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9" h="77">
                  <a:moveTo>
                    <a:pt x="69" y="39"/>
                  </a:moveTo>
                  <a:cubicBezTo>
                    <a:pt x="69" y="44"/>
                    <a:pt x="68" y="49"/>
                    <a:pt x="66" y="54"/>
                  </a:cubicBezTo>
                  <a:cubicBezTo>
                    <a:pt x="64" y="59"/>
                    <a:pt x="62" y="63"/>
                    <a:pt x="58" y="66"/>
                  </a:cubicBezTo>
                  <a:cubicBezTo>
                    <a:pt x="55" y="70"/>
                    <a:pt x="51" y="72"/>
                    <a:pt x="46" y="74"/>
                  </a:cubicBezTo>
                  <a:cubicBezTo>
                    <a:pt x="41" y="76"/>
                    <a:pt x="36" y="77"/>
                    <a:pt x="3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6" y="0"/>
                    <a:pt x="41" y="1"/>
                    <a:pt x="46" y="3"/>
                  </a:cubicBezTo>
                  <a:cubicBezTo>
                    <a:pt x="51" y="5"/>
                    <a:pt x="55" y="8"/>
                    <a:pt x="58" y="11"/>
                  </a:cubicBezTo>
                  <a:cubicBezTo>
                    <a:pt x="62" y="15"/>
                    <a:pt x="64" y="19"/>
                    <a:pt x="66" y="23"/>
                  </a:cubicBezTo>
                  <a:cubicBezTo>
                    <a:pt x="68" y="28"/>
                    <a:pt x="69" y="33"/>
                    <a:pt x="69" y="39"/>
                  </a:cubicBezTo>
                  <a:close/>
                  <a:moveTo>
                    <a:pt x="53" y="39"/>
                  </a:moveTo>
                  <a:cubicBezTo>
                    <a:pt x="53" y="35"/>
                    <a:pt x="52" y="31"/>
                    <a:pt x="51" y="28"/>
                  </a:cubicBezTo>
                  <a:cubicBezTo>
                    <a:pt x="50" y="25"/>
                    <a:pt x="49" y="22"/>
                    <a:pt x="47" y="20"/>
                  </a:cubicBezTo>
                  <a:cubicBezTo>
                    <a:pt x="45" y="18"/>
                    <a:pt x="42" y="16"/>
                    <a:pt x="39" y="15"/>
                  </a:cubicBezTo>
                  <a:cubicBezTo>
                    <a:pt x="37" y="13"/>
                    <a:pt x="33" y="13"/>
                    <a:pt x="30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6" y="65"/>
                    <a:pt x="16" y="65"/>
                    <a:pt x="16" y="65"/>
                  </a:cubicBezTo>
                  <a:cubicBezTo>
                    <a:pt x="30" y="65"/>
                    <a:pt x="30" y="65"/>
                    <a:pt x="30" y="65"/>
                  </a:cubicBezTo>
                  <a:cubicBezTo>
                    <a:pt x="33" y="65"/>
                    <a:pt x="37" y="64"/>
                    <a:pt x="39" y="63"/>
                  </a:cubicBezTo>
                  <a:cubicBezTo>
                    <a:pt x="42" y="62"/>
                    <a:pt x="45" y="60"/>
                    <a:pt x="47" y="58"/>
                  </a:cubicBezTo>
                  <a:cubicBezTo>
                    <a:pt x="49" y="55"/>
                    <a:pt x="50" y="53"/>
                    <a:pt x="51" y="50"/>
                  </a:cubicBezTo>
                  <a:cubicBezTo>
                    <a:pt x="52" y="46"/>
                    <a:pt x="53" y="43"/>
                    <a:pt x="53" y="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4" name="PA-íşlïḍê">
              <a:extLst>
                <a:ext uri="{FF2B5EF4-FFF2-40B4-BE49-F238E27FC236}">
                  <a16:creationId xmlns:a16="http://schemas.microsoft.com/office/drawing/2014/main" id="{D6359166-6C22-4ED8-9CF2-B313053EE170}"/>
                </a:ext>
              </a:extLst>
            </p:cNvPr>
            <p:cNvSpPr/>
            <p:nvPr>
              <p:custDataLst>
                <p:tags r:id="rId37"/>
              </p:custDataLst>
            </p:nvPr>
          </p:nvSpPr>
          <p:spPr bwMode="auto">
            <a:xfrm>
              <a:off x="3163505" y="3188283"/>
              <a:ext cx="56408" cy="244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5" name="PA-iṧlîḑè">
              <a:extLst>
                <a:ext uri="{FF2B5EF4-FFF2-40B4-BE49-F238E27FC236}">
                  <a16:creationId xmlns:a16="http://schemas.microsoft.com/office/drawing/2014/main" id="{422CE6B2-FB05-4F29-81B9-A83D7DF70437}"/>
                </a:ext>
              </a:extLst>
            </p:cNvPr>
            <p:cNvSpPr/>
            <p:nvPr>
              <p:custDataLst>
                <p:tags r:id="rId38"/>
              </p:custDataLst>
            </p:nvPr>
          </p:nvSpPr>
          <p:spPr bwMode="auto">
            <a:xfrm>
              <a:off x="3247695" y="3110828"/>
              <a:ext cx="137230" cy="153226"/>
            </a:xfrm>
            <a:custGeom>
              <a:avLst/>
              <a:gdLst>
                <a:gd name="T0" fmla="*/ 69 w 69"/>
                <a:gd name="T1" fmla="*/ 39 h 77"/>
                <a:gd name="T2" fmla="*/ 66 w 69"/>
                <a:gd name="T3" fmla="*/ 54 h 77"/>
                <a:gd name="T4" fmla="*/ 58 w 69"/>
                <a:gd name="T5" fmla="*/ 66 h 77"/>
                <a:gd name="T6" fmla="*/ 45 w 69"/>
                <a:gd name="T7" fmla="*/ 74 h 77"/>
                <a:gd name="T8" fmla="*/ 29 w 69"/>
                <a:gd name="T9" fmla="*/ 77 h 77"/>
                <a:gd name="T10" fmla="*/ 0 w 69"/>
                <a:gd name="T11" fmla="*/ 77 h 77"/>
                <a:gd name="T12" fmla="*/ 0 w 69"/>
                <a:gd name="T13" fmla="*/ 0 h 77"/>
                <a:gd name="T14" fmla="*/ 29 w 69"/>
                <a:gd name="T15" fmla="*/ 0 h 77"/>
                <a:gd name="T16" fmla="*/ 45 w 69"/>
                <a:gd name="T17" fmla="*/ 3 h 77"/>
                <a:gd name="T18" fmla="*/ 58 w 69"/>
                <a:gd name="T19" fmla="*/ 11 h 77"/>
                <a:gd name="T20" fmla="*/ 66 w 69"/>
                <a:gd name="T21" fmla="*/ 23 h 77"/>
                <a:gd name="T22" fmla="*/ 69 w 69"/>
                <a:gd name="T23" fmla="*/ 39 h 77"/>
                <a:gd name="T24" fmla="*/ 52 w 69"/>
                <a:gd name="T25" fmla="*/ 39 h 77"/>
                <a:gd name="T26" fmla="*/ 51 w 69"/>
                <a:gd name="T27" fmla="*/ 28 h 77"/>
                <a:gd name="T28" fmla="*/ 46 w 69"/>
                <a:gd name="T29" fmla="*/ 20 h 77"/>
                <a:gd name="T30" fmla="*/ 39 w 69"/>
                <a:gd name="T31" fmla="*/ 15 h 77"/>
                <a:gd name="T32" fmla="*/ 29 w 69"/>
                <a:gd name="T33" fmla="*/ 13 h 77"/>
                <a:gd name="T34" fmla="*/ 16 w 69"/>
                <a:gd name="T35" fmla="*/ 13 h 77"/>
                <a:gd name="T36" fmla="*/ 16 w 69"/>
                <a:gd name="T37" fmla="*/ 65 h 77"/>
                <a:gd name="T38" fmla="*/ 29 w 69"/>
                <a:gd name="T39" fmla="*/ 65 h 77"/>
                <a:gd name="T40" fmla="*/ 39 w 69"/>
                <a:gd name="T41" fmla="*/ 63 h 77"/>
                <a:gd name="T42" fmla="*/ 46 w 69"/>
                <a:gd name="T43" fmla="*/ 58 h 77"/>
                <a:gd name="T44" fmla="*/ 51 w 69"/>
                <a:gd name="T45" fmla="*/ 50 h 77"/>
                <a:gd name="T46" fmla="*/ 52 w 69"/>
                <a:gd name="T47" fmla="*/ 39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9" h="77">
                  <a:moveTo>
                    <a:pt x="69" y="39"/>
                  </a:moveTo>
                  <a:cubicBezTo>
                    <a:pt x="69" y="44"/>
                    <a:pt x="68" y="49"/>
                    <a:pt x="66" y="54"/>
                  </a:cubicBezTo>
                  <a:cubicBezTo>
                    <a:pt x="64" y="59"/>
                    <a:pt x="61" y="63"/>
                    <a:pt x="58" y="66"/>
                  </a:cubicBezTo>
                  <a:cubicBezTo>
                    <a:pt x="54" y="70"/>
                    <a:pt x="50" y="72"/>
                    <a:pt x="45" y="74"/>
                  </a:cubicBezTo>
                  <a:cubicBezTo>
                    <a:pt x="41" y="76"/>
                    <a:pt x="35" y="77"/>
                    <a:pt x="29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35" y="0"/>
                    <a:pt x="41" y="1"/>
                    <a:pt x="45" y="3"/>
                  </a:cubicBezTo>
                  <a:cubicBezTo>
                    <a:pt x="50" y="5"/>
                    <a:pt x="54" y="8"/>
                    <a:pt x="58" y="11"/>
                  </a:cubicBezTo>
                  <a:cubicBezTo>
                    <a:pt x="61" y="15"/>
                    <a:pt x="64" y="19"/>
                    <a:pt x="66" y="23"/>
                  </a:cubicBezTo>
                  <a:cubicBezTo>
                    <a:pt x="68" y="28"/>
                    <a:pt x="69" y="33"/>
                    <a:pt x="69" y="39"/>
                  </a:cubicBezTo>
                  <a:close/>
                  <a:moveTo>
                    <a:pt x="52" y="39"/>
                  </a:moveTo>
                  <a:cubicBezTo>
                    <a:pt x="52" y="35"/>
                    <a:pt x="52" y="31"/>
                    <a:pt x="51" y="28"/>
                  </a:cubicBezTo>
                  <a:cubicBezTo>
                    <a:pt x="50" y="25"/>
                    <a:pt x="48" y="22"/>
                    <a:pt x="46" y="20"/>
                  </a:cubicBezTo>
                  <a:cubicBezTo>
                    <a:pt x="44" y="18"/>
                    <a:pt x="42" y="16"/>
                    <a:pt x="39" y="15"/>
                  </a:cubicBezTo>
                  <a:cubicBezTo>
                    <a:pt x="36" y="13"/>
                    <a:pt x="33" y="13"/>
                    <a:pt x="29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6" y="65"/>
                    <a:pt x="16" y="65"/>
                    <a:pt x="16" y="65"/>
                  </a:cubicBezTo>
                  <a:cubicBezTo>
                    <a:pt x="29" y="65"/>
                    <a:pt x="29" y="65"/>
                    <a:pt x="29" y="65"/>
                  </a:cubicBezTo>
                  <a:cubicBezTo>
                    <a:pt x="33" y="65"/>
                    <a:pt x="36" y="64"/>
                    <a:pt x="39" y="63"/>
                  </a:cubicBezTo>
                  <a:cubicBezTo>
                    <a:pt x="42" y="62"/>
                    <a:pt x="44" y="60"/>
                    <a:pt x="46" y="58"/>
                  </a:cubicBezTo>
                  <a:cubicBezTo>
                    <a:pt x="48" y="55"/>
                    <a:pt x="50" y="53"/>
                    <a:pt x="51" y="50"/>
                  </a:cubicBezTo>
                  <a:cubicBezTo>
                    <a:pt x="52" y="46"/>
                    <a:pt x="52" y="43"/>
                    <a:pt x="52" y="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6" name="PA-ïṥľidê">
              <a:extLst>
                <a:ext uri="{FF2B5EF4-FFF2-40B4-BE49-F238E27FC236}">
                  <a16:creationId xmlns:a16="http://schemas.microsoft.com/office/drawing/2014/main" id="{7FCA7E43-15FE-42CA-807D-701472CAD1D9}"/>
                </a:ext>
              </a:extLst>
            </p:cNvPr>
            <p:cNvSpPr/>
            <p:nvPr>
              <p:custDataLst>
                <p:tags r:id="rId39"/>
              </p:custDataLst>
            </p:nvPr>
          </p:nvSpPr>
          <p:spPr bwMode="auto">
            <a:xfrm>
              <a:off x="3384924" y="3110828"/>
              <a:ext cx="151541" cy="153226"/>
            </a:xfrm>
            <a:custGeom>
              <a:avLst/>
              <a:gdLst>
                <a:gd name="T0" fmla="*/ 76 w 76"/>
                <a:gd name="T1" fmla="*/ 77 h 77"/>
                <a:gd name="T2" fmla="*/ 64 w 76"/>
                <a:gd name="T3" fmla="*/ 77 h 77"/>
                <a:gd name="T4" fmla="*/ 60 w 76"/>
                <a:gd name="T5" fmla="*/ 76 h 77"/>
                <a:gd name="T6" fmla="*/ 58 w 76"/>
                <a:gd name="T7" fmla="*/ 74 h 77"/>
                <a:gd name="T8" fmla="*/ 53 w 76"/>
                <a:gd name="T9" fmla="*/ 59 h 77"/>
                <a:gd name="T10" fmla="*/ 23 w 76"/>
                <a:gd name="T11" fmla="*/ 59 h 77"/>
                <a:gd name="T12" fmla="*/ 17 w 76"/>
                <a:gd name="T13" fmla="*/ 74 h 77"/>
                <a:gd name="T14" fmla="*/ 16 w 76"/>
                <a:gd name="T15" fmla="*/ 76 h 77"/>
                <a:gd name="T16" fmla="*/ 12 w 76"/>
                <a:gd name="T17" fmla="*/ 77 h 77"/>
                <a:gd name="T18" fmla="*/ 0 w 76"/>
                <a:gd name="T19" fmla="*/ 77 h 77"/>
                <a:gd name="T20" fmla="*/ 30 w 76"/>
                <a:gd name="T21" fmla="*/ 0 h 77"/>
                <a:gd name="T22" fmla="*/ 46 w 76"/>
                <a:gd name="T23" fmla="*/ 0 h 77"/>
                <a:gd name="T24" fmla="*/ 76 w 76"/>
                <a:gd name="T25" fmla="*/ 77 h 77"/>
                <a:gd name="T26" fmla="*/ 26 w 76"/>
                <a:gd name="T27" fmla="*/ 48 h 77"/>
                <a:gd name="T28" fmla="*/ 49 w 76"/>
                <a:gd name="T29" fmla="*/ 48 h 77"/>
                <a:gd name="T30" fmla="*/ 41 w 76"/>
                <a:gd name="T31" fmla="*/ 25 h 77"/>
                <a:gd name="T32" fmla="*/ 39 w 76"/>
                <a:gd name="T33" fmla="*/ 20 h 77"/>
                <a:gd name="T34" fmla="*/ 38 w 76"/>
                <a:gd name="T35" fmla="*/ 15 h 77"/>
                <a:gd name="T36" fmla="*/ 36 w 76"/>
                <a:gd name="T37" fmla="*/ 20 h 77"/>
                <a:gd name="T38" fmla="*/ 35 w 76"/>
                <a:gd name="T39" fmla="*/ 25 h 77"/>
                <a:gd name="T40" fmla="*/ 26 w 76"/>
                <a:gd name="T41" fmla="*/ 48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6" h="77">
                  <a:moveTo>
                    <a:pt x="76" y="77"/>
                  </a:moveTo>
                  <a:cubicBezTo>
                    <a:pt x="64" y="77"/>
                    <a:pt x="64" y="77"/>
                    <a:pt x="64" y="77"/>
                  </a:cubicBezTo>
                  <a:cubicBezTo>
                    <a:pt x="62" y="77"/>
                    <a:pt x="61" y="77"/>
                    <a:pt x="60" y="76"/>
                  </a:cubicBezTo>
                  <a:cubicBezTo>
                    <a:pt x="59" y="75"/>
                    <a:pt x="59" y="75"/>
                    <a:pt x="58" y="74"/>
                  </a:cubicBezTo>
                  <a:cubicBezTo>
                    <a:pt x="53" y="59"/>
                    <a:pt x="53" y="59"/>
                    <a:pt x="53" y="59"/>
                  </a:cubicBezTo>
                  <a:cubicBezTo>
                    <a:pt x="23" y="59"/>
                    <a:pt x="23" y="59"/>
                    <a:pt x="23" y="59"/>
                  </a:cubicBezTo>
                  <a:cubicBezTo>
                    <a:pt x="17" y="74"/>
                    <a:pt x="17" y="74"/>
                    <a:pt x="17" y="74"/>
                  </a:cubicBezTo>
                  <a:cubicBezTo>
                    <a:pt x="17" y="74"/>
                    <a:pt x="16" y="75"/>
                    <a:pt x="16" y="76"/>
                  </a:cubicBezTo>
                  <a:cubicBezTo>
                    <a:pt x="15" y="77"/>
                    <a:pt x="14" y="77"/>
                    <a:pt x="12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46" y="0"/>
                    <a:pt x="46" y="0"/>
                    <a:pt x="46" y="0"/>
                  </a:cubicBezTo>
                  <a:lnTo>
                    <a:pt x="76" y="77"/>
                  </a:lnTo>
                  <a:close/>
                  <a:moveTo>
                    <a:pt x="26" y="48"/>
                  </a:moveTo>
                  <a:cubicBezTo>
                    <a:pt x="49" y="48"/>
                    <a:pt x="49" y="48"/>
                    <a:pt x="49" y="48"/>
                  </a:cubicBezTo>
                  <a:cubicBezTo>
                    <a:pt x="41" y="25"/>
                    <a:pt x="41" y="25"/>
                    <a:pt x="41" y="25"/>
                  </a:cubicBezTo>
                  <a:cubicBezTo>
                    <a:pt x="40" y="23"/>
                    <a:pt x="40" y="22"/>
                    <a:pt x="39" y="20"/>
                  </a:cubicBezTo>
                  <a:cubicBezTo>
                    <a:pt x="39" y="19"/>
                    <a:pt x="38" y="17"/>
                    <a:pt x="38" y="15"/>
                  </a:cubicBezTo>
                  <a:cubicBezTo>
                    <a:pt x="37" y="17"/>
                    <a:pt x="37" y="19"/>
                    <a:pt x="36" y="20"/>
                  </a:cubicBezTo>
                  <a:cubicBezTo>
                    <a:pt x="36" y="22"/>
                    <a:pt x="35" y="23"/>
                    <a:pt x="35" y="25"/>
                  </a:cubicBezTo>
                  <a:lnTo>
                    <a:pt x="26" y="4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7" name="PA-íŝḷîḋe">
              <a:extLst>
                <a:ext uri="{FF2B5EF4-FFF2-40B4-BE49-F238E27FC236}">
                  <a16:creationId xmlns:a16="http://schemas.microsoft.com/office/drawing/2014/main" id="{542FED02-B359-40C3-BF51-9A3D012C2919}"/>
                </a:ext>
              </a:extLst>
            </p:cNvPr>
            <p:cNvSpPr/>
            <p:nvPr>
              <p:custDataLst>
                <p:tags r:id="rId40"/>
              </p:custDataLst>
            </p:nvPr>
          </p:nvSpPr>
          <p:spPr bwMode="auto">
            <a:xfrm>
              <a:off x="3516260" y="3110828"/>
              <a:ext cx="141439" cy="153226"/>
            </a:xfrm>
            <a:custGeom>
              <a:avLst/>
              <a:gdLst>
                <a:gd name="T0" fmla="*/ 43 w 71"/>
                <a:gd name="T1" fmla="*/ 48 h 77"/>
                <a:gd name="T2" fmla="*/ 43 w 71"/>
                <a:gd name="T3" fmla="*/ 77 h 77"/>
                <a:gd name="T4" fmla="*/ 28 w 71"/>
                <a:gd name="T5" fmla="*/ 77 h 77"/>
                <a:gd name="T6" fmla="*/ 28 w 71"/>
                <a:gd name="T7" fmla="*/ 48 h 77"/>
                <a:gd name="T8" fmla="*/ 0 w 71"/>
                <a:gd name="T9" fmla="*/ 0 h 77"/>
                <a:gd name="T10" fmla="*/ 14 w 71"/>
                <a:gd name="T11" fmla="*/ 0 h 77"/>
                <a:gd name="T12" fmla="*/ 17 w 71"/>
                <a:gd name="T13" fmla="*/ 1 h 77"/>
                <a:gd name="T14" fmla="*/ 19 w 71"/>
                <a:gd name="T15" fmla="*/ 4 h 77"/>
                <a:gd name="T16" fmla="*/ 32 w 71"/>
                <a:gd name="T17" fmla="*/ 28 h 77"/>
                <a:gd name="T18" fmla="*/ 34 w 71"/>
                <a:gd name="T19" fmla="*/ 33 h 77"/>
                <a:gd name="T20" fmla="*/ 36 w 71"/>
                <a:gd name="T21" fmla="*/ 37 h 77"/>
                <a:gd name="T22" fmla="*/ 40 w 71"/>
                <a:gd name="T23" fmla="*/ 28 h 77"/>
                <a:gd name="T24" fmla="*/ 52 w 71"/>
                <a:gd name="T25" fmla="*/ 4 h 77"/>
                <a:gd name="T26" fmla="*/ 54 w 71"/>
                <a:gd name="T27" fmla="*/ 2 h 77"/>
                <a:gd name="T28" fmla="*/ 57 w 71"/>
                <a:gd name="T29" fmla="*/ 0 h 77"/>
                <a:gd name="T30" fmla="*/ 71 w 71"/>
                <a:gd name="T31" fmla="*/ 0 h 77"/>
                <a:gd name="T32" fmla="*/ 43 w 71"/>
                <a:gd name="T33" fmla="*/ 48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1" h="77">
                  <a:moveTo>
                    <a:pt x="43" y="48"/>
                  </a:moveTo>
                  <a:cubicBezTo>
                    <a:pt x="43" y="77"/>
                    <a:pt x="43" y="77"/>
                    <a:pt x="43" y="77"/>
                  </a:cubicBezTo>
                  <a:cubicBezTo>
                    <a:pt x="28" y="77"/>
                    <a:pt x="28" y="77"/>
                    <a:pt x="28" y="77"/>
                  </a:cubicBezTo>
                  <a:cubicBezTo>
                    <a:pt x="28" y="48"/>
                    <a:pt x="28" y="48"/>
                    <a:pt x="28" y="4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5" y="0"/>
                    <a:pt x="16" y="1"/>
                    <a:pt x="17" y="1"/>
                  </a:cubicBezTo>
                  <a:cubicBezTo>
                    <a:pt x="18" y="2"/>
                    <a:pt x="18" y="3"/>
                    <a:pt x="19" y="4"/>
                  </a:cubicBezTo>
                  <a:cubicBezTo>
                    <a:pt x="32" y="28"/>
                    <a:pt x="32" y="28"/>
                    <a:pt x="32" y="28"/>
                  </a:cubicBezTo>
                  <a:cubicBezTo>
                    <a:pt x="32" y="30"/>
                    <a:pt x="33" y="31"/>
                    <a:pt x="34" y="33"/>
                  </a:cubicBezTo>
                  <a:cubicBezTo>
                    <a:pt x="35" y="34"/>
                    <a:pt x="35" y="35"/>
                    <a:pt x="36" y="37"/>
                  </a:cubicBezTo>
                  <a:cubicBezTo>
                    <a:pt x="37" y="34"/>
                    <a:pt x="38" y="31"/>
                    <a:pt x="40" y="28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2" y="3"/>
                    <a:pt x="53" y="2"/>
                    <a:pt x="54" y="2"/>
                  </a:cubicBezTo>
                  <a:cubicBezTo>
                    <a:pt x="55" y="1"/>
                    <a:pt x="56" y="0"/>
                    <a:pt x="57" y="0"/>
                  </a:cubicBezTo>
                  <a:cubicBezTo>
                    <a:pt x="71" y="0"/>
                    <a:pt x="71" y="0"/>
                    <a:pt x="71" y="0"/>
                  </a:cubicBezTo>
                  <a:lnTo>
                    <a:pt x="43" y="4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8" name="PA-išḻïḍe">
              <a:extLst>
                <a:ext uri="{FF2B5EF4-FFF2-40B4-BE49-F238E27FC236}">
                  <a16:creationId xmlns:a16="http://schemas.microsoft.com/office/drawing/2014/main" id="{E7805C9A-6C79-45F4-B181-F763B7E0FF86}"/>
                </a:ext>
              </a:extLst>
            </p:cNvPr>
            <p:cNvSpPr/>
            <p:nvPr>
              <p:custDataLst>
                <p:tags r:id="rId41"/>
              </p:custDataLst>
            </p:nvPr>
          </p:nvSpPr>
          <p:spPr bwMode="auto">
            <a:xfrm>
              <a:off x="3008597" y="3523358"/>
              <a:ext cx="137230" cy="153226"/>
            </a:xfrm>
            <a:custGeom>
              <a:avLst/>
              <a:gdLst>
                <a:gd name="T0" fmla="*/ 69 w 69"/>
                <a:gd name="T1" fmla="*/ 39 h 77"/>
                <a:gd name="T2" fmla="*/ 66 w 69"/>
                <a:gd name="T3" fmla="*/ 54 h 77"/>
                <a:gd name="T4" fmla="*/ 58 w 69"/>
                <a:gd name="T5" fmla="*/ 66 h 77"/>
                <a:gd name="T6" fmla="*/ 46 w 69"/>
                <a:gd name="T7" fmla="*/ 74 h 77"/>
                <a:gd name="T8" fmla="*/ 30 w 69"/>
                <a:gd name="T9" fmla="*/ 77 h 77"/>
                <a:gd name="T10" fmla="*/ 0 w 69"/>
                <a:gd name="T11" fmla="*/ 77 h 77"/>
                <a:gd name="T12" fmla="*/ 0 w 69"/>
                <a:gd name="T13" fmla="*/ 0 h 77"/>
                <a:gd name="T14" fmla="*/ 30 w 69"/>
                <a:gd name="T15" fmla="*/ 0 h 77"/>
                <a:gd name="T16" fmla="*/ 46 w 69"/>
                <a:gd name="T17" fmla="*/ 3 h 77"/>
                <a:gd name="T18" fmla="*/ 58 w 69"/>
                <a:gd name="T19" fmla="*/ 11 h 77"/>
                <a:gd name="T20" fmla="*/ 66 w 69"/>
                <a:gd name="T21" fmla="*/ 23 h 77"/>
                <a:gd name="T22" fmla="*/ 69 w 69"/>
                <a:gd name="T23" fmla="*/ 39 h 77"/>
                <a:gd name="T24" fmla="*/ 53 w 69"/>
                <a:gd name="T25" fmla="*/ 39 h 77"/>
                <a:gd name="T26" fmla="*/ 51 w 69"/>
                <a:gd name="T27" fmla="*/ 28 h 77"/>
                <a:gd name="T28" fmla="*/ 47 w 69"/>
                <a:gd name="T29" fmla="*/ 20 h 77"/>
                <a:gd name="T30" fmla="*/ 39 w 69"/>
                <a:gd name="T31" fmla="*/ 14 h 77"/>
                <a:gd name="T32" fmla="*/ 30 w 69"/>
                <a:gd name="T33" fmla="*/ 13 h 77"/>
                <a:gd name="T34" fmla="*/ 16 w 69"/>
                <a:gd name="T35" fmla="*/ 13 h 77"/>
                <a:gd name="T36" fmla="*/ 16 w 69"/>
                <a:gd name="T37" fmla="*/ 64 h 77"/>
                <a:gd name="T38" fmla="*/ 30 w 69"/>
                <a:gd name="T39" fmla="*/ 64 h 77"/>
                <a:gd name="T40" fmla="*/ 39 w 69"/>
                <a:gd name="T41" fmla="*/ 63 h 77"/>
                <a:gd name="T42" fmla="*/ 47 w 69"/>
                <a:gd name="T43" fmla="*/ 58 h 77"/>
                <a:gd name="T44" fmla="*/ 51 w 69"/>
                <a:gd name="T45" fmla="*/ 49 h 77"/>
                <a:gd name="T46" fmla="*/ 53 w 69"/>
                <a:gd name="T47" fmla="*/ 39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9" h="77">
                  <a:moveTo>
                    <a:pt x="69" y="39"/>
                  </a:moveTo>
                  <a:cubicBezTo>
                    <a:pt x="69" y="44"/>
                    <a:pt x="68" y="49"/>
                    <a:pt x="66" y="54"/>
                  </a:cubicBezTo>
                  <a:cubicBezTo>
                    <a:pt x="64" y="59"/>
                    <a:pt x="62" y="63"/>
                    <a:pt x="58" y="66"/>
                  </a:cubicBezTo>
                  <a:cubicBezTo>
                    <a:pt x="55" y="69"/>
                    <a:pt x="51" y="72"/>
                    <a:pt x="46" y="74"/>
                  </a:cubicBezTo>
                  <a:cubicBezTo>
                    <a:pt x="41" y="76"/>
                    <a:pt x="36" y="77"/>
                    <a:pt x="3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6" y="0"/>
                    <a:pt x="41" y="1"/>
                    <a:pt x="46" y="3"/>
                  </a:cubicBezTo>
                  <a:cubicBezTo>
                    <a:pt x="51" y="5"/>
                    <a:pt x="55" y="8"/>
                    <a:pt x="58" y="11"/>
                  </a:cubicBezTo>
                  <a:cubicBezTo>
                    <a:pt x="62" y="14"/>
                    <a:pt x="64" y="19"/>
                    <a:pt x="66" y="23"/>
                  </a:cubicBezTo>
                  <a:cubicBezTo>
                    <a:pt x="68" y="28"/>
                    <a:pt x="69" y="33"/>
                    <a:pt x="69" y="39"/>
                  </a:cubicBezTo>
                  <a:close/>
                  <a:moveTo>
                    <a:pt x="53" y="39"/>
                  </a:moveTo>
                  <a:cubicBezTo>
                    <a:pt x="53" y="35"/>
                    <a:pt x="52" y="31"/>
                    <a:pt x="51" y="28"/>
                  </a:cubicBezTo>
                  <a:cubicBezTo>
                    <a:pt x="50" y="25"/>
                    <a:pt x="49" y="22"/>
                    <a:pt x="47" y="20"/>
                  </a:cubicBezTo>
                  <a:cubicBezTo>
                    <a:pt x="45" y="17"/>
                    <a:pt x="42" y="16"/>
                    <a:pt x="39" y="14"/>
                  </a:cubicBezTo>
                  <a:cubicBezTo>
                    <a:pt x="37" y="13"/>
                    <a:pt x="33" y="13"/>
                    <a:pt x="30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6" y="64"/>
                    <a:pt x="16" y="64"/>
                    <a:pt x="16" y="64"/>
                  </a:cubicBezTo>
                  <a:cubicBezTo>
                    <a:pt x="30" y="64"/>
                    <a:pt x="30" y="64"/>
                    <a:pt x="30" y="64"/>
                  </a:cubicBezTo>
                  <a:cubicBezTo>
                    <a:pt x="33" y="64"/>
                    <a:pt x="37" y="64"/>
                    <a:pt x="39" y="63"/>
                  </a:cubicBezTo>
                  <a:cubicBezTo>
                    <a:pt x="42" y="62"/>
                    <a:pt x="45" y="60"/>
                    <a:pt x="47" y="58"/>
                  </a:cubicBezTo>
                  <a:cubicBezTo>
                    <a:pt x="49" y="55"/>
                    <a:pt x="50" y="53"/>
                    <a:pt x="51" y="49"/>
                  </a:cubicBezTo>
                  <a:cubicBezTo>
                    <a:pt x="52" y="46"/>
                    <a:pt x="53" y="43"/>
                    <a:pt x="53" y="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9" name="PA-iṧľïḓe">
              <a:extLst>
                <a:ext uri="{FF2B5EF4-FFF2-40B4-BE49-F238E27FC236}">
                  <a16:creationId xmlns:a16="http://schemas.microsoft.com/office/drawing/2014/main" id="{55AF8B7E-C65C-45BC-9A27-0278788B6FBC}"/>
                </a:ext>
              </a:extLst>
            </p:cNvPr>
            <p:cNvSpPr/>
            <p:nvPr>
              <p:custDataLst>
                <p:tags r:id="rId42"/>
              </p:custDataLst>
            </p:nvPr>
          </p:nvSpPr>
          <p:spPr bwMode="auto">
            <a:xfrm>
              <a:off x="3145826" y="3523358"/>
              <a:ext cx="151541" cy="153226"/>
            </a:xfrm>
            <a:custGeom>
              <a:avLst/>
              <a:gdLst>
                <a:gd name="T0" fmla="*/ 76 w 76"/>
                <a:gd name="T1" fmla="*/ 77 h 77"/>
                <a:gd name="T2" fmla="*/ 64 w 76"/>
                <a:gd name="T3" fmla="*/ 77 h 77"/>
                <a:gd name="T4" fmla="*/ 60 w 76"/>
                <a:gd name="T5" fmla="*/ 76 h 77"/>
                <a:gd name="T6" fmla="*/ 59 w 76"/>
                <a:gd name="T7" fmla="*/ 73 h 77"/>
                <a:gd name="T8" fmla="*/ 53 w 76"/>
                <a:gd name="T9" fmla="*/ 59 h 77"/>
                <a:gd name="T10" fmla="*/ 23 w 76"/>
                <a:gd name="T11" fmla="*/ 59 h 77"/>
                <a:gd name="T12" fmla="*/ 18 w 76"/>
                <a:gd name="T13" fmla="*/ 73 h 77"/>
                <a:gd name="T14" fmla="*/ 16 w 76"/>
                <a:gd name="T15" fmla="*/ 76 h 77"/>
                <a:gd name="T16" fmla="*/ 13 w 76"/>
                <a:gd name="T17" fmla="*/ 77 h 77"/>
                <a:gd name="T18" fmla="*/ 0 w 76"/>
                <a:gd name="T19" fmla="*/ 77 h 77"/>
                <a:gd name="T20" fmla="*/ 30 w 76"/>
                <a:gd name="T21" fmla="*/ 0 h 77"/>
                <a:gd name="T22" fmla="*/ 46 w 76"/>
                <a:gd name="T23" fmla="*/ 0 h 77"/>
                <a:gd name="T24" fmla="*/ 76 w 76"/>
                <a:gd name="T25" fmla="*/ 77 h 77"/>
                <a:gd name="T26" fmla="*/ 27 w 76"/>
                <a:gd name="T27" fmla="*/ 48 h 77"/>
                <a:gd name="T28" fmla="*/ 50 w 76"/>
                <a:gd name="T29" fmla="*/ 48 h 77"/>
                <a:gd name="T30" fmla="*/ 41 w 76"/>
                <a:gd name="T31" fmla="*/ 24 h 77"/>
                <a:gd name="T32" fmla="*/ 40 w 76"/>
                <a:gd name="T33" fmla="*/ 20 h 77"/>
                <a:gd name="T34" fmla="*/ 38 w 76"/>
                <a:gd name="T35" fmla="*/ 15 h 77"/>
                <a:gd name="T36" fmla="*/ 37 w 76"/>
                <a:gd name="T37" fmla="*/ 20 h 77"/>
                <a:gd name="T38" fmla="*/ 35 w 76"/>
                <a:gd name="T39" fmla="*/ 24 h 77"/>
                <a:gd name="T40" fmla="*/ 27 w 76"/>
                <a:gd name="T41" fmla="*/ 48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6" h="77">
                  <a:moveTo>
                    <a:pt x="76" y="77"/>
                  </a:moveTo>
                  <a:cubicBezTo>
                    <a:pt x="64" y="77"/>
                    <a:pt x="64" y="77"/>
                    <a:pt x="64" y="77"/>
                  </a:cubicBezTo>
                  <a:cubicBezTo>
                    <a:pt x="62" y="77"/>
                    <a:pt x="61" y="77"/>
                    <a:pt x="60" y="76"/>
                  </a:cubicBezTo>
                  <a:cubicBezTo>
                    <a:pt x="60" y="75"/>
                    <a:pt x="59" y="74"/>
                    <a:pt x="59" y="73"/>
                  </a:cubicBezTo>
                  <a:cubicBezTo>
                    <a:pt x="53" y="59"/>
                    <a:pt x="53" y="59"/>
                    <a:pt x="53" y="59"/>
                  </a:cubicBezTo>
                  <a:cubicBezTo>
                    <a:pt x="23" y="59"/>
                    <a:pt x="23" y="59"/>
                    <a:pt x="23" y="59"/>
                  </a:cubicBezTo>
                  <a:cubicBezTo>
                    <a:pt x="18" y="73"/>
                    <a:pt x="18" y="73"/>
                    <a:pt x="18" y="73"/>
                  </a:cubicBezTo>
                  <a:cubicBezTo>
                    <a:pt x="17" y="74"/>
                    <a:pt x="17" y="75"/>
                    <a:pt x="16" y="76"/>
                  </a:cubicBezTo>
                  <a:cubicBezTo>
                    <a:pt x="15" y="77"/>
                    <a:pt x="14" y="77"/>
                    <a:pt x="13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46" y="0"/>
                    <a:pt x="46" y="0"/>
                    <a:pt x="46" y="0"/>
                  </a:cubicBezTo>
                  <a:lnTo>
                    <a:pt x="76" y="77"/>
                  </a:lnTo>
                  <a:close/>
                  <a:moveTo>
                    <a:pt x="27" y="48"/>
                  </a:moveTo>
                  <a:cubicBezTo>
                    <a:pt x="50" y="48"/>
                    <a:pt x="50" y="48"/>
                    <a:pt x="50" y="48"/>
                  </a:cubicBezTo>
                  <a:cubicBezTo>
                    <a:pt x="41" y="24"/>
                    <a:pt x="41" y="24"/>
                    <a:pt x="41" y="24"/>
                  </a:cubicBezTo>
                  <a:cubicBezTo>
                    <a:pt x="41" y="23"/>
                    <a:pt x="40" y="22"/>
                    <a:pt x="40" y="20"/>
                  </a:cubicBezTo>
                  <a:cubicBezTo>
                    <a:pt x="39" y="18"/>
                    <a:pt x="39" y="17"/>
                    <a:pt x="38" y="15"/>
                  </a:cubicBezTo>
                  <a:cubicBezTo>
                    <a:pt x="38" y="17"/>
                    <a:pt x="37" y="18"/>
                    <a:pt x="37" y="20"/>
                  </a:cubicBezTo>
                  <a:cubicBezTo>
                    <a:pt x="36" y="22"/>
                    <a:pt x="36" y="23"/>
                    <a:pt x="35" y="24"/>
                  </a:cubicBezTo>
                  <a:lnTo>
                    <a:pt x="27" y="4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0" name="PA-íṣ1ïdê">
              <a:extLst>
                <a:ext uri="{FF2B5EF4-FFF2-40B4-BE49-F238E27FC236}">
                  <a16:creationId xmlns:a16="http://schemas.microsoft.com/office/drawing/2014/main" id="{FBC1FAE8-E6E1-4725-B2EC-60AEB26FF73C}"/>
                </a:ext>
              </a:extLst>
            </p:cNvPr>
            <p:cNvSpPr/>
            <p:nvPr>
              <p:custDataLst>
                <p:tags r:id="rId43"/>
              </p:custDataLst>
            </p:nvPr>
          </p:nvSpPr>
          <p:spPr bwMode="auto">
            <a:xfrm>
              <a:off x="3283055" y="3523358"/>
              <a:ext cx="122075" cy="153226"/>
            </a:xfrm>
            <a:custGeom>
              <a:avLst/>
              <a:gdLst>
                <a:gd name="T0" fmla="*/ 145 w 145"/>
                <a:gd name="T1" fmla="*/ 0 h 182"/>
                <a:gd name="T2" fmla="*/ 145 w 145"/>
                <a:gd name="T3" fmla="*/ 30 h 182"/>
                <a:gd name="T4" fmla="*/ 93 w 145"/>
                <a:gd name="T5" fmla="*/ 30 h 182"/>
                <a:gd name="T6" fmla="*/ 93 w 145"/>
                <a:gd name="T7" fmla="*/ 182 h 182"/>
                <a:gd name="T8" fmla="*/ 55 w 145"/>
                <a:gd name="T9" fmla="*/ 182 h 182"/>
                <a:gd name="T10" fmla="*/ 55 w 145"/>
                <a:gd name="T11" fmla="*/ 30 h 182"/>
                <a:gd name="T12" fmla="*/ 0 w 145"/>
                <a:gd name="T13" fmla="*/ 30 h 182"/>
                <a:gd name="T14" fmla="*/ 0 w 145"/>
                <a:gd name="T15" fmla="*/ 0 h 182"/>
                <a:gd name="T16" fmla="*/ 145 w 145"/>
                <a:gd name="T17" fmla="*/ 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5" h="182">
                  <a:moveTo>
                    <a:pt x="145" y="0"/>
                  </a:moveTo>
                  <a:lnTo>
                    <a:pt x="145" y="30"/>
                  </a:lnTo>
                  <a:lnTo>
                    <a:pt x="93" y="30"/>
                  </a:lnTo>
                  <a:lnTo>
                    <a:pt x="93" y="182"/>
                  </a:lnTo>
                  <a:lnTo>
                    <a:pt x="55" y="182"/>
                  </a:lnTo>
                  <a:lnTo>
                    <a:pt x="55" y="30"/>
                  </a:lnTo>
                  <a:lnTo>
                    <a:pt x="0" y="30"/>
                  </a:lnTo>
                  <a:lnTo>
                    <a:pt x="0" y="0"/>
                  </a:lnTo>
                  <a:lnTo>
                    <a:pt x="14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1" name="PA-ïsļíḑé">
              <a:extLst>
                <a:ext uri="{FF2B5EF4-FFF2-40B4-BE49-F238E27FC236}">
                  <a16:creationId xmlns:a16="http://schemas.microsoft.com/office/drawing/2014/main" id="{DACC45F2-81BB-4CCF-A4B0-48B9B0815308}"/>
                </a:ext>
              </a:extLst>
            </p:cNvPr>
            <p:cNvSpPr/>
            <p:nvPr>
              <p:custDataLst>
                <p:tags r:id="rId44"/>
              </p:custDataLst>
            </p:nvPr>
          </p:nvSpPr>
          <p:spPr bwMode="auto">
            <a:xfrm>
              <a:off x="3422810" y="3523358"/>
              <a:ext cx="97661" cy="153226"/>
            </a:xfrm>
            <a:custGeom>
              <a:avLst/>
              <a:gdLst>
                <a:gd name="T0" fmla="*/ 116 w 116"/>
                <a:gd name="T1" fmla="*/ 0 h 182"/>
                <a:gd name="T2" fmla="*/ 116 w 116"/>
                <a:gd name="T3" fmla="*/ 30 h 182"/>
                <a:gd name="T4" fmla="*/ 38 w 116"/>
                <a:gd name="T5" fmla="*/ 30 h 182"/>
                <a:gd name="T6" fmla="*/ 38 w 116"/>
                <a:gd name="T7" fmla="*/ 75 h 182"/>
                <a:gd name="T8" fmla="*/ 99 w 116"/>
                <a:gd name="T9" fmla="*/ 75 h 182"/>
                <a:gd name="T10" fmla="*/ 99 w 116"/>
                <a:gd name="T11" fmla="*/ 104 h 182"/>
                <a:gd name="T12" fmla="*/ 38 w 116"/>
                <a:gd name="T13" fmla="*/ 104 h 182"/>
                <a:gd name="T14" fmla="*/ 38 w 116"/>
                <a:gd name="T15" fmla="*/ 151 h 182"/>
                <a:gd name="T16" fmla="*/ 116 w 116"/>
                <a:gd name="T17" fmla="*/ 151 h 182"/>
                <a:gd name="T18" fmla="*/ 116 w 116"/>
                <a:gd name="T19" fmla="*/ 182 h 182"/>
                <a:gd name="T20" fmla="*/ 0 w 116"/>
                <a:gd name="T21" fmla="*/ 182 h 182"/>
                <a:gd name="T22" fmla="*/ 0 w 116"/>
                <a:gd name="T23" fmla="*/ 0 h 182"/>
                <a:gd name="T24" fmla="*/ 116 w 116"/>
                <a:gd name="T25" fmla="*/ 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6" h="182">
                  <a:moveTo>
                    <a:pt x="116" y="0"/>
                  </a:moveTo>
                  <a:lnTo>
                    <a:pt x="116" y="30"/>
                  </a:lnTo>
                  <a:lnTo>
                    <a:pt x="38" y="30"/>
                  </a:lnTo>
                  <a:lnTo>
                    <a:pt x="38" y="75"/>
                  </a:lnTo>
                  <a:lnTo>
                    <a:pt x="99" y="75"/>
                  </a:lnTo>
                  <a:lnTo>
                    <a:pt x="99" y="104"/>
                  </a:lnTo>
                  <a:lnTo>
                    <a:pt x="38" y="104"/>
                  </a:lnTo>
                  <a:lnTo>
                    <a:pt x="38" y="151"/>
                  </a:lnTo>
                  <a:lnTo>
                    <a:pt x="116" y="151"/>
                  </a:lnTo>
                  <a:lnTo>
                    <a:pt x="116" y="182"/>
                  </a:lnTo>
                  <a:lnTo>
                    <a:pt x="0" y="182"/>
                  </a:lnTo>
                  <a:lnTo>
                    <a:pt x="0" y="0"/>
                  </a:lnTo>
                  <a:lnTo>
                    <a:pt x="1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2" name="PA-îśḻïďe">
              <a:extLst>
                <a:ext uri="{FF2B5EF4-FFF2-40B4-BE49-F238E27FC236}">
                  <a16:creationId xmlns:a16="http://schemas.microsoft.com/office/drawing/2014/main" id="{8B615276-F979-484A-AC64-2D4E8A392876}"/>
                </a:ext>
              </a:extLst>
            </p:cNvPr>
            <p:cNvSpPr/>
            <p:nvPr>
              <p:custDataLst>
                <p:tags r:id="rId45"/>
              </p:custDataLst>
            </p:nvPr>
          </p:nvSpPr>
          <p:spPr bwMode="auto">
            <a:xfrm>
              <a:off x="5268250" y="2699981"/>
              <a:ext cx="122075" cy="151541"/>
            </a:xfrm>
            <a:custGeom>
              <a:avLst/>
              <a:gdLst>
                <a:gd name="T0" fmla="*/ 145 w 145"/>
                <a:gd name="T1" fmla="*/ 0 h 180"/>
                <a:gd name="T2" fmla="*/ 145 w 145"/>
                <a:gd name="T3" fmla="*/ 29 h 180"/>
                <a:gd name="T4" fmla="*/ 93 w 145"/>
                <a:gd name="T5" fmla="*/ 29 h 180"/>
                <a:gd name="T6" fmla="*/ 93 w 145"/>
                <a:gd name="T7" fmla="*/ 180 h 180"/>
                <a:gd name="T8" fmla="*/ 55 w 145"/>
                <a:gd name="T9" fmla="*/ 180 h 180"/>
                <a:gd name="T10" fmla="*/ 55 w 145"/>
                <a:gd name="T11" fmla="*/ 29 h 180"/>
                <a:gd name="T12" fmla="*/ 0 w 145"/>
                <a:gd name="T13" fmla="*/ 29 h 180"/>
                <a:gd name="T14" fmla="*/ 0 w 145"/>
                <a:gd name="T15" fmla="*/ 0 h 180"/>
                <a:gd name="T16" fmla="*/ 145 w 145"/>
                <a:gd name="T17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5" h="180">
                  <a:moveTo>
                    <a:pt x="145" y="0"/>
                  </a:moveTo>
                  <a:lnTo>
                    <a:pt x="145" y="29"/>
                  </a:lnTo>
                  <a:lnTo>
                    <a:pt x="93" y="29"/>
                  </a:lnTo>
                  <a:lnTo>
                    <a:pt x="93" y="180"/>
                  </a:lnTo>
                  <a:lnTo>
                    <a:pt x="55" y="180"/>
                  </a:lnTo>
                  <a:lnTo>
                    <a:pt x="55" y="29"/>
                  </a:lnTo>
                  <a:lnTo>
                    <a:pt x="0" y="29"/>
                  </a:lnTo>
                  <a:lnTo>
                    <a:pt x="0" y="0"/>
                  </a:lnTo>
                  <a:lnTo>
                    <a:pt x="14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3" name="PA-ïŝļiḑé">
              <a:extLst>
                <a:ext uri="{FF2B5EF4-FFF2-40B4-BE49-F238E27FC236}">
                  <a16:creationId xmlns:a16="http://schemas.microsoft.com/office/drawing/2014/main" id="{6B0B5E50-DBA4-442B-80DA-D8BF826BCB32}"/>
                </a:ext>
              </a:extLst>
            </p:cNvPr>
            <p:cNvSpPr/>
            <p:nvPr>
              <p:custDataLst>
                <p:tags r:id="rId46"/>
              </p:custDataLst>
            </p:nvPr>
          </p:nvSpPr>
          <p:spPr bwMode="auto">
            <a:xfrm>
              <a:off x="5408005" y="2699981"/>
              <a:ext cx="31992" cy="15154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4" name="PA-i$ľiḑê">
              <a:extLst>
                <a:ext uri="{FF2B5EF4-FFF2-40B4-BE49-F238E27FC236}">
                  <a16:creationId xmlns:a16="http://schemas.microsoft.com/office/drawing/2014/main" id="{1AB48052-C984-4D23-A38F-9575FA7EEFFB}"/>
                </a:ext>
              </a:extLst>
            </p:cNvPr>
            <p:cNvSpPr/>
            <p:nvPr>
              <p:custDataLst>
                <p:tags r:id="rId47"/>
              </p:custDataLst>
            </p:nvPr>
          </p:nvSpPr>
          <p:spPr bwMode="auto">
            <a:xfrm>
              <a:off x="5471989" y="2699981"/>
              <a:ext cx="169222" cy="151541"/>
            </a:xfrm>
            <a:custGeom>
              <a:avLst/>
              <a:gdLst>
                <a:gd name="T0" fmla="*/ 41 w 85"/>
                <a:gd name="T1" fmla="*/ 47 h 76"/>
                <a:gd name="T2" fmla="*/ 43 w 85"/>
                <a:gd name="T3" fmla="*/ 51 h 76"/>
                <a:gd name="T4" fmla="*/ 44 w 85"/>
                <a:gd name="T5" fmla="*/ 47 h 76"/>
                <a:gd name="T6" fmla="*/ 46 w 85"/>
                <a:gd name="T7" fmla="*/ 43 h 76"/>
                <a:gd name="T8" fmla="*/ 67 w 85"/>
                <a:gd name="T9" fmla="*/ 2 h 76"/>
                <a:gd name="T10" fmla="*/ 69 w 85"/>
                <a:gd name="T11" fmla="*/ 1 h 76"/>
                <a:gd name="T12" fmla="*/ 70 w 85"/>
                <a:gd name="T13" fmla="*/ 0 h 76"/>
                <a:gd name="T14" fmla="*/ 71 w 85"/>
                <a:gd name="T15" fmla="*/ 0 h 76"/>
                <a:gd name="T16" fmla="*/ 73 w 85"/>
                <a:gd name="T17" fmla="*/ 0 h 76"/>
                <a:gd name="T18" fmla="*/ 85 w 85"/>
                <a:gd name="T19" fmla="*/ 0 h 76"/>
                <a:gd name="T20" fmla="*/ 85 w 85"/>
                <a:gd name="T21" fmla="*/ 76 h 76"/>
                <a:gd name="T22" fmla="*/ 71 w 85"/>
                <a:gd name="T23" fmla="*/ 76 h 76"/>
                <a:gd name="T24" fmla="*/ 71 w 85"/>
                <a:gd name="T25" fmla="*/ 29 h 76"/>
                <a:gd name="T26" fmla="*/ 71 w 85"/>
                <a:gd name="T27" fmla="*/ 26 h 76"/>
                <a:gd name="T28" fmla="*/ 71 w 85"/>
                <a:gd name="T29" fmla="*/ 23 h 76"/>
                <a:gd name="T30" fmla="*/ 49 w 85"/>
                <a:gd name="T31" fmla="*/ 64 h 76"/>
                <a:gd name="T32" fmla="*/ 44 w 85"/>
                <a:gd name="T33" fmla="*/ 68 h 76"/>
                <a:gd name="T34" fmla="*/ 42 w 85"/>
                <a:gd name="T35" fmla="*/ 68 h 76"/>
                <a:gd name="T36" fmla="*/ 38 w 85"/>
                <a:gd name="T37" fmla="*/ 67 h 76"/>
                <a:gd name="T38" fmla="*/ 36 w 85"/>
                <a:gd name="T39" fmla="*/ 64 h 76"/>
                <a:gd name="T40" fmla="*/ 14 w 85"/>
                <a:gd name="T41" fmla="*/ 22 h 76"/>
                <a:gd name="T42" fmla="*/ 14 w 85"/>
                <a:gd name="T43" fmla="*/ 26 h 76"/>
                <a:gd name="T44" fmla="*/ 14 w 85"/>
                <a:gd name="T45" fmla="*/ 29 h 76"/>
                <a:gd name="T46" fmla="*/ 14 w 85"/>
                <a:gd name="T47" fmla="*/ 76 h 76"/>
                <a:gd name="T48" fmla="*/ 0 w 85"/>
                <a:gd name="T49" fmla="*/ 76 h 76"/>
                <a:gd name="T50" fmla="*/ 0 w 85"/>
                <a:gd name="T51" fmla="*/ 0 h 76"/>
                <a:gd name="T52" fmla="*/ 12 w 85"/>
                <a:gd name="T53" fmla="*/ 0 h 76"/>
                <a:gd name="T54" fmla="*/ 14 w 85"/>
                <a:gd name="T55" fmla="*/ 0 h 76"/>
                <a:gd name="T56" fmla="*/ 16 w 85"/>
                <a:gd name="T57" fmla="*/ 0 h 76"/>
                <a:gd name="T58" fmla="*/ 17 w 85"/>
                <a:gd name="T59" fmla="*/ 1 h 76"/>
                <a:gd name="T60" fmla="*/ 18 w 85"/>
                <a:gd name="T61" fmla="*/ 2 h 76"/>
                <a:gd name="T62" fmla="*/ 39 w 85"/>
                <a:gd name="T63" fmla="*/ 43 h 76"/>
                <a:gd name="T64" fmla="*/ 41 w 85"/>
                <a:gd name="T65" fmla="*/ 47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5" h="76">
                  <a:moveTo>
                    <a:pt x="41" y="47"/>
                  </a:moveTo>
                  <a:cubicBezTo>
                    <a:pt x="42" y="48"/>
                    <a:pt x="42" y="49"/>
                    <a:pt x="43" y="51"/>
                  </a:cubicBezTo>
                  <a:cubicBezTo>
                    <a:pt x="43" y="49"/>
                    <a:pt x="44" y="48"/>
                    <a:pt x="44" y="47"/>
                  </a:cubicBezTo>
                  <a:cubicBezTo>
                    <a:pt x="45" y="45"/>
                    <a:pt x="46" y="44"/>
                    <a:pt x="46" y="43"/>
                  </a:cubicBezTo>
                  <a:cubicBezTo>
                    <a:pt x="67" y="2"/>
                    <a:pt x="67" y="2"/>
                    <a:pt x="67" y="2"/>
                  </a:cubicBezTo>
                  <a:cubicBezTo>
                    <a:pt x="68" y="1"/>
                    <a:pt x="68" y="1"/>
                    <a:pt x="69" y="1"/>
                  </a:cubicBezTo>
                  <a:cubicBezTo>
                    <a:pt x="69" y="0"/>
                    <a:pt x="69" y="0"/>
                    <a:pt x="70" y="0"/>
                  </a:cubicBezTo>
                  <a:cubicBezTo>
                    <a:pt x="70" y="0"/>
                    <a:pt x="70" y="0"/>
                    <a:pt x="71" y="0"/>
                  </a:cubicBezTo>
                  <a:cubicBezTo>
                    <a:pt x="72" y="0"/>
                    <a:pt x="72" y="0"/>
                    <a:pt x="73" y="0"/>
                  </a:cubicBezTo>
                  <a:cubicBezTo>
                    <a:pt x="85" y="0"/>
                    <a:pt x="85" y="0"/>
                    <a:pt x="85" y="0"/>
                  </a:cubicBezTo>
                  <a:cubicBezTo>
                    <a:pt x="85" y="76"/>
                    <a:pt x="85" y="76"/>
                    <a:pt x="85" y="76"/>
                  </a:cubicBezTo>
                  <a:cubicBezTo>
                    <a:pt x="71" y="76"/>
                    <a:pt x="71" y="76"/>
                    <a:pt x="71" y="76"/>
                  </a:cubicBezTo>
                  <a:cubicBezTo>
                    <a:pt x="71" y="29"/>
                    <a:pt x="71" y="29"/>
                    <a:pt x="71" y="29"/>
                  </a:cubicBezTo>
                  <a:cubicBezTo>
                    <a:pt x="71" y="28"/>
                    <a:pt x="71" y="27"/>
                    <a:pt x="71" y="26"/>
                  </a:cubicBezTo>
                  <a:cubicBezTo>
                    <a:pt x="71" y="25"/>
                    <a:pt x="71" y="24"/>
                    <a:pt x="71" y="23"/>
                  </a:cubicBezTo>
                  <a:cubicBezTo>
                    <a:pt x="49" y="64"/>
                    <a:pt x="49" y="64"/>
                    <a:pt x="49" y="64"/>
                  </a:cubicBezTo>
                  <a:cubicBezTo>
                    <a:pt x="48" y="66"/>
                    <a:pt x="46" y="68"/>
                    <a:pt x="44" y="68"/>
                  </a:cubicBezTo>
                  <a:cubicBezTo>
                    <a:pt x="42" y="68"/>
                    <a:pt x="42" y="68"/>
                    <a:pt x="42" y="68"/>
                  </a:cubicBezTo>
                  <a:cubicBezTo>
                    <a:pt x="40" y="68"/>
                    <a:pt x="39" y="67"/>
                    <a:pt x="38" y="67"/>
                  </a:cubicBezTo>
                  <a:cubicBezTo>
                    <a:pt x="37" y="66"/>
                    <a:pt x="37" y="65"/>
                    <a:pt x="36" y="64"/>
                  </a:cubicBezTo>
                  <a:cubicBezTo>
                    <a:pt x="14" y="22"/>
                    <a:pt x="14" y="22"/>
                    <a:pt x="14" y="22"/>
                  </a:cubicBezTo>
                  <a:cubicBezTo>
                    <a:pt x="14" y="24"/>
                    <a:pt x="14" y="25"/>
                    <a:pt x="14" y="26"/>
                  </a:cubicBezTo>
                  <a:cubicBezTo>
                    <a:pt x="14" y="27"/>
                    <a:pt x="14" y="28"/>
                    <a:pt x="14" y="29"/>
                  </a:cubicBezTo>
                  <a:cubicBezTo>
                    <a:pt x="14" y="76"/>
                    <a:pt x="14" y="76"/>
                    <a:pt x="14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5" y="0"/>
                    <a:pt x="15" y="0"/>
                    <a:pt x="16" y="0"/>
                  </a:cubicBezTo>
                  <a:cubicBezTo>
                    <a:pt x="16" y="0"/>
                    <a:pt x="16" y="0"/>
                    <a:pt x="17" y="1"/>
                  </a:cubicBezTo>
                  <a:cubicBezTo>
                    <a:pt x="17" y="1"/>
                    <a:pt x="17" y="1"/>
                    <a:pt x="18" y="2"/>
                  </a:cubicBezTo>
                  <a:cubicBezTo>
                    <a:pt x="39" y="43"/>
                    <a:pt x="39" y="43"/>
                    <a:pt x="39" y="43"/>
                  </a:cubicBezTo>
                  <a:cubicBezTo>
                    <a:pt x="40" y="44"/>
                    <a:pt x="40" y="45"/>
                    <a:pt x="41" y="4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5" name="PA-ïṧḷiďé">
              <a:extLst>
                <a:ext uri="{FF2B5EF4-FFF2-40B4-BE49-F238E27FC236}">
                  <a16:creationId xmlns:a16="http://schemas.microsoft.com/office/drawing/2014/main" id="{9B22EBC3-39D5-4014-B798-EA498984FDB8}"/>
                </a:ext>
              </a:extLst>
            </p:cNvPr>
            <p:cNvSpPr/>
            <p:nvPr>
              <p:custDataLst>
                <p:tags r:id="rId48"/>
              </p:custDataLst>
            </p:nvPr>
          </p:nvSpPr>
          <p:spPr bwMode="auto">
            <a:xfrm>
              <a:off x="5673203" y="2699981"/>
              <a:ext cx="97661" cy="151541"/>
            </a:xfrm>
            <a:custGeom>
              <a:avLst/>
              <a:gdLst>
                <a:gd name="T0" fmla="*/ 116 w 116"/>
                <a:gd name="T1" fmla="*/ 0 h 180"/>
                <a:gd name="T2" fmla="*/ 116 w 116"/>
                <a:gd name="T3" fmla="*/ 29 h 180"/>
                <a:gd name="T4" fmla="*/ 37 w 116"/>
                <a:gd name="T5" fmla="*/ 29 h 180"/>
                <a:gd name="T6" fmla="*/ 37 w 116"/>
                <a:gd name="T7" fmla="*/ 76 h 180"/>
                <a:gd name="T8" fmla="*/ 97 w 116"/>
                <a:gd name="T9" fmla="*/ 76 h 180"/>
                <a:gd name="T10" fmla="*/ 97 w 116"/>
                <a:gd name="T11" fmla="*/ 104 h 180"/>
                <a:gd name="T12" fmla="*/ 37 w 116"/>
                <a:gd name="T13" fmla="*/ 104 h 180"/>
                <a:gd name="T14" fmla="*/ 37 w 116"/>
                <a:gd name="T15" fmla="*/ 152 h 180"/>
                <a:gd name="T16" fmla="*/ 116 w 116"/>
                <a:gd name="T17" fmla="*/ 152 h 180"/>
                <a:gd name="T18" fmla="*/ 116 w 116"/>
                <a:gd name="T19" fmla="*/ 180 h 180"/>
                <a:gd name="T20" fmla="*/ 0 w 116"/>
                <a:gd name="T21" fmla="*/ 180 h 180"/>
                <a:gd name="T22" fmla="*/ 0 w 116"/>
                <a:gd name="T23" fmla="*/ 0 h 180"/>
                <a:gd name="T24" fmla="*/ 116 w 116"/>
                <a:gd name="T25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6" h="180">
                  <a:moveTo>
                    <a:pt x="116" y="0"/>
                  </a:moveTo>
                  <a:lnTo>
                    <a:pt x="116" y="29"/>
                  </a:lnTo>
                  <a:lnTo>
                    <a:pt x="37" y="29"/>
                  </a:lnTo>
                  <a:lnTo>
                    <a:pt x="37" y="76"/>
                  </a:lnTo>
                  <a:lnTo>
                    <a:pt x="97" y="76"/>
                  </a:lnTo>
                  <a:lnTo>
                    <a:pt x="97" y="104"/>
                  </a:lnTo>
                  <a:lnTo>
                    <a:pt x="37" y="104"/>
                  </a:lnTo>
                  <a:lnTo>
                    <a:pt x="37" y="152"/>
                  </a:lnTo>
                  <a:lnTo>
                    <a:pt x="116" y="152"/>
                  </a:lnTo>
                  <a:lnTo>
                    <a:pt x="116" y="180"/>
                  </a:lnTo>
                  <a:lnTo>
                    <a:pt x="0" y="180"/>
                  </a:lnTo>
                  <a:lnTo>
                    <a:pt x="0" y="0"/>
                  </a:lnTo>
                  <a:lnTo>
                    <a:pt x="1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119" name="PA-组合 118">
            <a:extLst>
              <a:ext uri="{FF2B5EF4-FFF2-40B4-BE49-F238E27FC236}">
                <a16:creationId xmlns:a16="http://schemas.microsoft.com/office/drawing/2014/main" id="{3D9DB720-F05B-4544-95A6-27F980531308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 rot="920319">
            <a:off x="-337379" y="496398"/>
            <a:ext cx="7007886" cy="1362601"/>
            <a:chOff x="-750464" y="1353165"/>
            <a:chExt cx="7007886" cy="1362601"/>
          </a:xfrm>
        </p:grpSpPr>
        <p:grpSp>
          <p:nvGrpSpPr>
            <p:cNvPr id="95" name="组合 94">
              <a:extLst>
                <a:ext uri="{FF2B5EF4-FFF2-40B4-BE49-F238E27FC236}">
                  <a16:creationId xmlns:a16="http://schemas.microsoft.com/office/drawing/2014/main" id="{14C21CFA-32A0-4CC7-A114-A7684AAB83A8}"/>
                </a:ext>
              </a:extLst>
            </p:cNvPr>
            <p:cNvGrpSpPr/>
            <p:nvPr/>
          </p:nvGrpSpPr>
          <p:grpSpPr>
            <a:xfrm>
              <a:off x="2519134" y="1353165"/>
              <a:ext cx="3738288" cy="994283"/>
              <a:chOff x="2519134" y="1353165"/>
              <a:chExt cx="3738288" cy="994283"/>
            </a:xfrm>
          </p:grpSpPr>
          <p:grpSp>
            <p:nvGrpSpPr>
              <p:cNvPr id="90" name="组合 89">
                <a:extLst>
                  <a:ext uri="{FF2B5EF4-FFF2-40B4-BE49-F238E27FC236}">
                    <a16:creationId xmlns:a16="http://schemas.microsoft.com/office/drawing/2014/main" id="{2DD7AA8B-9103-43FD-83DD-D20ED7E20A38}"/>
                  </a:ext>
                </a:extLst>
              </p:cNvPr>
              <p:cNvGrpSpPr/>
              <p:nvPr/>
            </p:nvGrpSpPr>
            <p:grpSpPr>
              <a:xfrm rot="474050">
                <a:off x="2519134" y="1809082"/>
                <a:ext cx="457992" cy="457993"/>
                <a:chOff x="2457153" y="1851349"/>
                <a:chExt cx="457992" cy="457993"/>
              </a:xfrm>
            </p:grpSpPr>
            <p:sp>
              <p:nvSpPr>
                <p:cNvPr id="28" name="PA-iṡḻiďé">
                  <a:extLst>
                    <a:ext uri="{FF2B5EF4-FFF2-40B4-BE49-F238E27FC236}">
                      <a16:creationId xmlns:a16="http://schemas.microsoft.com/office/drawing/2014/main" id="{ACA03CF5-878C-4F62-9044-72F72A1DE06C}"/>
                    </a:ext>
                  </a:extLst>
                </p:cNvPr>
                <p:cNvSpPr/>
                <p:nvPr>
                  <p:custDataLst>
                    <p:tags r:id="rId19"/>
                  </p:custDataLst>
                </p:nvPr>
              </p:nvSpPr>
              <p:spPr bwMode="auto">
                <a:xfrm>
                  <a:off x="2489145" y="1883341"/>
                  <a:ext cx="395692" cy="394850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9" name="PA-íšļïďè">
                  <a:extLst>
                    <a:ext uri="{FF2B5EF4-FFF2-40B4-BE49-F238E27FC236}">
                      <a16:creationId xmlns:a16="http://schemas.microsoft.com/office/drawing/2014/main" id="{04886595-E6E2-4610-822E-41404A093945}"/>
                    </a:ext>
                  </a:extLst>
                </p:cNvPr>
                <p:cNvSpPr/>
                <p:nvPr>
                  <p:custDataLst>
                    <p:tags r:id="rId20"/>
                  </p:custDataLst>
                </p:nvPr>
              </p:nvSpPr>
              <p:spPr bwMode="auto">
                <a:xfrm>
                  <a:off x="2457153" y="1851349"/>
                  <a:ext cx="457992" cy="457993"/>
                </a:xfrm>
                <a:custGeom>
                  <a:avLst/>
                  <a:gdLst>
                    <a:gd name="T0" fmla="*/ 215 w 230"/>
                    <a:gd name="T1" fmla="*/ 115 h 230"/>
                    <a:gd name="T2" fmla="*/ 199 w 230"/>
                    <a:gd name="T3" fmla="*/ 115 h 230"/>
                    <a:gd name="T4" fmla="*/ 174 w 230"/>
                    <a:gd name="T5" fmla="*/ 174 h 230"/>
                    <a:gd name="T6" fmla="*/ 115 w 230"/>
                    <a:gd name="T7" fmla="*/ 198 h 230"/>
                    <a:gd name="T8" fmla="*/ 57 w 230"/>
                    <a:gd name="T9" fmla="*/ 174 h 230"/>
                    <a:gd name="T10" fmla="*/ 32 w 230"/>
                    <a:gd name="T11" fmla="*/ 115 h 230"/>
                    <a:gd name="T12" fmla="*/ 57 w 230"/>
                    <a:gd name="T13" fmla="*/ 56 h 230"/>
                    <a:gd name="T14" fmla="*/ 115 w 230"/>
                    <a:gd name="T15" fmla="*/ 32 h 230"/>
                    <a:gd name="T16" fmla="*/ 174 w 230"/>
                    <a:gd name="T17" fmla="*/ 56 h 230"/>
                    <a:gd name="T18" fmla="*/ 199 w 230"/>
                    <a:gd name="T19" fmla="*/ 115 h 230"/>
                    <a:gd name="T20" fmla="*/ 215 w 230"/>
                    <a:gd name="T21" fmla="*/ 115 h 230"/>
                    <a:gd name="T22" fmla="*/ 230 w 230"/>
                    <a:gd name="T23" fmla="*/ 115 h 230"/>
                    <a:gd name="T24" fmla="*/ 197 w 230"/>
                    <a:gd name="T25" fmla="*/ 34 h 230"/>
                    <a:gd name="T26" fmla="*/ 115 w 230"/>
                    <a:gd name="T27" fmla="*/ 0 h 230"/>
                    <a:gd name="T28" fmla="*/ 34 w 230"/>
                    <a:gd name="T29" fmla="*/ 34 h 230"/>
                    <a:gd name="T30" fmla="*/ 0 w 230"/>
                    <a:gd name="T31" fmla="*/ 115 h 230"/>
                    <a:gd name="T32" fmla="*/ 34 w 230"/>
                    <a:gd name="T33" fmla="*/ 196 h 230"/>
                    <a:gd name="T34" fmla="*/ 115 w 230"/>
                    <a:gd name="T35" fmla="*/ 230 h 230"/>
                    <a:gd name="T36" fmla="*/ 197 w 230"/>
                    <a:gd name="T37" fmla="*/ 196 h 230"/>
                    <a:gd name="T38" fmla="*/ 230 w 230"/>
                    <a:gd name="T39" fmla="*/ 115 h 230"/>
                    <a:gd name="T40" fmla="*/ 215 w 230"/>
                    <a:gd name="T41" fmla="*/ 115 h 2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30" h="230">
                      <a:moveTo>
                        <a:pt x="215" y="115"/>
                      </a:moveTo>
                      <a:cubicBezTo>
                        <a:pt x="199" y="115"/>
                        <a:pt x="199" y="115"/>
                        <a:pt x="199" y="115"/>
                      </a:cubicBezTo>
                      <a:cubicBezTo>
                        <a:pt x="199" y="138"/>
                        <a:pt x="189" y="159"/>
                        <a:pt x="174" y="174"/>
                      </a:cubicBezTo>
                      <a:cubicBezTo>
                        <a:pt x="159" y="189"/>
                        <a:pt x="139" y="198"/>
                        <a:pt x="115" y="198"/>
                      </a:cubicBezTo>
                      <a:cubicBezTo>
                        <a:pt x="92" y="198"/>
                        <a:pt x="72" y="189"/>
                        <a:pt x="57" y="174"/>
                      </a:cubicBezTo>
                      <a:cubicBezTo>
                        <a:pt x="41" y="159"/>
                        <a:pt x="32" y="138"/>
                        <a:pt x="32" y="115"/>
                      </a:cubicBezTo>
                      <a:cubicBezTo>
                        <a:pt x="32" y="92"/>
                        <a:pt x="41" y="71"/>
                        <a:pt x="57" y="56"/>
                      </a:cubicBezTo>
                      <a:cubicBezTo>
                        <a:pt x="72" y="41"/>
                        <a:pt x="92" y="32"/>
                        <a:pt x="115" y="32"/>
                      </a:cubicBezTo>
                      <a:cubicBezTo>
                        <a:pt x="139" y="32"/>
                        <a:pt x="159" y="41"/>
                        <a:pt x="174" y="56"/>
                      </a:cubicBezTo>
                      <a:cubicBezTo>
                        <a:pt x="189" y="71"/>
                        <a:pt x="199" y="92"/>
                        <a:pt x="199" y="115"/>
                      </a:cubicBezTo>
                      <a:cubicBezTo>
                        <a:pt x="215" y="115"/>
                        <a:pt x="215" y="115"/>
                        <a:pt x="215" y="115"/>
                      </a:cubicBezTo>
                      <a:cubicBezTo>
                        <a:pt x="230" y="115"/>
                        <a:pt x="230" y="115"/>
                        <a:pt x="230" y="115"/>
                      </a:cubicBezTo>
                      <a:cubicBezTo>
                        <a:pt x="230" y="83"/>
                        <a:pt x="218" y="54"/>
                        <a:pt x="197" y="34"/>
                      </a:cubicBezTo>
                      <a:cubicBezTo>
                        <a:pt x="176" y="13"/>
                        <a:pt x="147" y="0"/>
                        <a:pt x="115" y="0"/>
                      </a:cubicBezTo>
                      <a:cubicBezTo>
                        <a:pt x="84" y="0"/>
                        <a:pt x="55" y="13"/>
                        <a:pt x="34" y="34"/>
                      </a:cubicBezTo>
                      <a:cubicBezTo>
                        <a:pt x="13" y="54"/>
                        <a:pt x="0" y="83"/>
                        <a:pt x="0" y="115"/>
                      </a:cubicBezTo>
                      <a:cubicBezTo>
                        <a:pt x="0" y="147"/>
                        <a:pt x="13" y="175"/>
                        <a:pt x="34" y="196"/>
                      </a:cubicBezTo>
                      <a:cubicBezTo>
                        <a:pt x="55" y="217"/>
                        <a:pt x="84" y="230"/>
                        <a:pt x="115" y="230"/>
                      </a:cubicBezTo>
                      <a:cubicBezTo>
                        <a:pt x="147" y="230"/>
                        <a:pt x="176" y="217"/>
                        <a:pt x="197" y="196"/>
                      </a:cubicBezTo>
                      <a:cubicBezTo>
                        <a:pt x="218" y="175"/>
                        <a:pt x="230" y="147"/>
                        <a:pt x="230" y="115"/>
                      </a:cubicBezTo>
                      <a:lnTo>
                        <a:pt x="215" y="115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grpSp>
            <p:nvGrpSpPr>
              <p:cNvPr id="87" name="组合 86">
                <a:extLst>
                  <a:ext uri="{FF2B5EF4-FFF2-40B4-BE49-F238E27FC236}">
                    <a16:creationId xmlns:a16="http://schemas.microsoft.com/office/drawing/2014/main" id="{0D141933-9613-42A9-BA11-BFE7769426F2}"/>
                  </a:ext>
                </a:extLst>
              </p:cNvPr>
              <p:cNvGrpSpPr/>
              <p:nvPr/>
            </p:nvGrpSpPr>
            <p:grpSpPr>
              <a:xfrm rot="474050">
                <a:off x="2724818" y="1353165"/>
                <a:ext cx="3532604" cy="994283"/>
                <a:chOff x="2620481" y="1157624"/>
                <a:chExt cx="3532604" cy="994283"/>
              </a:xfr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18" name="PA-îṧḻiďé">
                  <a:extLst>
                    <a:ext uri="{FF2B5EF4-FFF2-40B4-BE49-F238E27FC236}">
                      <a16:creationId xmlns:a16="http://schemas.microsoft.com/office/drawing/2014/main" id="{919E7255-977C-4087-A019-B3A2F7E06BB6}"/>
                    </a:ext>
                  </a:extLst>
                </p:cNvPr>
                <p:cNvSpPr/>
                <p:nvPr>
                  <p:custDataLst>
                    <p:tags r:id="rId13"/>
                  </p:custDataLst>
                </p:nvPr>
              </p:nvSpPr>
              <p:spPr bwMode="auto">
                <a:xfrm>
                  <a:off x="2661734" y="1192143"/>
                  <a:ext cx="3491351" cy="894095"/>
                </a:xfrm>
                <a:custGeom>
                  <a:avLst/>
                  <a:gdLst>
                    <a:gd name="T0" fmla="*/ 29 w 1753"/>
                    <a:gd name="T1" fmla="*/ 449 h 449"/>
                    <a:gd name="T2" fmla="*/ 1753 w 1753"/>
                    <a:gd name="T3" fmla="*/ 211 h 449"/>
                    <a:gd name="T4" fmla="*/ 1725 w 1753"/>
                    <a:gd name="T5" fmla="*/ 6 h 449"/>
                    <a:gd name="T6" fmla="*/ 1717 w 1753"/>
                    <a:gd name="T7" fmla="*/ 1 h 449"/>
                    <a:gd name="T8" fmla="*/ 6 w 1753"/>
                    <a:gd name="T9" fmla="*/ 237 h 449"/>
                    <a:gd name="T10" fmla="*/ 0 w 1753"/>
                    <a:gd name="T11" fmla="*/ 244 h 449"/>
                    <a:gd name="T12" fmla="*/ 29 w 1753"/>
                    <a:gd name="T13" fmla="*/ 449 h 4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753" h="449">
                      <a:moveTo>
                        <a:pt x="29" y="449"/>
                      </a:moveTo>
                      <a:cubicBezTo>
                        <a:pt x="1753" y="211"/>
                        <a:pt x="1753" y="211"/>
                        <a:pt x="1753" y="211"/>
                      </a:cubicBezTo>
                      <a:cubicBezTo>
                        <a:pt x="1725" y="6"/>
                        <a:pt x="1725" y="6"/>
                        <a:pt x="1725" y="6"/>
                      </a:cubicBezTo>
                      <a:cubicBezTo>
                        <a:pt x="1724" y="3"/>
                        <a:pt x="1721" y="0"/>
                        <a:pt x="1717" y="1"/>
                      </a:cubicBezTo>
                      <a:cubicBezTo>
                        <a:pt x="6" y="237"/>
                        <a:pt x="6" y="237"/>
                        <a:pt x="6" y="237"/>
                      </a:cubicBezTo>
                      <a:cubicBezTo>
                        <a:pt x="2" y="237"/>
                        <a:pt x="0" y="241"/>
                        <a:pt x="0" y="244"/>
                      </a:cubicBezTo>
                      <a:lnTo>
                        <a:pt x="29" y="449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762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0" name="PA-i$ļiḍè">
                  <a:extLst>
                    <a:ext uri="{FF2B5EF4-FFF2-40B4-BE49-F238E27FC236}">
                      <a16:creationId xmlns:a16="http://schemas.microsoft.com/office/drawing/2014/main" id="{D1BA8485-E86A-43AF-8812-FC10075EAE87}"/>
                    </a:ext>
                  </a:extLst>
                </p:cNvPr>
                <p:cNvSpPr/>
                <p:nvPr>
                  <p:custDataLst>
                    <p:tags r:id="rId14"/>
                  </p:custDataLst>
                </p:nvPr>
              </p:nvSpPr>
              <p:spPr bwMode="auto">
                <a:xfrm>
                  <a:off x="2661734" y="1524692"/>
                  <a:ext cx="784649" cy="601958"/>
                </a:xfrm>
                <a:custGeom>
                  <a:avLst/>
                  <a:gdLst>
                    <a:gd name="T0" fmla="*/ 554 w 932"/>
                    <a:gd name="T1" fmla="*/ 639 h 715"/>
                    <a:gd name="T2" fmla="*/ 0 w 932"/>
                    <a:gd name="T3" fmla="*/ 715 h 715"/>
                    <a:gd name="T4" fmla="*/ 379 w 932"/>
                    <a:gd name="T5" fmla="*/ 78 h 715"/>
                    <a:gd name="T6" fmla="*/ 932 w 932"/>
                    <a:gd name="T7" fmla="*/ 0 h 715"/>
                    <a:gd name="T8" fmla="*/ 554 w 932"/>
                    <a:gd name="T9" fmla="*/ 639 h 7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32" h="715">
                      <a:moveTo>
                        <a:pt x="554" y="639"/>
                      </a:moveTo>
                      <a:lnTo>
                        <a:pt x="0" y="715"/>
                      </a:lnTo>
                      <a:lnTo>
                        <a:pt x="379" y="78"/>
                      </a:lnTo>
                      <a:lnTo>
                        <a:pt x="932" y="0"/>
                      </a:lnTo>
                      <a:lnTo>
                        <a:pt x="554" y="63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2" name="PA-îşlide">
                  <a:extLst>
                    <a:ext uri="{FF2B5EF4-FFF2-40B4-BE49-F238E27FC236}">
                      <a16:creationId xmlns:a16="http://schemas.microsoft.com/office/drawing/2014/main" id="{0F3E4673-3B5D-4A46-A63A-2684677104CB}"/>
                    </a:ext>
                  </a:extLst>
                </p:cNvPr>
                <p:cNvSpPr/>
                <p:nvPr>
                  <p:custDataLst>
                    <p:tags r:id="rId15"/>
                  </p:custDataLst>
                </p:nvPr>
              </p:nvSpPr>
              <p:spPr bwMode="auto">
                <a:xfrm>
                  <a:off x="3565933" y="1403459"/>
                  <a:ext cx="766969" cy="597748"/>
                </a:xfrm>
                <a:custGeom>
                  <a:avLst/>
                  <a:gdLst>
                    <a:gd name="T0" fmla="*/ 556 w 911"/>
                    <a:gd name="T1" fmla="*/ 634 h 710"/>
                    <a:gd name="T2" fmla="*/ 0 w 911"/>
                    <a:gd name="T3" fmla="*/ 710 h 710"/>
                    <a:gd name="T4" fmla="*/ 357 w 911"/>
                    <a:gd name="T5" fmla="*/ 75 h 710"/>
                    <a:gd name="T6" fmla="*/ 911 w 911"/>
                    <a:gd name="T7" fmla="*/ 0 h 710"/>
                    <a:gd name="T8" fmla="*/ 556 w 911"/>
                    <a:gd name="T9" fmla="*/ 634 h 7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11" h="710">
                      <a:moveTo>
                        <a:pt x="556" y="634"/>
                      </a:moveTo>
                      <a:lnTo>
                        <a:pt x="0" y="710"/>
                      </a:lnTo>
                      <a:lnTo>
                        <a:pt x="357" y="75"/>
                      </a:lnTo>
                      <a:lnTo>
                        <a:pt x="911" y="0"/>
                      </a:lnTo>
                      <a:lnTo>
                        <a:pt x="556" y="63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4" name="PA-iSḷíďé">
                  <a:extLst>
                    <a:ext uri="{FF2B5EF4-FFF2-40B4-BE49-F238E27FC236}">
                      <a16:creationId xmlns:a16="http://schemas.microsoft.com/office/drawing/2014/main" id="{9241A3AA-FD6D-40D4-A7B3-D9885FCC4320}"/>
                    </a:ext>
                  </a:extLst>
                </p:cNvPr>
                <p:cNvSpPr/>
                <p:nvPr>
                  <p:custDataLst>
                    <p:tags r:id="rId16"/>
                  </p:custDataLst>
                </p:nvPr>
              </p:nvSpPr>
              <p:spPr bwMode="auto">
                <a:xfrm>
                  <a:off x="4471814" y="1279700"/>
                  <a:ext cx="746764" cy="595222"/>
                </a:xfrm>
                <a:custGeom>
                  <a:avLst/>
                  <a:gdLst>
                    <a:gd name="T0" fmla="*/ 556 w 887"/>
                    <a:gd name="T1" fmla="*/ 632 h 707"/>
                    <a:gd name="T2" fmla="*/ 0 w 887"/>
                    <a:gd name="T3" fmla="*/ 707 h 707"/>
                    <a:gd name="T4" fmla="*/ 332 w 887"/>
                    <a:gd name="T5" fmla="*/ 78 h 707"/>
                    <a:gd name="T6" fmla="*/ 887 w 887"/>
                    <a:gd name="T7" fmla="*/ 0 h 707"/>
                    <a:gd name="T8" fmla="*/ 556 w 887"/>
                    <a:gd name="T9" fmla="*/ 632 h 7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87" h="707">
                      <a:moveTo>
                        <a:pt x="556" y="632"/>
                      </a:moveTo>
                      <a:lnTo>
                        <a:pt x="0" y="707"/>
                      </a:lnTo>
                      <a:lnTo>
                        <a:pt x="332" y="78"/>
                      </a:lnTo>
                      <a:lnTo>
                        <a:pt x="887" y="0"/>
                      </a:lnTo>
                      <a:lnTo>
                        <a:pt x="556" y="63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" name="PA-îślïḋé">
                  <a:extLst>
                    <a:ext uri="{FF2B5EF4-FFF2-40B4-BE49-F238E27FC236}">
                      <a16:creationId xmlns:a16="http://schemas.microsoft.com/office/drawing/2014/main" id="{C312C659-F078-4479-A585-8F6457B36BC9}"/>
                    </a:ext>
                  </a:extLst>
                </p:cNvPr>
                <p:cNvSpPr/>
                <p:nvPr>
                  <p:custDataLst>
                    <p:tags r:id="rId17"/>
                  </p:custDataLst>
                </p:nvPr>
              </p:nvSpPr>
              <p:spPr bwMode="auto">
                <a:xfrm>
                  <a:off x="5378538" y="1157624"/>
                  <a:ext cx="726558" cy="594380"/>
                </a:xfrm>
                <a:custGeom>
                  <a:avLst/>
                  <a:gdLst>
                    <a:gd name="T0" fmla="*/ 555 w 863"/>
                    <a:gd name="T1" fmla="*/ 628 h 706"/>
                    <a:gd name="T2" fmla="*/ 0 w 863"/>
                    <a:gd name="T3" fmla="*/ 706 h 706"/>
                    <a:gd name="T4" fmla="*/ 307 w 863"/>
                    <a:gd name="T5" fmla="*/ 76 h 706"/>
                    <a:gd name="T6" fmla="*/ 863 w 863"/>
                    <a:gd name="T7" fmla="*/ 0 h 706"/>
                    <a:gd name="T8" fmla="*/ 555 w 863"/>
                    <a:gd name="T9" fmla="*/ 628 h 7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63" h="706">
                      <a:moveTo>
                        <a:pt x="555" y="628"/>
                      </a:moveTo>
                      <a:lnTo>
                        <a:pt x="0" y="706"/>
                      </a:lnTo>
                      <a:lnTo>
                        <a:pt x="307" y="76"/>
                      </a:lnTo>
                      <a:lnTo>
                        <a:pt x="863" y="0"/>
                      </a:lnTo>
                      <a:lnTo>
                        <a:pt x="555" y="62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0" name="PA-îṧ1iḑê">
                  <a:extLst>
                    <a:ext uri="{FF2B5EF4-FFF2-40B4-BE49-F238E27FC236}">
                      <a16:creationId xmlns:a16="http://schemas.microsoft.com/office/drawing/2014/main" id="{B6FA8246-7C9E-4C06-B9B3-8FF53F8EA80B}"/>
                    </a:ext>
                  </a:extLst>
                </p:cNvPr>
                <p:cNvSpPr/>
                <p:nvPr>
                  <p:custDataLst>
                    <p:tags r:id="rId18"/>
                  </p:custDataLst>
                </p:nvPr>
              </p:nvSpPr>
              <p:spPr bwMode="auto">
                <a:xfrm>
                  <a:off x="2620481" y="2008784"/>
                  <a:ext cx="141439" cy="14312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</p:grpSp>
        <p:grpSp>
          <p:nvGrpSpPr>
            <p:cNvPr id="96" name="组合 95">
              <a:extLst>
                <a:ext uri="{FF2B5EF4-FFF2-40B4-BE49-F238E27FC236}">
                  <a16:creationId xmlns:a16="http://schemas.microsoft.com/office/drawing/2014/main" id="{2CFB0813-822F-4A6D-B20C-4B3D44931A18}"/>
                </a:ext>
              </a:extLst>
            </p:cNvPr>
            <p:cNvGrpSpPr/>
            <p:nvPr/>
          </p:nvGrpSpPr>
          <p:grpSpPr>
            <a:xfrm flipH="1" flipV="1">
              <a:off x="-750464" y="1721483"/>
              <a:ext cx="3738288" cy="994283"/>
              <a:chOff x="2519134" y="1353165"/>
              <a:chExt cx="3738288" cy="994283"/>
            </a:xfrm>
          </p:grpSpPr>
          <p:grpSp>
            <p:nvGrpSpPr>
              <p:cNvPr id="97" name="组合 96">
                <a:extLst>
                  <a:ext uri="{FF2B5EF4-FFF2-40B4-BE49-F238E27FC236}">
                    <a16:creationId xmlns:a16="http://schemas.microsoft.com/office/drawing/2014/main" id="{C6EEDBA0-C0AD-402F-B309-3D15B10F6E73}"/>
                  </a:ext>
                </a:extLst>
              </p:cNvPr>
              <p:cNvGrpSpPr/>
              <p:nvPr/>
            </p:nvGrpSpPr>
            <p:grpSpPr>
              <a:xfrm rot="474050">
                <a:off x="2519134" y="1809082"/>
                <a:ext cx="457992" cy="457993"/>
                <a:chOff x="2457153" y="1851349"/>
                <a:chExt cx="457992" cy="457993"/>
              </a:xfrm>
            </p:grpSpPr>
            <p:sp>
              <p:nvSpPr>
                <p:cNvPr id="105" name="PA-iṡḻiďé">
                  <a:extLst>
                    <a:ext uri="{FF2B5EF4-FFF2-40B4-BE49-F238E27FC236}">
                      <a16:creationId xmlns:a16="http://schemas.microsoft.com/office/drawing/2014/main" id="{A8ACD2F5-DE39-4C46-AA94-884FEBB3C5B9}"/>
                    </a:ext>
                  </a:extLst>
                </p:cNvPr>
                <p:cNvSpPr/>
                <p:nvPr>
                  <p:custDataLst>
                    <p:tags r:id="rId11"/>
                  </p:custDataLst>
                </p:nvPr>
              </p:nvSpPr>
              <p:spPr bwMode="auto">
                <a:xfrm>
                  <a:off x="2489145" y="1883341"/>
                  <a:ext cx="395692" cy="394850"/>
                </a:xfrm>
                <a:prstGeom prst="ellipse">
                  <a:avLst/>
                </a:prstGeom>
                <a:no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06" name="PA-íšļïďè">
                  <a:extLst>
                    <a:ext uri="{FF2B5EF4-FFF2-40B4-BE49-F238E27FC236}">
                      <a16:creationId xmlns:a16="http://schemas.microsoft.com/office/drawing/2014/main" id="{4F50B685-F416-42DD-A6BA-015E65796EC3}"/>
                    </a:ext>
                  </a:extLst>
                </p:cNvPr>
                <p:cNvSpPr/>
                <p:nvPr>
                  <p:custDataLst>
                    <p:tags r:id="rId12"/>
                  </p:custDataLst>
                </p:nvPr>
              </p:nvSpPr>
              <p:spPr bwMode="auto">
                <a:xfrm>
                  <a:off x="2457153" y="1851349"/>
                  <a:ext cx="457992" cy="457993"/>
                </a:xfrm>
                <a:custGeom>
                  <a:avLst/>
                  <a:gdLst>
                    <a:gd name="T0" fmla="*/ 215 w 230"/>
                    <a:gd name="T1" fmla="*/ 115 h 230"/>
                    <a:gd name="T2" fmla="*/ 199 w 230"/>
                    <a:gd name="T3" fmla="*/ 115 h 230"/>
                    <a:gd name="T4" fmla="*/ 174 w 230"/>
                    <a:gd name="T5" fmla="*/ 174 h 230"/>
                    <a:gd name="T6" fmla="*/ 115 w 230"/>
                    <a:gd name="T7" fmla="*/ 198 h 230"/>
                    <a:gd name="T8" fmla="*/ 57 w 230"/>
                    <a:gd name="T9" fmla="*/ 174 h 230"/>
                    <a:gd name="T10" fmla="*/ 32 w 230"/>
                    <a:gd name="T11" fmla="*/ 115 h 230"/>
                    <a:gd name="T12" fmla="*/ 57 w 230"/>
                    <a:gd name="T13" fmla="*/ 56 h 230"/>
                    <a:gd name="T14" fmla="*/ 115 w 230"/>
                    <a:gd name="T15" fmla="*/ 32 h 230"/>
                    <a:gd name="T16" fmla="*/ 174 w 230"/>
                    <a:gd name="T17" fmla="*/ 56 h 230"/>
                    <a:gd name="T18" fmla="*/ 199 w 230"/>
                    <a:gd name="T19" fmla="*/ 115 h 230"/>
                    <a:gd name="T20" fmla="*/ 215 w 230"/>
                    <a:gd name="T21" fmla="*/ 115 h 230"/>
                    <a:gd name="T22" fmla="*/ 230 w 230"/>
                    <a:gd name="T23" fmla="*/ 115 h 230"/>
                    <a:gd name="T24" fmla="*/ 197 w 230"/>
                    <a:gd name="T25" fmla="*/ 34 h 230"/>
                    <a:gd name="T26" fmla="*/ 115 w 230"/>
                    <a:gd name="T27" fmla="*/ 0 h 230"/>
                    <a:gd name="T28" fmla="*/ 34 w 230"/>
                    <a:gd name="T29" fmla="*/ 34 h 230"/>
                    <a:gd name="T30" fmla="*/ 0 w 230"/>
                    <a:gd name="T31" fmla="*/ 115 h 230"/>
                    <a:gd name="T32" fmla="*/ 34 w 230"/>
                    <a:gd name="T33" fmla="*/ 196 h 230"/>
                    <a:gd name="T34" fmla="*/ 115 w 230"/>
                    <a:gd name="T35" fmla="*/ 230 h 230"/>
                    <a:gd name="T36" fmla="*/ 197 w 230"/>
                    <a:gd name="T37" fmla="*/ 196 h 230"/>
                    <a:gd name="T38" fmla="*/ 230 w 230"/>
                    <a:gd name="T39" fmla="*/ 115 h 230"/>
                    <a:gd name="T40" fmla="*/ 215 w 230"/>
                    <a:gd name="T41" fmla="*/ 115 h 2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30" h="230">
                      <a:moveTo>
                        <a:pt x="215" y="115"/>
                      </a:moveTo>
                      <a:cubicBezTo>
                        <a:pt x="199" y="115"/>
                        <a:pt x="199" y="115"/>
                        <a:pt x="199" y="115"/>
                      </a:cubicBezTo>
                      <a:cubicBezTo>
                        <a:pt x="199" y="138"/>
                        <a:pt x="189" y="159"/>
                        <a:pt x="174" y="174"/>
                      </a:cubicBezTo>
                      <a:cubicBezTo>
                        <a:pt x="159" y="189"/>
                        <a:pt x="139" y="198"/>
                        <a:pt x="115" y="198"/>
                      </a:cubicBezTo>
                      <a:cubicBezTo>
                        <a:pt x="92" y="198"/>
                        <a:pt x="72" y="189"/>
                        <a:pt x="57" y="174"/>
                      </a:cubicBezTo>
                      <a:cubicBezTo>
                        <a:pt x="41" y="159"/>
                        <a:pt x="32" y="138"/>
                        <a:pt x="32" y="115"/>
                      </a:cubicBezTo>
                      <a:cubicBezTo>
                        <a:pt x="32" y="92"/>
                        <a:pt x="41" y="71"/>
                        <a:pt x="57" y="56"/>
                      </a:cubicBezTo>
                      <a:cubicBezTo>
                        <a:pt x="72" y="41"/>
                        <a:pt x="92" y="32"/>
                        <a:pt x="115" y="32"/>
                      </a:cubicBezTo>
                      <a:cubicBezTo>
                        <a:pt x="139" y="32"/>
                        <a:pt x="159" y="41"/>
                        <a:pt x="174" y="56"/>
                      </a:cubicBezTo>
                      <a:cubicBezTo>
                        <a:pt x="189" y="71"/>
                        <a:pt x="199" y="92"/>
                        <a:pt x="199" y="115"/>
                      </a:cubicBezTo>
                      <a:cubicBezTo>
                        <a:pt x="215" y="115"/>
                        <a:pt x="215" y="115"/>
                        <a:pt x="215" y="115"/>
                      </a:cubicBezTo>
                      <a:cubicBezTo>
                        <a:pt x="230" y="115"/>
                        <a:pt x="230" y="115"/>
                        <a:pt x="230" y="115"/>
                      </a:cubicBezTo>
                      <a:cubicBezTo>
                        <a:pt x="230" y="83"/>
                        <a:pt x="218" y="54"/>
                        <a:pt x="197" y="34"/>
                      </a:cubicBezTo>
                      <a:cubicBezTo>
                        <a:pt x="176" y="13"/>
                        <a:pt x="147" y="0"/>
                        <a:pt x="115" y="0"/>
                      </a:cubicBezTo>
                      <a:cubicBezTo>
                        <a:pt x="84" y="0"/>
                        <a:pt x="55" y="13"/>
                        <a:pt x="34" y="34"/>
                      </a:cubicBezTo>
                      <a:cubicBezTo>
                        <a:pt x="13" y="54"/>
                        <a:pt x="0" y="83"/>
                        <a:pt x="0" y="115"/>
                      </a:cubicBezTo>
                      <a:cubicBezTo>
                        <a:pt x="0" y="147"/>
                        <a:pt x="13" y="175"/>
                        <a:pt x="34" y="196"/>
                      </a:cubicBezTo>
                      <a:cubicBezTo>
                        <a:pt x="55" y="217"/>
                        <a:pt x="84" y="230"/>
                        <a:pt x="115" y="230"/>
                      </a:cubicBezTo>
                      <a:cubicBezTo>
                        <a:pt x="147" y="230"/>
                        <a:pt x="176" y="217"/>
                        <a:pt x="197" y="196"/>
                      </a:cubicBezTo>
                      <a:cubicBezTo>
                        <a:pt x="218" y="175"/>
                        <a:pt x="230" y="147"/>
                        <a:pt x="230" y="115"/>
                      </a:cubicBezTo>
                      <a:lnTo>
                        <a:pt x="215" y="115"/>
                      </a:lnTo>
                      <a:close/>
                    </a:path>
                  </a:pathLst>
                </a:custGeom>
                <a:no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grpSp>
            <p:nvGrpSpPr>
              <p:cNvPr id="98" name="组合 97">
                <a:extLst>
                  <a:ext uri="{FF2B5EF4-FFF2-40B4-BE49-F238E27FC236}">
                    <a16:creationId xmlns:a16="http://schemas.microsoft.com/office/drawing/2014/main" id="{7CF85F55-DEDF-43E9-8EB7-0BB42EDCBA18}"/>
                  </a:ext>
                </a:extLst>
              </p:cNvPr>
              <p:cNvGrpSpPr/>
              <p:nvPr/>
            </p:nvGrpSpPr>
            <p:grpSpPr>
              <a:xfrm rot="474050">
                <a:off x="2724818" y="1353165"/>
                <a:ext cx="3532604" cy="994283"/>
                <a:chOff x="2620481" y="1157624"/>
                <a:chExt cx="3532604" cy="994283"/>
              </a:xfr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99" name="PA-îṧḻiďé">
                  <a:extLst>
                    <a:ext uri="{FF2B5EF4-FFF2-40B4-BE49-F238E27FC236}">
                      <a16:creationId xmlns:a16="http://schemas.microsoft.com/office/drawing/2014/main" id="{536DBCEB-1AB6-4A19-BDE6-C987AB45B407}"/>
                    </a:ext>
                  </a:extLst>
                </p:cNvPr>
                <p:cNvSpPr/>
                <p:nvPr>
                  <p:custDataLst>
                    <p:tags r:id="rId5"/>
                  </p:custDataLst>
                </p:nvPr>
              </p:nvSpPr>
              <p:spPr bwMode="auto">
                <a:xfrm>
                  <a:off x="2661734" y="1192143"/>
                  <a:ext cx="3491351" cy="894095"/>
                </a:xfrm>
                <a:custGeom>
                  <a:avLst/>
                  <a:gdLst>
                    <a:gd name="T0" fmla="*/ 29 w 1753"/>
                    <a:gd name="T1" fmla="*/ 449 h 449"/>
                    <a:gd name="T2" fmla="*/ 1753 w 1753"/>
                    <a:gd name="T3" fmla="*/ 211 h 449"/>
                    <a:gd name="T4" fmla="*/ 1725 w 1753"/>
                    <a:gd name="T5" fmla="*/ 6 h 449"/>
                    <a:gd name="T6" fmla="*/ 1717 w 1753"/>
                    <a:gd name="T7" fmla="*/ 1 h 449"/>
                    <a:gd name="T8" fmla="*/ 6 w 1753"/>
                    <a:gd name="T9" fmla="*/ 237 h 449"/>
                    <a:gd name="T10" fmla="*/ 0 w 1753"/>
                    <a:gd name="T11" fmla="*/ 244 h 449"/>
                    <a:gd name="T12" fmla="*/ 29 w 1753"/>
                    <a:gd name="T13" fmla="*/ 449 h 4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753" h="449">
                      <a:moveTo>
                        <a:pt x="29" y="449"/>
                      </a:moveTo>
                      <a:cubicBezTo>
                        <a:pt x="1753" y="211"/>
                        <a:pt x="1753" y="211"/>
                        <a:pt x="1753" y="211"/>
                      </a:cubicBezTo>
                      <a:cubicBezTo>
                        <a:pt x="1725" y="6"/>
                        <a:pt x="1725" y="6"/>
                        <a:pt x="1725" y="6"/>
                      </a:cubicBezTo>
                      <a:cubicBezTo>
                        <a:pt x="1724" y="3"/>
                        <a:pt x="1721" y="0"/>
                        <a:pt x="1717" y="1"/>
                      </a:cubicBezTo>
                      <a:cubicBezTo>
                        <a:pt x="6" y="237"/>
                        <a:pt x="6" y="237"/>
                        <a:pt x="6" y="237"/>
                      </a:cubicBezTo>
                      <a:cubicBezTo>
                        <a:pt x="2" y="237"/>
                        <a:pt x="0" y="241"/>
                        <a:pt x="0" y="244"/>
                      </a:cubicBezTo>
                      <a:lnTo>
                        <a:pt x="29" y="449"/>
                      </a:lnTo>
                      <a:close/>
                    </a:path>
                  </a:pathLst>
                </a:custGeom>
                <a:noFill/>
                <a:ln w="76200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00" name="PA-i$ļiḍè">
                  <a:extLst>
                    <a:ext uri="{FF2B5EF4-FFF2-40B4-BE49-F238E27FC236}">
                      <a16:creationId xmlns:a16="http://schemas.microsoft.com/office/drawing/2014/main" id="{75EBFA1A-7BCA-4819-AFAB-6AD4CF562B7D}"/>
                    </a:ext>
                  </a:extLst>
                </p:cNvPr>
                <p:cNvSpPr/>
                <p:nvPr>
                  <p:custDataLst>
                    <p:tags r:id="rId6"/>
                  </p:custDataLst>
                </p:nvPr>
              </p:nvSpPr>
              <p:spPr bwMode="auto">
                <a:xfrm>
                  <a:off x="2661734" y="1524692"/>
                  <a:ext cx="784649" cy="601958"/>
                </a:xfrm>
                <a:custGeom>
                  <a:avLst/>
                  <a:gdLst>
                    <a:gd name="T0" fmla="*/ 554 w 932"/>
                    <a:gd name="T1" fmla="*/ 639 h 715"/>
                    <a:gd name="T2" fmla="*/ 0 w 932"/>
                    <a:gd name="T3" fmla="*/ 715 h 715"/>
                    <a:gd name="T4" fmla="*/ 379 w 932"/>
                    <a:gd name="T5" fmla="*/ 78 h 715"/>
                    <a:gd name="T6" fmla="*/ 932 w 932"/>
                    <a:gd name="T7" fmla="*/ 0 h 715"/>
                    <a:gd name="T8" fmla="*/ 554 w 932"/>
                    <a:gd name="T9" fmla="*/ 639 h 7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32" h="715">
                      <a:moveTo>
                        <a:pt x="554" y="639"/>
                      </a:moveTo>
                      <a:lnTo>
                        <a:pt x="0" y="715"/>
                      </a:lnTo>
                      <a:lnTo>
                        <a:pt x="379" y="78"/>
                      </a:lnTo>
                      <a:lnTo>
                        <a:pt x="932" y="0"/>
                      </a:lnTo>
                      <a:lnTo>
                        <a:pt x="554" y="639"/>
                      </a:lnTo>
                      <a:close/>
                    </a:path>
                  </a:pathLst>
                </a:custGeom>
                <a:no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01" name="PA-îşlide">
                  <a:extLst>
                    <a:ext uri="{FF2B5EF4-FFF2-40B4-BE49-F238E27FC236}">
                      <a16:creationId xmlns:a16="http://schemas.microsoft.com/office/drawing/2014/main" id="{975EDAE4-8C47-4AE1-807C-08BADC0DCDF7}"/>
                    </a:ext>
                  </a:extLst>
                </p:cNvPr>
                <p:cNvSpPr/>
                <p:nvPr>
                  <p:custDataLst>
                    <p:tags r:id="rId7"/>
                  </p:custDataLst>
                </p:nvPr>
              </p:nvSpPr>
              <p:spPr bwMode="auto">
                <a:xfrm>
                  <a:off x="3565933" y="1403459"/>
                  <a:ext cx="766969" cy="597748"/>
                </a:xfrm>
                <a:custGeom>
                  <a:avLst/>
                  <a:gdLst>
                    <a:gd name="T0" fmla="*/ 556 w 911"/>
                    <a:gd name="T1" fmla="*/ 634 h 710"/>
                    <a:gd name="T2" fmla="*/ 0 w 911"/>
                    <a:gd name="T3" fmla="*/ 710 h 710"/>
                    <a:gd name="T4" fmla="*/ 357 w 911"/>
                    <a:gd name="T5" fmla="*/ 75 h 710"/>
                    <a:gd name="T6" fmla="*/ 911 w 911"/>
                    <a:gd name="T7" fmla="*/ 0 h 710"/>
                    <a:gd name="T8" fmla="*/ 556 w 911"/>
                    <a:gd name="T9" fmla="*/ 634 h 7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11" h="710">
                      <a:moveTo>
                        <a:pt x="556" y="634"/>
                      </a:moveTo>
                      <a:lnTo>
                        <a:pt x="0" y="710"/>
                      </a:lnTo>
                      <a:lnTo>
                        <a:pt x="357" y="75"/>
                      </a:lnTo>
                      <a:lnTo>
                        <a:pt x="911" y="0"/>
                      </a:lnTo>
                      <a:lnTo>
                        <a:pt x="556" y="634"/>
                      </a:lnTo>
                      <a:close/>
                    </a:path>
                  </a:pathLst>
                </a:custGeom>
                <a:no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02" name="PA-iSḷíďé">
                  <a:extLst>
                    <a:ext uri="{FF2B5EF4-FFF2-40B4-BE49-F238E27FC236}">
                      <a16:creationId xmlns:a16="http://schemas.microsoft.com/office/drawing/2014/main" id="{AB7B593F-F522-4E1E-BA1E-7CF268C7C9EA}"/>
                    </a:ext>
                  </a:extLst>
                </p:cNvPr>
                <p:cNvSpPr/>
                <p:nvPr>
                  <p:custDataLst>
                    <p:tags r:id="rId8"/>
                  </p:custDataLst>
                </p:nvPr>
              </p:nvSpPr>
              <p:spPr bwMode="auto">
                <a:xfrm>
                  <a:off x="4471814" y="1279700"/>
                  <a:ext cx="746764" cy="595222"/>
                </a:xfrm>
                <a:custGeom>
                  <a:avLst/>
                  <a:gdLst>
                    <a:gd name="T0" fmla="*/ 556 w 887"/>
                    <a:gd name="T1" fmla="*/ 632 h 707"/>
                    <a:gd name="T2" fmla="*/ 0 w 887"/>
                    <a:gd name="T3" fmla="*/ 707 h 707"/>
                    <a:gd name="T4" fmla="*/ 332 w 887"/>
                    <a:gd name="T5" fmla="*/ 78 h 707"/>
                    <a:gd name="T6" fmla="*/ 887 w 887"/>
                    <a:gd name="T7" fmla="*/ 0 h 707"/>
                    <a:gd name="T8" fmla="*/ 556 w 887"/>
                    <a:gd name="T9" fmla="*/ 632 h 7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87" h="707">
                      <a:moveTo>
                        <a:pt x="556" y="632"/>
                      </a:moveTo>
                      <a:lnTo>
                        <a:pt x="0" y="707"/>
                      </a:lnTo>
                      <a:lnTo>
                        <a:pt x="332" y="78"/>
                      </a:lnTo>
                      <a:lnTo>
                        <a:pt x="887" y="0"/>
                      </a:lnTo>
                      <a:lnTo>
                        <a:pt x="556" y="632"/>
                      </a:lnTo>
                      <a:close/>
                    </a:path>
                  </a:pathLst>
                </a:custGeom>
                <a:no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03" name="PA-îślïḋé">
                  <a:extLst>
                    <a:ext uri="{FF2B5EF4-FFF2-40B4-BE49-F238E27FC236}">
                      <a16:creationId xmlns:a16="http://schemas.microsoft.com/office/drawing/2014/main" id="{03E4EF7F-EB5E-4152-9B03-832F00B84439}"/>
                    </a:ext>
                  </a:extLst>
                </p:cNvPr>
                <p:cNvSpPr/>
                <p:nvPr>
                  <p:custDataLst>
                    <p:tags r:id="rId9"/>
                  </p:custDataLst>
                </p:nvPr>
              </p:nvSpPr>
              <p:spPr bwMode="auto">
                <a:xfrm>
                  <a:off x="5378538" y="1157624"/>
                  <a:ext cx="726558" cy="594380"/>
                </a:xfrm>
                <a:custGeom>
                  <a:avLst/>
                  <a:gdLst>
                    <a:gd name="T0" fmla="*/ 555 w 863"/>
                    <a:gd name="T1" fmla="*/ 628 h 706"/>
                    <a:gd name="T2" fmla="*/ 0 w 863"/>
                    <a:gd name="T3" fmla="*/ 706 h 706"/>
                    <a:gd name="T4" fmla="*/ 307 w 863"/>
                    <a:gd name="T5" fmla="*/ 76 h 706"/>
                    <a:gd name="T6" fmla="*/ 863 w 863"/>
                    <a:gd name="T7" fmla="*/ 0 h 706"/>
                    <a:gd name="T8" fmla="*/ 555 w 863"/>
                    <a:gd name="T9" fmla="*/ 628 h 7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63" h="706">
                      <a:moveTo>
                        <a:pt x="555" y="628"/>
                      </a:moveTo>
                      <a:lnTo>
                        <a:pt x="0" y="706"/>
                      </a:lnTo>
                      <a:lnTo>
                        <a:pt x="307" y="76"/>
                      </a:lnTo>
                      <a:lnTo>
                        <a:pt x="863" y="0"/>
                      </a:lnTo>
                      <a:lnTo>
                        <a:pt x="555" y="628"/>
                      </a:lnTo>
                      <a:close/>
                    </a:path>
                  </a:pathLst>
                </a:custGeom>
                <a:no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04" name="PA-îṧ1iḑê">
                  <a:extLst>
                    <a:ext uri="{FF2B5EF4-FFF2-40B4-BE49-F238E27FC236}">
                      <a16:creationId xmlns:a16="http://schemas.microsoft.com/office/drawing/2014/main" id="{125D22AC-1AA0-454C-A64A-9A067395ACB2}"/>
                    </a:ext>
                  </a:extLst>
                </p:cNvPr>
                <p:cNvSpPr/>
                <p:nvPr>
                  <p:custDataLst>
                    <p:tags r:id="rId10"/>
                  </p:custDataLst>
                </p:nvPr>
              </p:nvSpPr>
              <p:spPr bwMode="auto">
                <a:xfrm>
                  <a:off x="2620481" y="2008784"/>
                  <a:ext cx="141439" cy="143123"/>
                </a:xfrm>
                <a:prstGeom prst="ellipse">
                  <a:avLst/>
                </a:prstGeom>
                <a:no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</p:grpSp>
      </p:grpSp>
      <p:pic>
        <p:nvPicPr>
          <p:cNvPr id="2" name="68 Workshop Sounds-车间-木拍板2(wor_爱给网_aigei_com">
            <a:hlinkClick r:id="" action="ppaction://media"/>
            <a:extLst>
              <a:ext uri="{FF2B5EF4-FFF2-40B4-BE49-F238E27FC236}">
                <a16:creationId xmlns:a16="http://schemas.microsoft.com/office/drawing/2014/main" id="{3F1710D2-7B9F-4653-BE0A-FDB63FAFB043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55"/>
          <a:stretch>
            <a:fillRect/>
          </a:stretch>
        </p:blipFill>
        <p:spPr>
          <a:xfrm>
            <a:off x="3922714" y="-1255837"/>
            <a:ext cx="487362" cy="487363"/>
          </a:xfrm>
          <a:prstGeom prst="rect">
            <a:avLst/>
          </a:prstGeom>
        </p:spPr>
      </p:pic>
      <p:sp>
        <p:nvSpPr>
          <p:cNvPr id="4" name="梯形 3">
            <a:extLst>
              <a:ext uri="{FF2B5EF4-FFF2-40B4-BE49-F238E27FC236}">
                <a16:creationId xmlns:a16="http://schemas.microsoft.com/office/drawing/2014/main" id="{146F625C-067D-4D54-BDA5-61C4D8DB3B6C}"/>
              </a:ext>
            </a:extLst>
          </p:cNvPr>
          <p:cNvSpPr/>
          <p:nvPr/>
        </p:nvSpPr>
        <p:spPr>
          <a:xfrm rot="15300000">
            <a:off x="6958950" y="1538006"/>
            <a:ext cx="190857" cy="639650"/>
          </a:xfrm>
          <a:prstGeom prst="trapezoid">
            <a:avLst/>
          </a:prstGeom>
          <a:solidFill>
            <a:schemeClr val="tx1"/>
          </a:solidFill>
          <a:ln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2" name="梯形 61">
            <a:extLst>
              <a:ext uri="{FF2B5EF4-FFF2-40B4-BE49-F238E27FC236}">
                <a16:creationId xmlns:a16="http://schemas.microsoft.com/office/drawing/2014/main" id="{58220829-560E-441C-B153-B5B67790D01A}"/>
              </a:ext>
            </a:extLst>
          </p:cNvPr>
          <p:cNvSpPr/>
          <p:nvPr/>
        </p:nvSpPr>
        <p:spPr>
          <a:xfrm rot="18086417">
            <a:off x="6984964" y="2073802"/>
            <a:ext cx="125834" cy="722102"/>
          </a:xfrm>
          <a:prstGeom prst="trapezoid">
            <a:avLst/>
          </a:prstGeom>
          <a:solidFill>
            <a:schemeClr val="tx1"/>
          </a:solidFill>
          <a:ln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4" name="标题 4">
            <a:extLst>
              <a:ext uri="{FF2B5EF4-FFF2-40B4-BE49-F238E27FC236}">
                <a16:creationId xmlns:a16="http://schemas.microsoft.com/office/drawing/2014/main" id="{585B0CBB-0A00-445E-8FA1-CF38FFF750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2332"/>
            <a:ext cx="3657861" cy="338554"/>
          </a:xfrm>
        </p:spPr>
        <p:txBody>
          <a:bodyPr/>
          <a:lstStyle/>
          <a:p>
            <a:r>
              <a:rPr lang="zh-CN" altLang="en-US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17</a:t>
            </a:r>
            <a:r>
              <a:rPr lang="zh-CN" altLang="en-US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</a:t>
            </a:r>
            <a:r>
              <a:rPr lang="en-US" altLang="zh-CN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SQL in Python </a:t>
            </a:r>
            <a:r>
              <a:rPr lang="zh-CN" altLang="en-US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认识</a:t>
            </a:r>
            <a:r>
              <a:rPr lang="en-US" altLang="zh-CN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SQLite</a:t>
            </a:r>
            <a:endParaRPr lang="zh-CN" altLang="en-US" sz="16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71174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" presetID="42" presetClass="path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1.7284E-6 L 0 0.84938 " pathEditMode="relative" rAng="0" ptsTypes="AA">
                                          <p:cBhvr>
                                            <p:cTn id="10" dur="500" spd="-1000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4246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42" presetClass="path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5.55556E-7 -2.34568E-6 L -5.55556E-7 0.86111 " pathEditMode="relative" rAng="0" ptsTypes="AA">
                                          <p:cBhvr>
                                            <p:cTn id="12" dur="500" spd="-1000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4305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3" presetID="42" presetClass="path" presetSubtype="0" fill="hold" nodeType="withEffect" p14:presetBounceEnd="25000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0 1.7284E-6 L 0 0.06944 " pathEditMode="relative" rAng="0" ptsTypes="AA" p14:bounceEnd="25000">
                                          <p:cBhvr>
                                            <p:cTn id="14" dur="4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45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42" presetClass="path" presetSubtype="0" fill="hold" nodeType="withEffect" p14:presetBounceEnd="25000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-5.55556E-7 -2.34568E-6 L -5.55556E-7 0.07253 " pathEditMode="relative" rAng="0" ptsTypes="AA" p14:bounceEnd="25000">
                                          <p:cBhvr>
                                            <p:cTn id="16" dur="4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61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7" presetID="8" presetClass="emph" presetSubtype="0" decel="100000" autoRev="1" fill="hold" nodeType="withEffect">
                                      <p:stCondLst>
                                        <p:cond delay="10"/>
                                      </p:stCondLst>
                                      <p:childTnLst>
                                        <p:animRot by="-1800000">
                                          <p:cBhvr>
                                            <p:cTn id="18" dur="37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9" presetID="1" presetClass="mediacall" presetSubtype="0" fill="hold" nodeType="withEffect">
                                      <p:stCondLst>
                                        <p:cond delay="43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20" dur="1044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21" presetID="22" presetClass="entr" presetSubtype="8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3" dur="15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22" presetClass="entr" presetSubtype="8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6" dur="15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22" presetClass="exit" presetSubtype="8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Effect transition="out" filter="wipe(left)">
                                          <p:cBhvr>
                                            <p:cTn id="28" dur="15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149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0" presetID="22" presetClass="exit" presetSubtype="8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Effect transition="out" filter="wipe(left)">
                                          <p:cBhvr>
                                            <p:cTn id="31" dur="15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149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>
                    <p:cTn id="33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2"/>
                    </p:tgtEl>
                  </p:cMediaNode>
                </p:audio>
              </p:childTnLst>
            </p:cTn>
          </p:par>
        </p:tnLst>
        <p:bldLst>
          <p:bldP spid="4" grpId="0" animBg="1"/>
          <p:bldP spid="4" grpId="1" animBg="1"/>
          <p:bldP spid="62" grpId="0" animBg="1"/>
          <p:bldP spid="62" grpId="1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" presetID="42" presetClass="path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1.7284E-6 L 0 0.84938 " pathEditMode="relative" rAng="0" ptsTypes="AA">
                                          <p:cBhvr>
                                            <p:cTn id="10" dur="500" spd="-1000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4246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42" presetClass="path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5.55556E-7 -2.34568E-6 L -5.55556E-7 0.86111 " pathEditMode="relative" rAng="0" ptsTypes="AA">
                                          <p:cBhvr>
                                            <p:cTn id="12" dur="500" spd="-1000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4305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3" presetID="42" presetClass="path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0 1.7284E-6 L 0 0.06944 " pathEditMode="relative" rAng="0" ptsTypes="AA">
                                          <p:cBhvr>
                                            <p:cTn id="14" dur="4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45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42" presetClass="path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-5.55556E-7 -2.34568E-6 L -5.55556E-7 0.07253 " pathEditMode="relative" rAng="0" ptsTypes="AA">
                                          <p:cBhvr>
                                            <p:cTn id="16" dur="4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61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7" presetID="8" presetClass="emph" presetSubtype="0" decel="100000" autoRev="1" fill="hold" nodeType="withEffect">
                                      <p:stCondLst>
                                        <p:cond delay="10"/>
                                      </p:stCondLst>
                                      <p:childTnLst>
                                        <p:animRot by="-1800000">
                                          <p:cBhvr>
                                            <p:cTn id="18" dur="37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9" presetID="1" presetClass="mediacall" presetSubtype="0" fill="hold" nodeType="withEffect">
                                      <p:stCondLst>
                                        <p:cond delay="43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20" dur="1044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21" presetID="22" presetClass="entr" presetSubtype="8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3" dur="15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22" presetClass="entr" presetSubtype="8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6" dur="15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22" presetClass="exit" presetSubtype="8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Effect transition="out" filter="wipe(left)">
                                          <p:cBhvr>
                                            <p:cTn id="28" dur="15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149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0" presetID="22" presetClass="exit" presetSubtype="8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Effect transition="out" filter="wipe(left)">
                                          <p:cBhvr>
                                            <p:cTn id="31" dur="15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149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>
                    <p:cTn id="33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2"/>
                    </p:tgtEl>
                  </p:cMediaNode>
                </p:audio>
              </p:childTnLst>
            </p:cTn>
          </p:par>
        </p:tnLst>
        <p:bldLst>
          <p:bldP spid="4" grpId="0" animBg="1"/>
          <p:bldP spid="4" grpId="1" animBg="1"/>
          <p:bldP spid="62" grpId="0" animBg="1"/>
          <p:bldP spid="62" grpId="1" animBg="1"/>
        </p:bldLst>
      </p:timing>
    </mc:Fallback>
  </mc:AlternateContent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4">
            <a:extLst>
              <a:ext uri="{FF2B5EF4-FFF2-40B4-BE49-F238E27FC236}">
                <a16:creationId xmlns:a16="http://schemas.microsoft.com/office/drawing/2014/main" id="{5D1A3F9D-ABAC-482F-9593-059C69ED256F}"/>
              </a:ext>
            </a:extLst>
          </p:cNvPr>
          <p:cNvSpPr txBox="1">
            <a:spLocks/>
          </p:cNvSpPr>
          <p:nvPr/>
        </p:nvSpPr>
        <p:spPr>
          <a:xfrm>
            <a:off x="457200" y="202332"/>
            <a:ext cx="4114800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18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SQL in Python   </a:t>
            </a:r>
            <a:r>
              <a:rPr lang="en-US" altLang="zh-CN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、连接对象</a:t>
            </a:r>
            <a:r>
              <a:rPr lang="en-US" altLang="zh-CN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zh-CN" altLang="en-US" sz="1600" b="1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E8DAECF-D1B5-4902-AA81-E641DEAF4A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94" y="767135"/>
            <a:ext cx="5486400" cy="90585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5797E3C-F9DA-4FC7-A25C-C7A1298716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4" y="1701688"/>
            <a:ext cx="5486400" cy="3076575"/>
          </a:xfrm>
          <a:prstGeom prst="rect">
            <a:avLst/>
          </a:prstGeom>
        </p:spPr>
      </p:pic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891A2C8A-E995-4215-A6AE-486B836E10AC}"/>
              </a:ext>
            </a:extLst>
          </p:cNvPr>
          <p:cNvCxnSpPr/>
          <p:nvPr/>
        </p:nvCxnSpPr>
        <p:spPr>
          <a:xfrm flipV="1">
            <a:off x="5508104" y="1563638"/>
            <a:ext cx="504056" cy="936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61D12C57-3CA8-434C-8F12-99544603781B}"/>
              </a:ext>
            </a:extLst>
          </p:cNvPr>
          <p:cNvSpPr txBox="1"/>
          <p:nvPr/>
        </p:nvSpPr>
        <p:spPr>
          <a:xfrm>
            <a:off x="6012160" y="1131590"/>
            <a:ext cx="23042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>
                <a:solidFill>
                  <a:schemeClr val="bg1"/>
                </a:solidFill>
              </a:rPr>
              <a:t>这里指定是</a:t>
            </a:r>
            <a:r>
              <a:rPr lang="en-US" altLang="zh-CN" sz="1600" b="1">
                <a:solidFill>
                  <a:schemeClr val="bg1"/>
                </a:solidFill>
              </a:rPr>
              <a:t>MySql</a:t>
            </a:r>
            <a:r>
              <a:rPr lang="zh-CN" altLang="en-US" sz="1600" b="1">
                <a:solidFill>
                  <a:schemeClr val="bg1"/>
                </a:solidFill>
              </a:rPr>
              <a:t>还是其它类型的数据库</a:t>
            </a:r>
            <a:endParaRPr lang="zh-CN" altLang="en-US" sz="1600" b="1" dirty="0">
              <a:solidFill>
                <a:schemeClr val="bg1"/>
              </a:solidFill>
            </a:endParaRPr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2C7C31D2-AA4E-43E7-8616-9AFF74292888}"/>
              </a:ext>
            </a:extLst>
          </p:cNvPr>
          <p:cNvCxnSpPr/>
          <p:nvPr/>
        </p:nvCxnSpPr>
        <p:spPr>
          <a:xfrm>
            <a:off x="5004048" y="4083918"/>
            <a:ext cx="10081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C6CBFF23-D2CA-4A47-A25A-F61BDD35BED2}"/>
              </a:ext>
            </a:extLst>
          </p:cNvPr>
          <p:cNvSpPr txBox="1"/>
          <p:nvPr/>
        </p:nvSpPr>
        <p:spPr>
          <a:xfrm>
            <a:off x="6012160" y="3914641"/>
            <a:ext cx="8589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>
                <a:solidFill>
                  <a:schemeClr val="bg1"/>
                </a:solidFill>
              </a:rPr>
              <a:t>IP</a:t>
            </a:r>
            <a:r>
              <a:rPr lang="zh-CN" altLang="en-US" sz="1600" b="1">
                <a:solidFill>
                  <a:schemeClr val="bg1"/>
                </a:solidFill>
              </a:rPr>
              <a:t>地址</a:t>
            </a:r>
            <a:endParaRPr lang="zh-CN" altLang="en-US" sz="1600" b="1" dirty="0">
              <a:solidFill>
                <a:schemeClr val="bg1"/>
              </a:solidFill>
            </a:endParaRPr>
          </a:p>
        </p:txBody>
      </p:sp>
      <p:sp>
        <p:nvSpPr>
          <p:cNvPr id="12" name="右大括号 11">
            <a:extLst>
              <a:ext uri="{FF2B5EF4-FFF2-40B4-BE49-F238E27FC236}">
                <a16:creationId xmlns:a16="http://schemas.microsoft.com/office/drawing/2014/main" id="{735D34D0-B024-4A63-97F0-D7745B4D2EB0}"/>
              </a:ext>
            </a:extLst>
          </p:cNvPr>
          <p:cNvSpPr/>
          <p:nvPr/>
        </p:nvSpPr>
        <p:spPr>
          <a:xfrm>
            <a:off x="5538466" y="2931790"/>
            <a:ext cx="252028" cy="648052"/>
          </a:xfrm>
          <a:prstGeom prst="rightBrace">
            <a:avLst>
              <a:gd name="adj1" fmla="val 0"/>
              <a:gd name="adj2" fmla="val 50000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459EE6C-CAF4-4E9A-B5FA-772284C1A6A9}"/>
              </a:ext>
            </a:extLst>
          </p:cNvPr>
          <p:cNvSpPr txBox="1"/>
          <p:nvPr/>
        </p:nvSpPr>
        <p:spPr>
          <a:xfrm>
            <a:off x="6014738" y="3055920"/>
            <a:ext cx="26617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>
                <a:solidFill>
                  <a:schemeClr val="bg1"/>
                </a:solidFill>
              </a:rPr>
              <a:t>数据库的用户名和地址</a:t>
            </a:r>
            <a:endParaRPr lang="zh-CN" altLang="en-US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609734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7977E92-F24C-4766-B414-46381FC51E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59582"/>
            <a:ext cx="2843808" cy="3234464"/>
          </a:xfrm>
          <a:prstGeom prst="rect">
            <a:avLst/>
          </a:prstGeom>
        </p:spPr>
      </p:pic>
      <p:sp>
        <p:nvSpPr>
          <p:cNvPr id="3" name="标题 4">
            <a:extLst>
              <a:ext uri="{FF2B5EF4-FFF2-40B4-BE49-F238E27FC236}">
                <a16:creationId xmlns:a16="http://schemas.microsoft.com/office/drawing/2014/main" id="{8B19A80B-5FA3-49BB-A1D1-4F1D40BA3411}"/>
              </a:ext>
            </a:extLst>
          </p:cNvPr>
          <p:cNvSpPr txBox="1">
            <a:spLocks/>
          </p:cNvSpPr>
          <p:nvPr/>
        </p:nvSpPr>
        <p:spPr>
          <a:xfrm>
            <a:off x="0" y="123478"/>
            <a:ext cx="6660232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18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SQL in Python   </a:t>
            </a:r>
            <a:r>
              <a:rPr lang="en-US" altLang="zh-CN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、连接对象 连接</a:t>
            </a:r>
            <a:r>
              <a:rPr lang="en-US" altLang="zh-CN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MySql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数据库的一段代码</a:t>
            </a:r>
            <a:r>
              <a:rPr lang="en-US" altLang="zh-CN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zh-CN" altLang="en-US" sz="1600" b="1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2A9C90E-02CA-4668-B3A6-1DEEC3DB5B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7824" y="1526897"/>
            <a:ext cx="5967318" cy="1614686"/>
          </a:xfrm>
          <a:prstGeom prst="rect">
            <a:avLst/>
          </a:prstGeom>
        </p:spPr>
      </p:pic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B0D7EB28-FB7F-47DC-83AD-F98C41B89D7C}"/>
              </a:ext>
            </a:extLst>
          </p:cNvPr>
          <p:cNvCxnSpPr/>
          <p:nvPr/>
        </p:nvCxnSpPr>
        <p:spPr>
          <a:xfrm flipV="1">
            <a:off x="4067944" y="1343662"/>
            <a:ext cx="0" cy="288032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AB8E5913-97A3-4166-83B6-061B08114CE3}"/>
              </a:ext>
            </a:extLst>
          </p:cNvPr>
          <p:cNvSpPr txBox="1"/>
          <p:nvPr/>
        </p:nvSpPr>
        <p:spPr>
          <a:xfrm>
            <a:off x="3563888" y="1016241"/>
            <a:ext cx="10081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b="1">
                <a:solidFill>
                  <a:schemeClr val="bg1"/>
                </a:solidFill>
              </a:rPr>
              <a:t>模块</a:t>
            </a:r>
            <a:endParaRPr lang="zh-CN" altLang="en-US" sz="1200" b="1" dirty="0">
              <a:solidFill>
                <a:schemeClr val="bg1"/>
              </a:solidFill>
            </a:endParaRPr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961A28E0-1117-4DC4-A303-9179F77B59A3}"/>
              </a:ext>
            </a:extLst>
          </p:cNvPr>
          <p:cNvCxnSpPr/>
          <p:nvPr/>
        </p:nvCxnSpPr>
        <p:spPr>
          <a:xfrm flipV="1">
            <a:off x="4860031" y="1343662"/>
            <a:ext cx="0" cy="288032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9EFBE12A-C549-420D-AF2C-93F656DF560E}"/>
              </a:ext>
            </a:extLst>
          </p:cNvPr>
          <p:cNvSpPr txBox="1"/>
          <p:nvPr/>
        </p:nvSpPr>
        <p:spPr>
          <a:xfrm>
            <a:off x="4355976" y="1016241"/>
            <a:ext cx="10081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b="1">
                <a:solidFill>
                  <a:schemeClr val="bg1"/>
                </a:solidFill>
              </a:rPr>
              <a:t>方法</a:t>
            </a:r>
            <a:endParaRPr lang="zh-CN" altLang="en-US" sz="1200" b="1" dirty="0">
              <a:solidFill>
                <a:schemeClr val="bg1"/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867F0C6-6AA9-43D8-A773-7754C83ADF12}"/>
              </a:ext>
            </a:extLst>
          </p:cNvPr>
          <p:cNvSpPr txBox="1"/>
          <p:nvPr/>
        </p:nvSpPr>
        <p:spPr>
          <a:xfrm>
            <a:off x="7281138" y="1537152"/>
            <a:ext cx="186286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>
                <a:solidFill>
                  <a:srgbClr val="FFFF00"/>
                </a:solidFill>
              </a:rPr>
              <a:t># </a:t>
            </a:r>
            <a:r>
              <a:rPr lang="zh-CN" altLang="en-US" sz="1200" b="1">
                <a:solidFill>
                  <a:srgbClr val="FFFF00"/>
                </a:solidFill>
              </a:rPr>
              <a:t>主机</a:t>
            </a:r>
            <a:endParaRPr lang="en-US" altLang="zh-CN" sz="1200" b="1">
              <a:solidFill>
                <a:srgbClr val="FFFF00"/>
              </a:solidFill>
            </a:endParaRPr>
          </a:p>
          <a:p>
            <a:endParaRPr lang="en-US" altLang="zh-CN" sz="1200" b="1">
              <a:solidFill>
                <a:srgbClr val="FFFF00"/>
              </a:solidFill>
            </a:endParaRPr>
          </a:p>
          <a:p>
            <a:r>
              <a:rPr lang="en-US" altLang="zh-CN" sz="1200" b="1">
                <a:solidFill>
                  <a:srgbClr val="FFFF00"/>
                </a:solidFill>
              </a:rPr>
              <a:t># </a:t>
            </a:r>
            <a:r>
              <a:rPr lang="zh-CN" altLang="en-US" sz="1200" b="1">
                <a:solidFill>
                  <a:srgbClr val="FFFF00"/>
                </a:solidFill>
              </a:rPr>
              <a:t>用户名和密码</a:t>
            </a:r>
            <a:endParaRPr lang="en-US" altLang="zh-CN" sz="1200" b="1">
              <a:solidFill>
                <a:srgbClr val="FFFF00"/>
              </a:solidFill>
            </a:endParaRPr>
          </a:p>
          <a:p>
            <a:endParaRPr lang="en-US" altLang="zh-CN" sz="1200" b="1">
              <a:solidFill>
                <a:srgbClr val="FFFF00"/>
              </a:solidFill>
            </a:endParaRPr>
          </a:p>
          <a:p>
            <a:r>
              <a:rPr lang="en-US" altLang="zh-CN" sz="1200" b="1">
                <a:solidFill>
                  <a:srgbClr val="FFFF00"/>
                </a:solidFill>
              </a:rPr>
              <a:t># </a:t>
            </a:r>
            <a:r>
              <a:rPr lang="zh-CN" altLang="en-US" sz="1200" b="1">
                <a:solidFill>
                  <a:srgbClr val="FFFF00"/>
                </a:solidFill>
              </a:rPr>
              <a:t>数据库名称</a:t>
            </a:r>
            <a:endParaRPr lang="en-US" altLang="zh-CN" sz="1200" b="1">
              <a:solidFill>
                <a:srgbClr val="FFFF00"/>
              </a:solidFill>
            </a:endParaRPr>
          </a:p>
          <a:p>
            <a:endParaRPr lang="en-US" altLang="zh-CN" sz="1200" b="1">
              <a:solidFill>
                <a:srgbClr val="FFFF00"/>
              </a:solidFill>
            </a:endParaRPr>
          </a:p>
          <a:p>
            <a:r>
              <a:rPr lang="en-US" altLang="zh-CN" sz="1200" b="1">
                <a:solidFill>
                  <a:srgbClr val="FFFF00"/>
                </a:solidFill>
              </a:rPr>
              <a:t># </a:t>
            </a:r>
            <a:r>
              <a:rPr lang="zh-CN" altLang="en-US" sz="1200" b="1">
                <a:solidFill>
                  <a:srgbClr val="FFFF00"/>
                </a:solidFill>
              </a:rPr>
              <a:t>编码格式</a:t>
            </a:r>
            <a:endParaRPr lang="en-US" altLang="zh-CN" sz="1200" b="1">
              <a:solidFill>
                <a:srgbClr val="FFFF00"/>
              </a:solidFill>
            </a:endParaRPr>
          </a:p>
          <a:p>
            <a:endParaRPr lang="en-US" altLang="zh-CN" sz="1200" b="1">
              <a:solidFill>
                <a:srgbClr val="FFFF00"/>
              </a:solidFill>
            </a:endParaRPr>
          </a:p>
          <a:p>
            <a:endParaRPr lang="zh-CN" altLang="en-US" sz="1200" b="1" dirty="0">
              <a:solidFill>
                <a:srgbClr val="FFFF00"/>
              </a:solidFill>
            </a:endParaRPr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10049526-ED96-4307-9C95-19995F0BD091}"/>
              </a:ext>
            </a:extLst>
          </p:cNvPr>
          <p:cNvCxnSpPr>
            <a:cxnSpLocks/>
          </p:cNvCxnSpPr>
          <p:nvPr/>
        </p:nvCxnSpPr>
        <p:spPr>
          <a:xfrm>
            <a:off x="5868144" y="3111282"/>
            <a:ext cx="0" cy="360392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69A9DDB3-D776-484A-B3EE-B53BB9B02ABA}"/>
              </a:ext>
            </a:extLst>
          </p:cNvPr>
          <p:cNvSpPr txBox="1"/>
          <p:nvPr/>
        </p:nvSpPr>
        <p:spPr>
          <a:xfrm>
            <a:off x="5375695" y="3471674"/>
            <a:ext cx="10081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b="1">
                <a:solidFill>
                  <a:schemeClr val="bg1"/>
                </a:solidFill>
              </a:rPr>
              <a:t>游标类</a:t>
            </a:r>
            <a:endParaRPr lang="zh-CN" altLang="en-US" sz="1200" b="1" dirty="0">
              <a:solidFill>
                <a:schemeClr val="bg1"/>
              </a:solidFill>
            </a:endParaRPr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26068928-C1DB-4B6B-8088-01640A973C0F}"/>
              </a:ext>
            </a:extLst>
          </p:cNvPr>
          <p:cNvCxnSpPr>
            <a:cxnSpLocks/>
          </p:cNvCxnSpPr>
          <p:nvPr/>
        </p:nvCxnSpPr>
        <p:spPr>
          <a:xfrm>
            <a:off x="3275856" y="1779662"/>
            <a:ext cx="0" cy="1692012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C2BD8B62-B90D-4204-AC59-BC32A5C159DC}"/>
              </a:ext>
            </a:extLst>
          </p:cNvPr>
          <p:cNvSpPr txBox="1"/>
          <p:nvPr/>
        </p:nvSpPr>
        <p:spPr>
          <a:xfrm>
            <a:off x="2715915" y="3480957"/>
            <a:ext cx="14799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>
                <a:solidFill>
                  <a:schemeClr val="bg1"/>
                </a:solidFill>
              </a:rPr>
              <a:t>Connection</a:t>
            </a:r>
            <a:r>
              <a:rPr lang="zh-CN" altLang="en-US" sz="1200" b="1">
                <a:solidFill>
                  <a:schemeClr val="bg1"/>
                </a:solidFill>
              </a:rPr>
              <a:t>对象</a:t>
            </a:r>
            <a:endParaRPr lang="zh-CN" altLang="en-US" sz="1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8214182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4">
            <a:extLst>
              <a:ext uri="{FF2B5EF4-FFF2-40B4-BE49-F238E27FC236}">
                <a16:creationId xmlns:a16="http://schemas.microsoft.com/office/drawing/2014/main" id="{521986FC-DA3A-4078-AF5E-B29DAF7E3DDA}"/>
              </a:ext>
            </a:extLst>
          </p:cNvPr>
          <p:cNvSpPr txBox="1">
            <a:spLocks/>
          </p:cNvSpPr>
          <p:nvPr/>
        </p:nvSpPr>
        <p:spPr>
          <a:xfrm>
            <a:off x="0" y="123478"/>
            <a:ext cx="8964488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18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SQL in Python   </a:t>
            </a:r>
            <a:r>
              <a:rPr lang="en-US" altLang="zh-CN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、连接对象 对象有属性和方法，</a:t>
            </a:r>
            <a:r>
              <a:rPr lang="en-US" altLang="zh-CN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Connection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对象方法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A54FA21-8A31-4198-B281-ADF56FC8FD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1047750"/>
            <a:ext cx="661035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332656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4">
            <a:extLst>
              <a:ext uri="{FF2B5EF4-FFF2-40B4-BE49-F238E27FC236}">
                <a16:creationId xmlns:a16="http://schemas.microsoft.com/office/drawing/2014/main" id="{21A238AA-8C46-4686-BEA3-FAB835DCA320}"/>
              </a:ext>
            </a:extLst>
          </p:cNvPr>
          <p:cNvSpPr txBox="1">
            <a:spLocks/>
          </p:cNvSpPr>
          <p:nvPr/>
        </p:nvSpPr>
        <p:spPr>
          <a:xfrm>
            <a:off x="0" y="123478"/>
            <a:ext cx="8964488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18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SQL in Python   </a:t>
            </a:r>
            <a:r>
              <a:rPr lang="en-US" altLang="zh-CN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、连接对象 什么是事务？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1CA366E-AF69-493C-9686-7BAC6EC333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627534"/>
            <a:ext cx="5086350" cy="3419475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7D91D602-95F4-4062-BEC6-A77BC369099F}"/>
              </a:ext>
            </a:extLst>
          </p:cNvPr>
          <p:cNvSpPr txBox="1"/>
          <p:nvPr/>
        </p:nvSpPr>
        <p:spPr>
          <a:xfrm>
            <a:off x="5508104" y="771550"/>
            <a:ext cx="345638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>
                <a:solidFill>
                  <a:schemeClr val="bg1"/>
                </a:solidFill>
              </a:rPr>
              <a:t>张三向李四转帐</a:t>
            </a:r>
            <a:r>
              <a:rPr lang="en-US" altLang="zh-CN" b="1">
                <a:solidFill>
                  <a:schemeClr val="bg1"/>
                </a:solidFill>
              </a:rPr>
              <a:t>500</a:t>
            </a:r>
            <a:r>
              <a:rPr lang="zh-CN" altLang="en-US" b="1">
                <a:solidFill>
                  <a:schemeClr val="bg1"/>
                </a:solidFill>
              </a:rPr>
              <a:t>元，如果李四没有收到这</a:t>
            </a:r>
            <a:r>
              <a:rPr lang="en-US" altLang="zh-CN" b="1">
                <a:solidFill>
                  <a:schemeClr val="bg1"/>
                </a:solidFill>
              </a:rPr>
              <a:t>500</a:t>
            </a:r>
            <a:r>
              <a:rPr lang="zh-CN" altLang="en-US" b="1">
                <a:solidFill>
                  <a:schemeClr val="bg1"/>
                </a:solidFill>
              </a:rPr>
              <a:t>元，但是张三的帐户被扣了</a:t>
            </a:r>
            <a:r>
              <a:rPr lang="en-US" altLang="zh-CN" b="1">
                <a:solidFill>
                  <a:schemeClr val="bg1"/>
                </a:solidFill>
              </a:rPr>
              <a:t>500</a:t>
            </a:r>
            <a:r>
              <a:rPr lang="zh-CN" altLang="en-US" b="1">
                <a:solidFill>
                  <a:schemeClr val="bg1"/>
                </a:solidFill>
              </a:rPr>
              <a:t>元，这种情况是不允许的</a:t>
            </a:r>
            <a:endParaRPr lang="en-US" altLang="zh-CN" b="1">
              <a:solidFill>
                <a:schemeClr val="bg1"/>
              </a:solidFill>
            </a:endParaRPr>
          </a:p>
          <a:p>
            <a:endParaRPr lang="en-US" altLang="zh-CN" b="1">
              <a:solidFill>
                <a:schemeClr val="bg1"/>
              </a:solidFill>
            </a:endParaRPr>
          </a:p>
          <a:p>
            <a:endParaRPr lang="en-US" altLang="zh-CN" b="1">
              <a:solidFill>
                <a:schemeClr val="bg1"/>
              </a:solidFill>
            </a:endParaRPr>
          </a:p>
          <a:p>
            <a:r>
              <a:rPr lang="zh-CN" altLang="en-US" b="1">
                <a:solidFill>
                  <a:schemeClr val="bg1"/>
                </a:solidFill>
              </a:rPr>
              <a:t>张三向李四转</a:t>
            </a:r>
            <a:r>
              <a:rPr lang="en-US" altLang="zh-CN" b="1">
                <a:solidFill>
                  <a:schemeClr val="bg1"/>
                </a:solidFill>
              </a:rPr>
              <a:t>500</a:t>
            </a:r>
            <a:r>
              <a:rPr lang="zh-CN" altLang="en-US" b="1">
                <a:solidFill>
                  <a:schemeClr val="bg1"/>
                </a:solidFill>
              </a:rPr>
              <a:t>元  这叫提交事务</a:t>
            </a:r>
            <a:endParaRPr lang="en-US" altLang="zh-CN" b="1">
              <a:solidFill>
                <a:schemeClr val="bg1"/>
              </a:solidFill>
            </a:endParaRPr>
          </a:p>
          <a:p>
            <a:endParaRPr lang="en-US" altLang="zh-CN" b="1">
              <a:solidFill>
                <a:schemeClr val="bg1"/>
              </a:solidFill>
            </a:endParaRPr>
          </a:p>
          <a:p>
            <a:r>
              <a:rPr lang="zh-CN" altLang="en-US" b="1">
                <a:solidFill>
                  <a:schemeClr val="bg1"/>
                </a:solidFill>
              </a:rPr>
              <a:t>李四没有收到</a:t>
            </a:r>
            <a:r>
              <a:rPr lang="en-US" altLang="zh-CN" b="1">
                <a:solidFill>
                  <a:schemeClr val="bg1"/>
                </a:solidFill>
              </a:rPr>
              <a:t>500</a:t>
            </a:r>
            <a:r>
              <a:rPr lang="zh-CN" altLang="en-US" b="1">
                <a:solidFill>
                  <a:schemeClr val="bg1"/>
                </a:solidFill>
              </a:rPr>
              <a:t>元，那么这</a:t>
            </a:r>
            <a:r>
              <a:rPr lang="en-US" altLang="zh-CN" b="1">
                <a:solidFill>
                  <a:schemeClr val="bg1"/>
                </a:solidFill>
              </a:rPr>
              <a:t>500</a:t>
            </a:r>
            <a:r>
              <a:rPr lang="zh-CN" altLang="en-US" b="1">
                <a:solidFill>
                  <a:schemeClr val="bg1"/>
                </a:solidFill>
              </a:rPr>
              <a:t>元必需要退回到张三的帐户中，这叫事回滚事务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F284231-B22F-474E-B18B-0EBDC15B1A57}"/>
              </a:ext>
            </a:extLst>
          </p:cNvPr>
          <p:cNvSpPr txBox="1"/>
          <p:nvPr/>
        </p:nvSpPr>
        <p:spPr>
          <a:xfrm>
            <a:off x="251520" y="4737541"/>
            <a:ext cx="8640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>
                <a:solidFill>
                  <a:srgbClr val="FFFF00"/>
                </a:solidFill>
              </a:rPr>
              <a:t>使用事务可以维护数据库的完整性，保证两个操作要么全都执行要么全都不执行。</a:t>
            </a:r>
            <a:endParaRPr lang="zh-CN" altLang="en-US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1724479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AA01762-65BE-43AA-B90D-53079D855F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5526"/>
            <a:ext cx="7705725" cy="1266825"/>
          </a:xfrm>
          <a:prstGeom prst="rect">
            <a:avLst/>
          </a:prstGeom>
        </p:spPr>
      </p:pic>
      <p:sp>
        <p:nvSpPr>
          <p:cNvPr id="3" name="标题 4">
            <a:extLst>
              <a:ext uri="{FF2B5EF4-FFF2-40B4-BE49-F238E27FC236}">
                <a16:creationId xmlns:a16="http://schemas.microsoft.com/office/drawing/2014/main" id="{0A64688B-B934-45A3-98CC-22F01C47F8F2}"/>
              </a:ext>
            </a:extLst>
          </p:cNvPr>
          <p:cNvSpPr txBox="1">
            <a:spLocks/>
          </p:cNvSpPr>
          <p:nvPr/>
        </p:nvSpPr>
        <p:spPr>
          <a:xfrm>
            <a:off x="0" y="123478"/>
            <a:ext cx="8964488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18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SQL in Python   </a:t>
            </a:r>
            <a:r>
              <a:rPr lang="en-US" altLang="zh-CN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、游标对象 生成和常用方法</a:t>
            </a:r>
          </a:p>
        </p:txBody>
      </p:sp>
      <p:sp>
        <p:nvSpPr>
          <p:cNvPr id="4" name="箭头: 上 3">
            <a:extLst>
              <a:ext uri="{FF2B5EF4-FFF2-40B4-BE49-F238E27FC236}">
                <a16:creationId xmlns:a16="http://schemas.microsoft.com/office/drawing/2014/main" id="{D8011AAF-2C4A-42CF-B018-8302F1271B59}"/>
              </a:ext>
            </a:extLst>
          </p:cNvPr>
          <p:cNvSpPr/>
          <p:nvPr/>
        </p:nvSpPr>
        <p:spPr>
          <a:xfrm rot="10800000">
            <a:off x="6372200" y="1685161"/>
            <a:ext cx="288032" cy="461367"/>
          </a:xfrm>
          <a:prstGeom prst="upArrow">
            <a:avLst/>
          </a:prstGeom>
          <a:solidFill>
            <a:srgbClr val="FF0000"/>
          </a:solidFill>
          <a:ln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C30D8BD-3D74-4BDD-AF57-3B1C0E959F09}"/>
              </a:ext>
            </a:extLst>
          </p:cNvPr>
          <p:cNvSpPr txBox="1"/>
          <p:nvPr/>
        </p:nvSpPr>
        <p:spPr>
          <a:xfrm>
            <a:off x="5868144" y="2150735"/>
            <a:ext cx="12961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b="1">
                <a:solidFill>
                  <a:schemeClr val="bg1"/>
                </a:solidFill>
              </a:rPr>
              <a:t>游标对象</a:t>
            </a:r>
            <a:endParaRPr lang="zh-CN" altLang="en-US" sz="1200" b="1" dirty="0">
              <a:solidFill>
                <a:schemeClr val="bg1"/>
              </a:solidFill>
            </a:endParaRPr>
          </a:p>
        </p:txBody>
      </p:sp>
      <p:sp>
        <p:nvSpPr>
          <p:cNvPr id="6" name="箭头: 上 5">
            <a:extLst>
              <a:ext uri="{FF2B5EF4-FFF2-40B4-BE49-F238E27FC236}">
                <a16:creationId xmlns:a16="http://schemas.microsoft.com/office/drawing/2014/main" id="{6A1BED9B-8466-436C-89DF-509E99121FD6}"/>
              </a:ext>
            </a:extLst>
          </p:cNvPr>
          <p:cNvSpPr/>
          <p:nvPr/>
        </p:nvSpPr>
        <p:spPr>
          <a:xfrm rot="10800000">
            <a:off x="1214288" y="1687660"/>
            <a:ext cx="288032" cy="461367"/>
          </a:xfrm>
          <a:prstGeom prst="upArrow">
            <a:avLst/>
          </a:prstGeom>
          <a:solidFill>
            <a:srgbClr val="FF0000"/>
          </a:solidFill>
          <a:ln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4511ED8-975B-464C-98C3-6E48DF6AA62C}"/>
              </a:ext>
            </a:extLst>
          </p:cNvPr>
          <p:cNvSpPr txBox="1"/>
          <p:nvPr/>
        </p:nvSpPr>
        <p:spPr>
          <a:xfrm>
            <a:off x="683568" y="2150735"/>
            <a:ext cx="12961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b="1">
                <a:solidFill>
                  <a:schemeClr val="bg1"/>
                </a:solidFill>
              </a:rPr>
              <a:t>连接对象</a:t>
            </a:r>
            <a:endParaRPr lang="zh-CN" altLang="en-US" sz="1200" b="1" dirty="0">
              <a:solidFill>
                <a:schemeClr val="bg1"/>
              </a:solidFill>
            </a:endParaRPr>
          </a:p>
        </p:txBody>
      </p:sp>
      <p:sp>
        <p:nvSpPr>
          <p:cNvPr id="8" name="箭头: 上 7">
            <a:extLst>
              <a:ext uri="{FF2B5EF4-FFF2-40B4-BE49-F238E27FC236}">
                <a16:creationId xmlns:a16="http://schemas.microsoft.com/office/drawing/2014/main" id="{4242AA20-FE80-4594-8663-8B56B0B2274B}"/>
              </a:ext>
            </a:extLst>
          </p:cNvPr>
          <p:cNvSpPr/>
          <p:nvPr/>
        </p:nvSpPr>
        <p:spPr>
          <a:xfrm rot="10800000">
            <a:off x="3708846" y="1523072"/>
            <a:ext cx="288032" cy="461367"/>
          </a:xfrm>
          <a:prstGeom prst="upArrow">
            <a:avLst/>
          </a:prstGeom>
          <a:solidFill>
            <a:srgbClr val="FF0000"/>
          </a:solidFill>
          <a:ln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A7989E1-20EA-4342-B012-1E19A6764646}"/>
              </a:ext>
            </a:extLst>
          </p:cNvPr>
          <p:cNvSpPr txBox="1"/>
          <p:nvPr/>
        </p:nvSpPr>
        <p:spPr>
          <a:xfrm>
            <a:off x="2483768" y="2012235"/>
            <a:ext cx="29069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b="1">
                <a:solidFill>
                  <a:schemeClr val="bg1"/>
                </a:solidFill>
              </a:rPr>
              <a:t>连接对象调用</a:t>
            </a:r>
            <a:r>
              <a:rPr lang="en-US" altLang="zh-CN" sz="1200" b="1">
                <a:solidFill>
                  <a:schemeClr val="bg1"/>
                </a:solidFill>
              </a:rPr>
              <a:t>cursor</a:t>
            </a:r>
            <a:r>
              <a:rPr lang="zh-CN" altLang="en-US" sz="1200" b="1">
                <a:solidFill>
                  <a:schemeClr val="bg1"/>
                </a:solidFill>
              </a:rPr>
              <a:t>方法生成游标对象</a:t>
            </a:r>
            <a:endParaRPr lang="zh-CN" altLang="en-US" sz="1200" b="1" dirty="0">
              <a:solidFill>
                <a:schemeClr val="bg1"/>
              </a:solidFill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0C26C573-9679-4E0E-80BD-64FBAB0782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361" y="2485627"/>
            <a:ext cx="6228927" cy="2657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691699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4">
            <a:extLst>
              <a:ext uri="{FF2B5EF4-FFF2-40B4-BE49-F238E27FC236}">
                <a16:creationId xmlns:a16="http://schemas.microsoft.com/office/drawing/2014/main" id="{A3D646C8-E234-409F-8905-7833E139F3A9}"/>
              </a:ext>
            </a:extLst>
          </p:cNvPr>
          <p:cNvSpPr txBox="1">
            <a:spLocks/>
          </p:cNvSpPr>
          <p:nvPr/>
        </p:nvSpPr>
        <p:spPr>
          <a:xfrm>
            <a:off x="0" y="123478"/>
            <a:ext cx="8964488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18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SQL in Python   </a:t>
            </a:r>
            <a:r>
              <a:rPr lang="en-US" altLang="zh-CN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、游标对象 执行过程</a:t>
            </a:r>
            <a:endParaRPr lang="en-US" altLang="zh-CN" sz="1600" b="1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endParaRPr lang="zh-CN" altLang="en-US" sz="1600" b="1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F3ABA02-0034-4CAC-ACB9-4DE4EF4A9B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679308"/>
            <a:ext cx="8131095" cy="2756538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FA847FE7-CF0E-4DE7-9FD7-49C1B99EFA7E}"/>
              </a:ext>
            </a:extLst>
          </p:cNvPr>
          <p:cNvSpPr txBox="1"/>
          <p:nvPr/>
        </p:nvSpPr>
        <p:spPr>
          <a:xfrm>
            <a:off x="2123728" y="3795886"/>
            <a:ext cx="52565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>
                <a:solidFill>
                  <a:schemeClr val="bg1"/>
                </a:solidFill>
              </a:rPr>
              <a:t>注意关闭的顺序</a:t>
            </a:r>
            <a:endParaRPr lang="zh-CN" altLang="en-US" sz="4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2313602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237D635-D5BC-4F6D-A0D5-E1449F8C61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263" y="2139702"/>
            <a:ext cx="8163474" cy="2243030"/>
          </a:xfrm>
          <a:prstGeom prst="rect">
            <a:avLst/>
          </a:prstGeom>
        </p:spPr>
      </p:pic>
      <p:sp>
        <p:nvSpPr>
          <p:cNvPr id="3" name="标题 4">
            <a:extLst>
              <a:ext uri="{FF2B5EF4-FFF2-40B4-BE49-F238E27FC236}">
                <a16:creationId xmlns:a16="http://schemas.microsoft.com/office/drawing/2014/main" id="{ACD4D7FC-5652-4217-9550-E3B6F3423C01}"/>
              </a:ext>
            </a:extLst>
          </p:cNvPr>
          <p:cNvSpPr txBox="1">
            <a:spLocks/>
          </p:cNvSpPr>
          <p:nvPr/>
        </p:nvSpPr>
        <p:spPr>
          <a:xfrm>
            <a:off x="0" y="123478"/>
            <a:ext cx="8964488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18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SQL in Python   </a:t>
            </a:r>
            <a:r>
              <a:rPr lang="en-US" altLang="zh-CN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、游标对象 代码开始</a:t>
            </a:r>
          </a:p>
        </p:txBody>
      </p:sp>
      <p:sp>
        <p:nvSpPr>
          <p:cNvPr id="5" name="思想气泡: 云 4">
            <a:extLst>
              <a:ext uri="{FF2B5EF4-FFF2-40B4-BE49-F238E27FC236}">
                <a16:creationId xmlns:a16="http://schemas.microsoft.com/office/drawing/2014/main" id="{8379E91E-4824-4A0D-BA75-AAE7DD6AF9EC}"/>
              </a:ext>
            </a:extLst>
          </p:cNvPr>
          <p:cNvSpPr/>
          <p:nvPr/>
        </p:nvSpPr>
        <p:spPr>
          <a:xfrm>
            <a:off x="1331640" y="555526"/>
            <a:ext cx="2304256" cy="1296144"/>
          </a:xfrm>
          <a:prstGeom prst="cloudCallout">
            <a:avLst>
              <a:gd name="adj1" fmla="val -70486"/>
              <a:gd name="adj2" fmla="val 75183"/>
            </a:avLst>
          </a:prstGeom>
          <a:solidFill>
            <a:schemeClr val="bg1"/>
          </a:solidFill>
          <a:ln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b="1">
                <a:solidFill>
                  <a:srgbClr val="FF0000"/>
                </a:solidFill>
              </a:rPr>
              <a:t>Connection</a:t>
            </a:r>
            <a:r>
              <a:rPr lang="zh-CN" altLang="en-US" b="1">
                <a:solidFill>
                  <a:srgbClr val="FF0000"/>
                </a:solidFill>
              </a:rPr>
              <a:t>对象</a:t>
            </a:r>
          </a:p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41050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88EBAF9-2694-413D-9909-032D5053DE3D}"/>
              </a:ext>
            </a:extLst>
          </p:cNvPr>
          <p:cNvSpPr txBox="1"/>
          <p:nvPr/>
        </p:nvSpPr>
        <p:spPr>
          <a:xfrm>
            <a:off x="611560" y="555526"/>
            <a:ext cx="66247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>
                <a:solidFill>
                  <a:schemeClr val="bg1"/>
                </a:solidFill>
              </a:rPr>
              <a:t>split():</a:t>
            </a:r>
            <a:r>
              <a:rPr lang="zh-CN" altLang="en-US" sz="1400" b="1">
                <a:solidFill>
                  <a:schemeClr val="bg1"/>
                </a:solidFill>
              </a:rPr>
              <a:t>分割</a:t>
            </a:r>
            <a:r>
              <a:rPr lang="en-US" altLang="zh-CN" sz="1200" b="1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2ADC5B8-CAA0-4FAA-A0C9-83FB85CE86C1}"/>
              </a:ext>
            </a:extLst>
          </p:cNvPr>
          <p:cNvSpPr txBox="1"/>
          <p:nvPr/>
        </p:nvSpPr>
        <p:spPr>
          <a:xfrm>
            <a:off x="1187624" y="915566"/>
            <a:ext cx="51845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>
                <a:solidFill>
                  <a:schemeClr val="bg2">
                    <a:lumMod val="60000"/>
                    <a:lumOff val="40000"/>
                  </a:schemeClr>
                </a:solidFill>
              </a:rPr>
              <a:t>语法：字符串序列</a:t>
            </a:r>
            <a:r>
              <a:rPr lang="en-US" altLang="zh-CN" sz="1200" b="1">
                <a:solidFill>
                  <a:schemeClr val="bg2">
                    <a:lumMod val="60000"/>
                    <a:lumOff val="40000"/>
                  </a:schemeClr>
                </a:solidFill>
              </a:rPr>
              <a:t>.split(</a:t>
            </a:r>
            <a:r>
              <a:rPr lang="zh-CN" altLang="en-US" sz="1200" b="1">
                <a:solidFill>
                  <a:schemeClr val="bg2">
                    <a:lumMod val="60000"/>
                    <a:lumOff val="40000"/>
                  </a:schemeClr>
                </a:solidFill>
              </a:rPr>
              <a:t>分割字符</a:t>
            </a:r>
            <a:r>
              <a:rPr lang="zh-CN" altLang="en-US" sz="1200" b="1">
                <a:solidFill>
                  <a:srgbClr val="92D050"/>
                </a:solidFill>
              </a:rPr>
              <a:t>，分割次数</a:t>
            </a:r>
            <a:r>
              <a:rPr lang="zh-CN" altLang="en-US" sz="1200" b="1">
                <a:solidFill>
                  <a:schemeClr val="bg2">
                    <a:lumMod val="60000"/>
                    <a:lumOff val="40000"/>
                  </a:schemeClr>
                </a:solidFill>
              </a:rPr>
              <a:t>）</a:t>
            </a:r>
            <a:endParaRPr lang="zh-CN" altLang="en-US" sz="1200" b="1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7A3EDEB-865B-4999-9395-7DCEA53C9DC3}"/>
              </a:ext>
            </a:extLst>
          </p:cNvPr>
          <p:cNvSpPr txBox="1"/>
          <p:nvPr/>
        </p:nvSpPr>
        <p:spPr>
          <a:xfrm>
            <a:off x="861737" y="1358647"/>
            <a:ext cx="70567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>
                <a:solidFill>
                  <a:schemeClr val="bg1"/>
                </a:solidFill>
              </a:rPr>
              <a:t>变量名 </a:t>
            </a:r>
            <a:r>
              <a:rPr lang="en-US" altLang="zh-CN" sz="1200" b="1">
                <a:solidFill>
                  <a:schemeClr val="bg1"/>
                </a:solidFill>
              </a:rPr>
              <a:t>= "</a:t>
            </a:r>
            <a:r>
              <a:rPr lang="zh-CN" altLang="en-US" sz="1200" b="1">
                <a:solidFill>
                  <a:schemeClr val="bg1"/>
                </a:solidFill>
              </a:rPr>
              <a:t>你好，世界！ </a:t>
            </a:r>
            <a:r>
              <a:rPr lang="en-US" altLang="zh-CN" sz="1200" b="1">
                <a:solidFill>
                  <a:schemeClr val="bg1"/>
                </a:solidFill>
              </a:rPr>
              <a:t>^ </a:t>
            </a:r>
            <a:r>
              <a:rPr lang="zh-CN" altLang="en-US" sz="1200" b="1">
                <a:solidFill>
                  <a:schemeClr val="bg1"/>
                </a:solidFill>
              </a:rPr>
              <a:t>你好，中国！ </a:t>
            </a:r>
            <a:r>
              <a:rPr lang="en-US" altLang="zh-CN" sz="1200" b="1">
                <a:solidFill>
                  <a:schemeClr val="bg1"/>
                </a:solidFill>
              </a:rPr>
              <a:t>^ </a:t>
            </a:r>
            <a:r>
              <a:rPr lang="zh-CN" altLang="en-US" sz="1200" b="1">
                <a:solidFill>
                  <a:schemeClr val="bg1"/>
                </a:solidFill>
              </a:rPr>
              <a:t>我们一起学习中国话！ </a:t>
            </a:r>
            <a:r>
              <a:rPr lang="en-US" altLang="zh-CN" sz="1200" b="1">
                <a:solidFill>
                  <a:schemeClr val="bg1"/>
                </a:solidFill>
              </a:rPr>
              <a:t>^ </a:t>
            </a:r>
            <a:r>
              <a:rPr lang="zh-CN" altLang="en-US" sz="1200" b="1">
                <a:solidFill>
                  <a:schemeClr val="bg1"/>
                </a:solidFill>
              </a:rPr>
              <a:t>中国加油！</a:t>
            </a:r>
            <a:r>
              <a:rPr lang="en-US" altLang="zh-CN" sz="1200" b="1">
                <a:solidFill>
                  <a:schemeClr val="bg1"/>
                </a:solidFill>
              </a:rPr>
              <a:t>"</a:t>
            </a:r>
            <a:endParaRPr lang="zh-CN" altLang="en-US" sz="1200" b="1" dirty="0">
              <a:solidFill>
                <a:schemeClr val="bg1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609AD3A-D670-4DD0-9923-9388C2FB5BBE}"/>
              </a:ext>
            </a:extLst>
          </p:cNvPr>
          <p:cNvSpPr txBox="1"/>
          <p:nvPr/>
        </p:nvSpPr>
        <p:spPr>
          <a:xfrm>
            <a:off x="467544" y="51470"/>
            <a:ext cx="61926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三、字符串的常用操作</a:t>
            </a:r>
            <a:r>
              <a:rPr lang="zh-CN" altLang="en-US" sz="16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方法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（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查找、</a:t>
            </a:r>
            <a:r>
              <a:rPr lang="zh-CN" altLang="en-US" sz="1600" b="1"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修改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和判断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）</a:t>
            </a:r>
            <a:endParaRPr lang="en-US" altLang="zh-CN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A917537-7E2C-450A-A944-665B2B4243E8}"/>
              </a:ext>
            </a:extLst>
          </p:cNvPr>
          <p:cNvSpPr txBox="1"/>
          <p:nvPr/>
        </p:nvSpPr>
        <p:spPr>
          <a:xfrm>
            <a:off x="861737" y="1707654"/>
            <a:ext cx="705678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>
                <a:solidFill>
                  <a:schemeClr val="bg1"/>
                </a:solidFill>
              </a:rPr>
              <a:t>print(</a:t>
            </a:r>
            <a:r>
              <a:rPr lang="zh-CN" altLang="en-US" sz="1200" b="1">
                <a:solidFill>
                  <a:schemeClr val="bg1"/>
                </a:solidFill>
              </a:rPr>
              <a:t>变量名</a:t>
            </a:r>
            <a:r>
              <a:rPr lang="en-US" altLang="zh-CN" sz="1200" b="1">
                <a:solidFill>
                  <a:schemeClr val="bg1"/>
                </a:solidFill>
              </a:rPr>
              <a:t>.split('^'))</a:t>
            </a: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r>
              <a:rPr lang="en-US" altLang="zh-CN" sz="1200" b="1">
                <a:solidFill>
                  <a:schemeClr val="bg1"/>
                </a:solidFill>
              </a:rPr>
              <a:t>print(</a:t>
            </a:r>
            <a:r>
              <a:rPr lang="zh-CN" altLang="en-US" sz="1200" b="1">
                <a:solidFill>
                  <a:schemeClr val="bg1"/>
                </a:solidFill>
              </a:rPr>
              <a:t>变量名</a:t>
            </a:r>
            <a:r>
              <a:rPr lang="en-US" altLang="zh-CN" sz="1200" b="1">
                <a:solidFill>
                  <a:schemeClr val="bg1"/>
                </a:solidFill>
              </a:rPr>
              <a:t>.split('^',2))</a:t>
            </a: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r>
              <a:rPr lang="en-US" altLang="zh-CN" sz="1200" b="1">
                <a:solidFill>
                  <a:schemeClr val="bg1"/>
                </a:solidFill>
              </a:rPr>
              <a:t>print(</a:t>
            </a:r>
            <a:r>
              <a:rPr lang="zh-CN" altLang="en-US" sz="1200" b="1">
                <a:solidFill>
                  <a:schemeClr val="bg1"/>
                </a:solidFill>
              </a:rPr>
              <a:t>变量名</a:t>
            </a:r>
            <a:r>
              <a:rPr lang="en-US" altLang="zh-CN" sz="1200" b="1">
                <a:solidFill>
                  <a:schemeClr val="bg1"/>
                </a:solidFill>
              </a:rPr>
              <a:t>.split(' '))</a:t>
            </a: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r>
              <a:rPr lang="en-US" altLang="zh-CN" sz="1200" b="1">
                <a:solidFill>
                  <a:schemeClr val="bg1"/>
                </a:solidFill>
              </a:rPr>
              <a:t>print(</a:t>
            </a:r>
            <a:r>
              <a:rPr lang="zh-CN" altLang="en-US" sz="1200" b="1">
                <a:solidFill>
                  <a:schemeClr val="bg1"/>
                </a:solidFill>
              </a:rPr>
              <a:t>变量名</a:t>
            </a:r>
            <a:r>
              <a:rPr lang="en-US" altLang="zh-CN" sz="1200" b="1">
                <a:solidFill>
                  <a:schemeClr val="bg1"/>
                </a:solidFill>
              </a:rPr>
              <a:t>)    </a:t>
            </a:r>
            <a:r>
              <a:rPr lang="zh-CN" altLang="en-US" sz="1200" b="1">
                <a:solidFill>
                  <a:srgbClr val="FF0000"/>
                </a:solidFill>
              </a:rPr>
              <a:t>观察一下，字符串被修改了吗？</a:t>
            </a:r>
            <a:endParaRPr lang="en-US" altLang="zh-CN" sz="1200" b="1">
              <a:solidFill>
                <a:srgbClr val="FF0000"/>
              </a:solidFill>
            </a:endParaRPr>
          </a:p>
          <a:p>
            <a:endParaRPr lang="zh-CN" altLang="en-US" sz="1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1613500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4">
            <a:extLst>
              <a:ext uri="{FF2B5EF4-FFF2-40B4-BE49-F238E27FC236}">
                <a16:creationId xmlns:a16="http://schemas.microsoft.com/office/drawing/2014/main" id="{D475A0A5-5841-405C-8221-89D86D86440D}"/>
              </a:ext>
            </a:extLst>
          </p:cNvPr>
          <p:cNvSpPr txBox="1">
            <a:spLocks/>
          </p:cNvSpPr>
          <p:nvPr/>
        </p:nvSpPr>
        <p:spPr>
          <a:xfrm>
            <a:off x="0" y="123478"/>
            <a:ext cx="8964488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18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SQL in Python  </a:t>
            </a:r>
            <a:r>
              <a:rPr lang="en-US" altLang="zh-CN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、游标对象  </a:t>
            </a:r>
            <a:r>
              <a:rPr lang="zh-CN" altLang="en-US" sz="1600" b="1">
                <a:solidFill>
                  <a:schemeClr val="bg1"/>
                </a:solidFill>
              </a:rPr>
              <a:t>连接对象调用</a:t>
            </a:r>
            <a:r>
              <a:rPr lang="en-US" altLang="zh-CN" sz="1600" b="1">
                <a:solidFill>
                  <a:schemeClr val="bg1"/>
                </a:solidFill>
              </a:rPr>
              <a:t>cursor</a:t>
            </a:r>
            <a:r>
              <a:rPr lang="zh-CN" altLang="en-US" sz="1600" b="1">
                <a:solidFill>
                  <a:schemeClr val="bg1"/>
                </a:solidFill>
              </a:rPr>
              <a:t>方法生成游标对象</a:t>
            </a:r>
          </a:p>
          <a:p>
            <a:pPr algn="l"/>
            <a:endParaRPr lang="zh-CN" altLang="en-US" sz="1600" b="1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866B6C4-7AD7-41EF-A424-B83415E2B8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2067694"/>
            <a:ext cx="7267575" cy="1885950"/>
          </a:xfrm>
          <a:prstGeom prst="rect">
            <a:avLst/>
          </a:prstGeom>
        </p:spPr>
      </p:pic>
      <p:sp>
        <p:nvSpPr>
          <p:cNvPr id="4" name="思想气泡: 云 3">
            <a:extLst>
              <a:ext uri="{FF2B5EF4-FFF2-40B4-BE49-F238E27FC236}">
                <a16:creationId xmlns:a16="http://schemas.microsoft.com/office/drawing/2014/main" id="{2A67BBF7-C589-46DE-8D72-AAC3273C0216}"/>
              </a:ext>
            </a:extLst>
          </p:cNvPr>
          <p:cNvSpPr/>
          <p:nvPr/>
        </p:nvSpPr>
        <p:spPr>
          <a:xfrm>
            <a:off x="1331640" y="555526"/>
            <a:ext cx="2304256" cy="1296144"/>
          </a:xfrm>
          <a:prstGeom prst="cloudCallout">
            <a:avLst>
              <a:gd name="adj1" fmla="val -70486"/>
              <a:gd name="adj2" fmla="val 75183"/>
            </a:avLst>
          </a:prstGeom>
          <a:solidFill>
            <a:schemeClr val="bg1"/>
          </a:solidFill>
          <a:ln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b="1">
                <a:solidFill>
                  <a:srgbClr val="FF0000"/>
                </a:solidFill>
              </a:rPr>
              <a:t>Cursor</a:t>
            </a:r>
            <a:r>
              <a:rPr lang="zh-CN" altLang="en-US" b="1">
                <a:solidFill>
                  <a:srgbClr val="FF0000"/>
                </a:solidFill>
              </a:rPr>
              <a:t>对象</a:t>
            </a:r>
          </a:p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4533386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4">
            <a:extLst>
              <a:ext uri="{FF2B5EF4-FFF2-40B4-BE49-F238E27FC236}">
                <a16:creationId xmlns:a16="http://schemas.microsoft.com/office/drawing/2014/main" id="{74AFB7F2-7073-4261-AD25-18B9A8903B6A}"/>
              </a:ext>
            </a:extLst>
          </p:cNvPr>
          <p:cNvSpPr txBox="1">
            <a:spLocks/>
          </p:cNvSpPr>
          <p:nvPr/>
        </p:nvSpPr>
        <p:spPr>
          <a:xfrm>
            <a:off x="0" y="123478"/>
            <a:ext cx="8964488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18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SQL in Python   </a:t>
            </a:r>
            <a:r>
              <a:rPr lang="en-US" altLang="zh-CN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、使用</a:t>
            </a:r>
            <a:r>
              <a:rPr lang="en-US" altLang="zh-CN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Python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操作</a:t>
            </a:r>
            <a:r>
              <a:rPr lang="en-US" altLang="zh-CN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SQLite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数据库</a:t>
            </a:r>
            <a:endParaRPr lang="en-US" altLang="zh-CN" sz="1600" b="1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endParaRPr lang="en-US" altLang="zh-CN" sz="1600" b="1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r>
              <a:rPr lang="en-US" altLang="zh-CN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SQLite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优点：小型嵌入式，它的数据库就是一个文件，它将整个数据库，包括定义表、索引以及数据本身，做为一个单独的可跨平台的文件存储在主机中。</a:t>
            </a:r>
            <a:r>
              <a:rPr lang="en-US" altLang="zh-CN" sz="16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Python</a:t>
            </a:r>
            <a:r>
              <a:rPr lang="zh-CN" altLang="en-US" sz="16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中内置了</a:t>
            </a:r>
            <a:r>
              <a:rPr lang="en-US" altLang="zh-CN" sz="16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SQLite</a:t>
            </a:r>
            <a:r>
              <a:rPr lang="zh-CN" altLang="en-US" sz="16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模块</a:t>
            </a:r>
            <a:endParaRPr lang="en-US" altLang="zh-CN" sz="1600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endParaRPr lang="zh-CN" altLang="en-US" sz="1600" b="1">
              <a:solidFill>
                <a:schemeClr val="bg1"/>
              </a:solidFill>
            </a:endParaRPr>
          </a:p>
          <a:p>
            <a:pPr algn="l"/>
            <a:endParaRPr lang="zh-CN" altLang="en-US" sz="1600" b="1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881C3D4-F73B-4CE5-9EB6-1EAE005A2D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0272" y="1275606"/>
            <a:ext cx="1809750" cy="97155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7C087BCC-FD24-471E-9E68-C309F68718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1761381"/>
            <a:ext cx="2714625" cy="185737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D54B1D5-54D2-489F-9E01-2026EB53B57B}"/>
              </a:ext>
            </a:extLst>
          </p:cNvPr>
          <p:cNvSpPr txBox="1"/>
          <p:nvPr/>
        </p:nvSpPr>
        <p:spPr>
          <a:xfrm>
            <a:off x="1990786" y="3819417"/>
            <a:ext cx="43814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b="1">
                <a:solidFill>
                  <a:schemeClr val="bg1"/>
                </a:solidFill>
              </a:rPr>
              <a:t>在</a:t>
            </a:r>
            <a:r>
              <a:rPr lang="en-US" altLang="zh-CN" sz="1200" b="1">
                <a:solidFill>
                  <a:schemeClr val="bg1"/>
                </a:solidFill>
              </a:rPr>
              <a:t>Python</a:t>
            </a:r>
            <a:r>
              <a:rPr lang="zh-CN" altLang="en-US" sz="1200" b="1">
                <a:solidFill>
                  <a:schemeClr val="bg1"/>
                </a:solidFill>
              </a:rPr>
              <a:t>的</a:t>
            </a:r>
            <a:r>
              <a:rPr lang="en-US" altLang="zh-CN" sz="1200" b="1">
                <a:solidFill>
                  <a:schemeClr val="bg1"/>
                </a:solidFill>
              </a:rPr>
              <a:t>IDLE</a:t>
            </a:r>
            <a:r>
              <a:rPr lang="zh-CN" altLang="en-US" sz="1200" b="1">
                <a:solidFill>
                  <a:schemeClr val="bg1"/>
                </a:solidFill>
              </a:rPr>
              <a:t>中导入模块没有报错就证明导入成功</a:t>
            </a:r>
            <a:endParaRPr lang="zh-CN" altLang="en-US" sz="1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0988442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986F834-3999-4A88-95F1-BB75FB318B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555526"/>
            <a:ext cx="82296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257236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4">
            <a:extLst>
              <a:ext uri="{FF2B5EF4-FFF2-40B4-BE49-F238E27FC236}">
                <a16:creationId xmlns:a16="http://schemas.microsoft.com/office/drawing/2014/main" id="{A092DDCB-4A3E-4C17-B7EF-4CF9BF5C3B03}"/>
              </a:ext>
            </a:extLst>
          </p:cNvPr>
          <p:cNvSpPr txBox="1">
            <a:spLocks/>
          </p:cNvSpPr>
          <p:nvPr/>
        </p:nvSpPr>
        <p:spPr>
          <a:xfrm>
            <a:off x="0" y="123478"/>
            <a:ext cx="8964488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18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SQL in Python   </a:t>
            </a:r>
            <a:r>
              <a:rPr lang="en-US" altLang="zh-CN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、使用</a:t>
            </a:r>
            <a:r>
              <a:rPr lang="en-US" altLang="zh-CN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Python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操作</a:t>
            </a:r>
            <a:r>
              <a:rPr lang="en-US" altLang="zh-CN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SQLite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数据库  流程</a:t>
            </a:r>
            <a:endParaRPr lang="en-US" altLang="zh-CN" sz="1600" b="1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endParaRPr lang="zh-CN" altLang="en-US" sz="1600" b="1">
              <a:solidFill>
                <a:schemeClr val="bg1"/>
              </a:solidFill>
            </a:endParaRPr>
          </a:p>
          <a:p>
            <a:pPr algn="l"/>
            <a:endParaRPr lang="zh-CN" altLang="en-US" sz="1600" b="1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B366AA7-DAF1-42B4-8826-24898B7D64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987574"/>
            <a:ext cx="622935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18902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4">
            <a:extLst>
              <a:ext uri="{FF2B5EF4-FFF2-40B4-BE49-F238E27FC236}">
                <a16:creationId xmlns:a16="http://schemas.microsoft.com/office/drawing/2014/main" id="{8C79F2DC-BA2D-47B5-B980-8409458039B2}"/>
              </a:ext>
            </a:extLst>
          </p:cNvPr>
          <p:cNvSpPr txBox="1">
            <a:spLocks/>
          </p:cNvSpPr>
          <p:nvPr/>
        </p:nvSpPr>
        <p:spPr>
          <a:xfrm>
            <a:off x="0" y="123478"/>
            <a:ext cx="8964488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18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SQL in Python   </a:t>
            </a:r>
            <a:r>
              <a:rPr lang="en-US" altLang="zh-CN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、使用</a:t>
            </a:r>
            <a:r>
              <a:rPr lang="en-US" altLang="zh-CN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Python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操作</a:t>
            </a:r>
            <a:r>
              <a:rPr lang="en-US" altLang="zh-CN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SQLite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数据库  创建数据库文件</a:t>
            </a:r>
            <a:endParaRPr lang="en-US" altLang="zh-CN" sz="1600" b="1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endParaRPr lang="zh-CN" altLang="en-US" sz="1600" b="1">
              <a:solidFill>
                <a:schemeClr val="bg1"/>
              </a:solidFill>
            </a:endParaRPr>
          </a:p>
          <a:p>
            <a:pPr algn="l"/>
            <a:endParaRPr lang="zh-CN" altLang="en-US" sz="1600" b="1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8EF62CC-7376-4F9F-B561-7BDDF2A0EA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794" y="666750"/>
            <a:ext cx="8724900" cy="3810000"/>
          </a:xfrm>
          <a:prstGeom prst="rect">
            <a:avLst/>
          </a:prstGeom>
        </p:spPr>
      </p:pic>
      <p:sp>
        <p:nvSpPr>
          <p:cNvPr id="5" name="箭头: 上 4">
            <a:extLst>
              <a:ext uri="{FF2B5EF4-FFF2-40B4-BE49-F238E27FC236}">
                <a16:creationId xmlns:a16="http://schemas.microsoft.com/office/drawing/2014/main" id="{DED41544-2977-4645-A35E-0CE2D2FE389B}"/>
              </a:ext>
            </a:extLst>
          </p:cNvPr>
          <p:cNvSpPr/>
          <p:nvPr/>
        </p:nvSpPr>
        <p:spPr>
          <a:xfrm>
            <a:off x="3635896" y="1347614"/>
            <a:ext cx="216024" cy="216024"/>
          </a:xfrm>
          <a:prstGeom prst="upArrow">
            <a:avLst/>
          </a:prstGeom>
          <a:solidFill>
            <a:srgbClr val="FF0000"/>
          </a:solidFill>
          <a:ln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D3A0CF8-CE94-410F-8EF0-7EBAA6F26BAD}"/>
              </a:ext>
            </a:extLst>
          </p:cNvPr>
          <p:cNvSpPr txBox="1"/>
          <p:nvPr/>
        </p:nvSpPr>
        <p:spPr>
          <a:xfrm>
            <a:off x="3419872" y="998607"/>
            <a:ext cx="5760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b="1">
                <a:solidFill>
                  <a:srgbClr val="FF0000"/>
                </a:solidFill>
              </a:rPr>
              <a:t>表名</a:t>
            </a:r>
            <a:endParaRPr lang="zh-CN" altLang="en-US" sz="1200" b="1" dirty="0">
              <a:solidFill>
                <a:srgbClr val="FF0000"/>
              </a:solidFill>
            </a:endParaRPr>
          </a:p>
        </p:txBody>
      </p:sp>
      <p:sp>
        <p:nvSpPr>
          <p:cNvPr id="7" name="箭头: 上 6">
            <a:extLst>
              <a:ext uri="{FF2B5EF4-FFF2-40B4-BE49-F238E27FC236}">
                <a16:creationId xmlns:a16="http://schemas.microsoft.com/office/drawing/2014/main" id="{26CC07FF-20F6-4C0B-AC4E-A5C27190DD23}"/>
              </a:ext>
            </a:extLst>
          </p:cNvPr>
          <p:cNvSpPr/>
          <p:nvPr/>
        </p:nvSpPr>
        <p:spPr>
          <a:xfrm rot="10800000">
            <a:off x="4067944" y="1779662"/>
            <a:ext cx="216024" cy="216024"/>
          </a:xfrm>
          <a:prstGeom prst="upArrow">
            <a:avLst/>
          </a:prstGeom>
          <a:solidFill>
            <a:srgbClr val="FF0000"/>
          </a:solidFill>
          <a:ln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9DC6104-F334-4E4F-AC28-002BE46A37D1}"/>
              </a:ext>
            </a:extLst>
          </p:cNvPr>
          <p:cNvSpPr txBox="1"/>
          <p:nvPr/>
        </p:nvSpPr>
        <p:spPr>
          <a:xfrm>
            <a:off x="3815916" y="1995686"/>
            <a:ext cx="720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b="1">
                <a:solidFill>
                  <a:srgbClr val="FF0000"/>
                </a:solidFill>
              </a:rPr>
              <a:t>字段名</a:t>
            </a:r>
            <a:endParaRPr lang="zh-CN" altLang="en-US" sz="1200" b="1" dirty="0">
              <a:solidFill>
                <a:srgbClr val="FF0000"/>
              </a:solidFill>
            </a:endParaRPr>
          </a:p>
        </p:txBody>
      </p:sp>
      <p:sp>
        <p:nvSpPr>
          <p:cNvPr id="13" name="箭头: 上 12">
            <a:extLst>
              <a:ext uri="{FF2B5EF4-FFF2-40B4-BE49-F238E27FC236}">
                <a16:creationId xmlns:a16="http://schemas.microsoft.com/office/drawing/2014/main" id="{3AC5CA3B-3990-444D-84A4-074F923989E8}"/>
              </a:ext>
            </a:extLst>
          </p:cNvPr>
          <p:cNvSpPr/>
          <p:nvPr/>
        </p:nvSpPr>
        <p:spPr>
          <a:xfrm rot="10800000">
            <a:off x="6348307" y="1772243"/>
            <a:ext cx="216024" cy="216024"/>
          </a:xfrm>
          <a:prstGeom prst="upArrow">
            <a:avLst/>
          </a:prstGeom>
          <a:solidFill>
            <a:srgbClr val="FF0000"/>
          </a:solidFill>
          <a:ln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38D5CF9F-6E28-43E7-B521-146B0071AD86}"/>
              </a:ext>
            </a:extLst>
          </p:cNvPr>
          <p:cNvSpPr txBox="1"/>
          <p:nvPr/>
        </p:nvSpPr>
        <p:spPr>
          <a:xfrm>
            <a:off x="6096279" y="1988267"/>
            <a:ext cx="720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b="1">
                <a:solidFill>
                  <a:srgbClr val="FF0000"/>
                </a:solidFill>
              </a:rPr>
              <a:t>字段名</a:t>
            </a:r>
            <a:endParaRPr lang="zh-CN" altLang="en-US" sz="1200" b="1" dirty="0">
              <a:solidFill>
                <a:srgbClr val="FF0000"/>
              </a:solidFill>
            </a:endParaRPr>
          </a:p>
        </p:txBody>
      </p:sp>
      <p:sp>
        <p:nvSpPr>
          <p:cNvPr id="15" name="箭头: 上 14">
            <a:extLst>
              <a:ext uri="{FF2B5EF4-FFF2-40B4-BE49-F238E27FC236}">
                <a16:creationId xmlns:a16="http://schemas.microsoft.com/office/drawing/2014/main" id="{C259972D-5458-4D87-865F-9DE1CA89B6C0}"/>
              </a:ext>
            </a:extLst>
          </p:cNvPr>
          <p:cNvSpPr/>
          <p:nvPr/>
        </p:nvSpPr>
        <p:spPr>
          <a:xfrm>
            <a:off x="4524655" y="1347614"/>
            <a:ext cx="216024" cy="216024"/>
          </a:xfrm>
          <a:prstGeom prst="upArrow">
            <a:avLst/>
          </a:prstGeom>
          <a:solidFill>
            <a:srgbClr val="FF0000"/>
          </a:solidFill>
          <a:ln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970256B0-42A1-4C3D-9FC7-38D5F1E5CFD2}"/>
              </a:ext>
            </a:extLst>
          </p:cNvPr>
          <p:cNvSpPr txBox="1"/>
          <p:nvPr/>
        </p:nvSpPr>
        <p:spPr>
          <a:xfrm>
            <a:off x="3931167" y="998607"/>
            <a:ext cx="12816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b="1">
                <a:solidFill>
                  <a:srgbClr val="00B050"/>
                </a:solidFill>
              </a:rPr>
              <a:t>整型</a:t>
            </a:r>
            <a:r>
              <a:rPr lang="en-US" altLang="zh-CN" sz="1200" b="1">
                <a:solidFill>
                  <a:srgbClr val="00B050"/>
                </a:solidFill>
              </a:rPr>
              <a:t>10</a:t>
            </a:r>
            <a:r>
              <a:rPr lang="zh-CN" altLang="en-US" sz="1200" b="1">
                <a:solidFill>
                  <a:srgbClr val="00B050"/>
                </a:solidFill>
              </a:rPr>
              <a:t>个字节</a:t>
            </a:r>
            <a:endParaRPr lang="zh-CN" altLang="en-US" sz="1200" b="1" dirty="0">
              <a:solidFill>
                <a:srgbClr val="00B050"/>
              </a:solidFill>
            </a:endParaRPr>
          </a:p>
        </p:txBody>
      </p:sp>
      <p:sp>
        <p:nvSpPr>
          <p:cNvPr id="17" name="箭头: 上 16">
            <a:extLst>
              <a:ext uri="{FF2B5EF4-FFF2-40B4-BE49-F238E27FC236}">
                <a16:creationId xmlns:a16="http://schemas.microsoft.com/office/drawing/2014/main" id="{1C8A9209-C92E-488B-9496-3794894CB00D}"/>
              </a:ext>
            </a:extLst>
          </p:cNvPr>
          <p:cNvSpPr/>
          <p:nvPr/>
        </p:nvSpPr>
        <p:spPr>
          <a:xfrm>
            <a:off x="5413414" y="1347614"/>
            <a:ext cx="216024" cy="216024"/>
          </a:xfrm>
          <a:prstGeom prst="upArrow">
            <a:avLst/>
          </a:prstGeom>
          <a:solidFill>
            <a:srgbClr val="FF0000"/>
          </a:solidFill>
          <a:ln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DFBC761A-5C32-4767-8F73-ACCD991D8D61}"/>
              </a:ext>
            </a:extLst>
          </p:cNvPr>
          <p:cNvSpPr txBox="1"/>
          <p:nvPr/>
        </p:nvSpPr>
        <p:spPr>
          <a:xfrm>
            <a:off x="5242855" y="998607"/>
            <a:ext cx="5760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>
                <a:solidFill>
                  <a:srgbClr val="00B0F0"/>
                </a:solidFill>
              </a:rPr>
              <a:t>主键</a:t>
            </a:r>
            <a:endParaRPr lang="zh-CN" altLang="en-US" sz="1200" b="1" dirty="0">
              <a:solidFill>
                <a:srgbClr val="00B0F0"/>
              </a:solidFill>
            </a:endParaRPr>
          </a:p>
        </p:txBody>
      </p:sp>
      <p:sp>
        <p:nvSpPr>
          <p:cNvPr id="21" name="箭头: 上 20">
            <a:extLst>
              <a:ext uri="{FF2B5EF4-FFF2-40B4-BE49-F238E27FC236}">
                <a16:creationId xmlns:a16="http://schemas.microsoft.com/office/drawing/2014/main" id="{1905066B-10E7-4946-9630-3A4E8751661F}"/>
              </a:ext>
            </a:extLst>
          </p:cNvPr>
          <p:cNvSpPr/>
          <p:nvPr/>
        </p:nvSpPr>
        <p:spPr>
          <a:xfrm>
            <a:off x="7452320" y="1349491"/>
            <a:ext cx="216024" cy="216024"/>
          </a:xfrm>
          <a:prstGeom prst="upArrow">
            <a:avLst/>
          </a:prstGeom>
          <a:solidFill>
            <a:srgbClr val="FF0000"/>
          </a:solidFill>
          <a:ln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ACF3A406-D4D0-4FF8-8CB7-47038737DA8E}"/>
              </a:ext>
            </a:extLst>
          </p:cNvPr>
          <p:cNvSpPr txBox="1"/>
          <p:nvPr/>
        </p:nvSpPr>
        <p:spPr>
          <a:xfrm>
            <a:off x="6663851" y="1006273"/>
            <a:ext cx="15769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b="1">
                <a:solidFill>
                  <a:srgbClr val="00B050"/>
                </a:solidFill>
              </a:rPr>
              <a:t>字符型</a:t>
            </a:r>
            <a:r>
              <a:rPr lang="en-US" altLang="zh-CN" sz="1200" b="1">
                <a:solidFill>
                  <a:srgbClr val="00B050"/>
                </a:solidFill>
              </a:rPr>
              <a:t>20</a:t>
            </a:r>
            <a:r>
              <a:rPr lang="zh-CN" altLang="en-US" sz="1200" b="1">
                <a:solidFill>
                  <a:srgbClr val="00B050"/>
                </a:solidFill>
              </a:rPr>
              <a:t>个字节</a:t>
            </a:r>
            <a:endParaRPr lang="zh-CN" altLang="en-US" sz="12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6822523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2219F1F-C854-4152-A6F8-2BC647B5C5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31590"/>
            <a:ext cx="9144000" cy="3034069"/>
          </a:xfrm>
          <a:prstGeom prst="rect">
            <a:avLst/>
          </a:prstGeom>
        </p:spPr>
      </p:pic>
      <p:sp>
        <p:nvSpPr>
          <p:cNvPr id="3" name="标题 4">
            <a:extLst>
              <a:ext uri="{FF2B5EF4-FFF2-40B4-BE49-F238E27FC236}">
                <a16:creationId xmlns:a16="http://schemas.microsoft.com/office/drawing/2014/main" id="{543D32DC-F358-4782-93DE-5AC32ECC3EF8}"/>
              </a:ext>
            </a:extLst>
          </p:cNvPr>
          <p:cNvSpPr txBox="1">
            <a:spLocks/>
          </p:cNvSpPr>
          <p:nvPr/>
        </p:nvSpPr>
        <p:spPr>
          <a:xfrm>
            <a:off x="0" y="123478"/>
            <a:ext cx="8964488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18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SQL in Python   </a:t>
            </a:r>
            <a:r>
              <a:rPr lang="en-US" altLang="zh-CN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、使用</a:t>
            </a:r>
            <a:r>
              <a:rPr lang="en-US" altLang="zh-CN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Python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操作</a:t>
            </a:r>
            <a:r>
              <a:rPr lang="en-US" altLang="zh-CN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SQLite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数据库  创建数据库文件</a:t>
            </a:r>
            <a:endParaRPr lang="en-US" altLang="zh-CN" sz="1600" b="1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endParaRPr lang="zh-CN" altLang="en-US" sz="1600" b="1">
              <a:solidFill>
                <a:schemeClr val="bg1"/>
              </a:solidFill>
            </a:endParaRPr>
          </a:p>
          <a:p>
            <a:pPr algn="l"/>
            <a:endParaRPr lang="zh-CN" altLang="en-US" sz="1600" b="1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8B92541-08D7-42A9-9748-22159FFCFA50}"/>
              </a:ext>
            </a:extLst>
          </p:cNvPr>
          <p:cNvSpPr txBox="1"/>
          <p:nvPr/>
        </p:nvSpPr>
        <p:spPr>
          <a:xfrm>
            <a:off x="2339752" y="4371950"/>
            <a:ext cx="6480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>
                <a:solidFill>
                  <a:schemeClr val="bg1"/>
                </a:solidFill>
              </a:rPr>
              <a:t>运行后，文件所在的目录会产生一个</a:t>
            </a:r>
            <a:r>
              <a:rPr lang="en-US" altLang="zh-CN" b="1">
                <a:solidFill>
                  <a:schemeClr val="bg1"/>
                </a:solidFill>
              </a:rPr>
              <a:t>abcd.db</a:t>
            </a:r>
            <a:r>
              <a:rPr lang="zh-CN" altLang="en-US" b="1">
                <a:solidFill>
                  <a:schemeClr val="bg1"/>
                </a:solidFill>
              </a:rPr>
              <a:t>的数据库文件</a:t>
            </a:r>
            <a:endParaRPr lang="zh-CN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8420283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4">
            <a:extLst>
              <a:ext uri="{FF2B5EF4-FFF2-40B4-BE49-F238E27FC236}">
                <a16:creationId xmlns:a16="http://schemas.microsoft.com/office/drawing/2014/main" id="{178DAC05-3390-4C49-ABE5-E3397111E887}"/>
              </a:ext>
            </a:extLst>
          </p:cNvPr>
          <p:cNvSpPr txBox="1">
            <a:spLocks/>
          </p:cNvSpPr>
          <p:nvPr/>
        </p:nvSpPr>
        <p:spPr>
          <a:xfrm>
            <a:off x="0" y="123478"/>
            <a:ext cx="8964488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18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SQL in Python   </a:t>
            </a:r>
            <a:r>
              <a:rPr lang="en-US" altLang="zh-CN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、操作</a:t>
            </a:r>
            <a:r>
              <a:rPr lang="en-US" altLang="zh-CN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SQLile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数据  </a:t>
            </a:r>
            <a:r>
              <a:rPr lang="zh-CN" altLang="en-US" sz="16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新增</a:t>
            </a:r>
            <a:r>
              <a:rPr lang="zh-CN" altLang="en-US" sz="1600" b="1"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、删除、修改、查询</a:t>
            </a:r>
            <a:endParaRPr lang="en-US" altLang="zh-CN" sz="1600" b="1">
              <a:solidFill>
                <a:schemeClr val="accent4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endParaRPr lang="zh-CN" altLang="en-US" sz="1600" b="1">
              <a:solidFill>
                <a:schemeClr val="bg1"/>
              </a:solidFill>
            </a:endParaRPr>
          </a:p>
          <a:p>
            <a:pPr algn="l"/>
            <a:endParaRPr lang="zh-CN" altLang="en-US" sz="1600" b="1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59A0328-B3C1-4E65-8940-FCA2A1591796}"/>
              </a:ext>
            </a:extLst>
          </p:cNvPr>
          <p:cNvSpPr txBox="1"/>
          <p:nvPr/>
        </p:nvSpPr>
        <p:spPr>
          <a:xfrm>
            <a:off x="251520" y="771550"/>
            <a:ext cx="70567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>
                <a:solidFill>
                  <a:schemeClr val="bg1"/>
                </a:solidFill>
              </a:rPr>
              <a:t>安装</a:t>
            </a:r>
            <a:r>
              <a:rPr lang="en-US" altLang="zh-CN" sz="1600" b="1">
                <a:solidFill>
                  <a:schemeClr val="bg1"/>
                </a:solidFill>
              </a:rPr>
              <a:t>Navicat for SQLite    </a:t>
            </a:r>
            <a:r>
              <a:rPr lang="zh-CN" altLang="en-US" sz="1600" b="1">
                <a:solidFill>
                  <a:schemeClr val="bg1"/>
                </a:solidFill>
              </a:rPr>
              <a:t>下载课件同时可以下载，有安装说明</a:t>
            </a:r>
            <a:endParaRPr lang="zh-CN" altLang="en-US" sz="1600" b="1" dirty="0">
              <a:solidFill>
                <a:schemeClr val="bg1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1D9AE41-95FE-4CA3-93B7-600500E967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1203598"/>
            <a:ext cx="2295525" cy="16383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0B10039-6D47-46FF-834A-05FA1D48D2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5856" y="1124517"/>
            <a:ext cx="2996961" cy="3435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835658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89F9F63-FDBB-4F4D-BB9B-17A3AF6B5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728" y="1419622"/>
            <a:ext cx="6000750" cy="3324225"/>
          </a:xfrm>
          <a:prstGeom prst="rect">
            <a:avLst/>
          </a:prstGeom>
        </p:spPr>
      </p:pic>
      <p:sp>
        <p:nvSpPr>
          <p:cNvPr id="4" name="标题 4">
            <a:extLst>
              <a:ext uri="{FF2B5EF4-FFF2-40B4-BE49-F238E27FC236}">
                <a16:creationId xmlns:a16="http://schemas.microsoft.com/office/drawing/2014/main" id="{FF3E42A7-BE90-425C-B8D3-2AB4E56A4A02}"/>
              </a:ext>
            </a:extLst>
          </p:cNvPr>
          <p:cNvSpPr txBox="1">
            <a:spLocks/>
          </p:cNvSpPr>
          <p:nvPr/>
        </p:nvSpPr>
        <p:spPr>
          <a:xfrm>
            <a:off x="0" y="123478"/>
            <a:ext cx="8964488" cy="1224136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18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SQL in Python   </a:t>
            </a:r>
            <a:r>
              <a:rPr lang="en-US" altLang="zh-CN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、操作</a:t>
            </a:r>
            <a:r>
              <a:rPr lang="en-US" altLang="zh-CN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SQLile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数据  </a:t>
            </a:r>
            <a:r>
              <a:rPr lang="zh-CN" altLang="en-US" sz="16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新增</a:t>
            </a:r>
            <a:r>
              <a:rPr lang="zh-CN" altLang="en-US" sz="1600" b="1"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、删除、修改、查询</a:t>
            </a:r>
            <a:endParaRPr lang="en-US" altLang="zh-CN" sz="1600" b="1">
              <a:solidFill>
                <a:schemeClr val="accent4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endParaRPr lang="en-US" altLang="zh-CN" sz="1600" b="1">
              <a:solidFill>
                <a:schemeClr val="accent4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endParaRPr lang="en-US" altLang="zh-CN" sz="1600" b="1">
              <a:solidFill>
                <a:schemeClr val="accent4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r>
              <a:rPr lang="zh-CN" altLang="en-US" sz="1600" b="1"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                           新增一条数据</a:t>
            </a:r>
            <a:endParaRPr lang="en-US" altLang="zh-CN" sz="1600" b="1">
              <a:solidFill>
                <a:schemeClr val="accent4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endParaRPr lang="zh-CN" altLang="en-US" sz="1600" b="1">
              <a:solidFill>
                <a:schemeClr val="bg1"/>
              </a:solidFill>
            </a:endParaRPr>
          </a:p>
          <a:p>
            <a:pPr algn="l"/>
            <a:endParaRPr lang="zh-CN" altLang="en-US" sz="1600" b="1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54178770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FB15100-FB72-4B7F-B898-84554F89FF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704" y="1286222"/>
            <a:ext cx="6972300" cy="3733800"/>
          </a:xfrm>
          <a:prstGeom prst="rect">
            <a:avLst/>
          </a:prstGeom>
        </p:spPr>
      </p:pic>
      <p:sp>
        <p:nvSpPr>
          <p:cNvPr id="4" name="标题 4">
            <a:extLst>
              <a:ext uri="{FF2B5EF4-FFF2-40B4-BE49-F238E27FC236}">
                <a16:creationId xmlns:a16="http://schemas.microsoft.com/office/drawing/2014/main" id="{5668331C-A79B-48B8-AE03-90F0DBFA1DA9}"/>
              </a:ext>
            </a:extLst>
          </p:cNvPr>
          <p:cNvSpPr txBox="1">
            <a:spLocks/>
          </p:cNvSpPr>
          <p:nvPr/>
        </p:nvSpPr>
        <p:spPr>
          <a:xfrm>
            <a:off x="89756" y="123478"/>
            <a:ext cx="8964488" cy="1224136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18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SQL in Python   </a:t>
            </a:r>
            <a:r>
              <a:rPr lang="en-US" altLang="zh-CN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、操作</a:t>
            </a:r>
            <a:r>
              <a:rPr lang="en-US" altLang="zh-CN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SQLile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数据  </a:t>
            </a:r>
            <a:r>
              <a:rPr lang="zh-CN" altLang="en-US" sz="16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新增</a:t>
            </a:r>
            <a:r>
              <a:rPr lang="zh-CN" altLang="en-US" sz="1600" b="1"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、删除、修改、查询</a:t>
            </a:r>
            <a:endParaRPr lang="en-US" altLang="zh-CN" sz="1600" b="1">
              <a:solidFill>
                <a:schemeClr val="accent4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endParaRPr lang="en-US" altLang="zh-CN" sz="1600" b="1">
              <a:solidFill>
                <a:schemeClr val="accent4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endParaRPr lang="en-US" altLang="zh-CN" sz="1600" b="1">
              <a:solidFill>
                <a:schemeClr val="accent4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r>
              <a:rPr lang="zh-CN" altLang="en-US" sz="1600" b="1"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                           新增多条数据</a:t>
            </a:r>
            <a:endParaRPr lang="en-US" altLang="zh-CN" sz="1600" b="1">
              <a:solidFill>
                <a:schemeClr val="accent4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endParaRPr lang="zh-CN" altLang="en-US" sz="1600" b="1">
              <a:solidFill>
                <a:schemeClr val="bg1"/>
              </a:solidFill>
            </a:endParaRPr>
          </a:p>
          <a:p>
            <a:pPr algn="l"/>
            <a:endParaRPr lang="zh-CN" altLang="en-US" sz="1600" b="1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13584007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4">
            <a:extLst>
              <a:ext uri="{FF2B5EF4-FFF2-40B4-BE49-F238E27FC236}">
                <a16:creationId xmlns:a16="http://schemas.microsoft.com/office/drawing/2014/main" id="{2CDAE175-A5CF-4CE9-8525-064F2BB1E96E}"/>
              </a:ext>
            </a:extLst>
          </p:cNvPr>
          <p:cNvSpPr txBox="1">
            <a:spLocks/>
          </p:cNvSpPr>
          <p:nvPr/>
        </p:nvSpPr>
        <p:spPr>
          <a:xfrm>
            <a:off x="89756" y="123478"/>
            <a:ext cx="8964488" cy="1224136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18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SQL in Python   </a:t>
            </a:r>
            <a:r>
              <a:rPr lang="en-US" altLang="zh-CN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、操作</a:t>
            </a:r>
            <a:r>
              <a:rPr lang="en-US" altLang="zh-CN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SQLile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数据  </a:t>
            </a:r>
            <a:r>
              <a:rPr lang="zh-CN" altLang="en-US" sz="1600" b="1"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新增、删除、修改、</a:t>
            </a:r>
            <a:r>
              <a:rPr lang="zh-CN" altLang="en-US" sz="16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查询</a:t>
            </a:r>
            <a:endParaRPr lang="en-US" altLang="zh-CN" sz="1600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endParaRPr lang="en-US" altLang="zh-CN" sz="1600" b="1">
              <a:solidFill>
                <a:schemeClr val="accent4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endParaRPr lang="en-US" altLang="zh-CN" sz="1600" b="1">
              <a:solidFill>
                <a:schemeClr val="accent4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r>
              <a:rPr lang="zh-CN" altLang="en-US" sz="1600" b="1"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                           查询数据的</a:t>
            </a:r>
            <a:r>
              <a:rPr lang="en-US" altLang="zh-CN" sz="1600" b="1"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  <a:r>
              <a:rPr lang="zh-CN" altLang="en-US" sz="1600" b="1"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种方法</a:t>
            </a:r>
            <a:endParaRPr lang="zh-CN" altLang="en-US" sz="1600" b="1">
              <a:solidFill>
                <a:schemeClr val="bg1"/>
              </a:solidFill>
            </a:endParaRPr>
          </a:p>
          <a:p>
            <a:pPr algn="l"/>
            <a:endParaRPr lang="zh-CN" altLang="en-US" sz="1600" b="1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C488F4A-364B-4906-B65E-03A56F755C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025" y="1707654"/>
            <a:ext cx="8743950" cy="246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4258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8D562585-57EF-4340-88A7-2C565C7E36B0}"/>
              </a:ext>
            </a:extLst>
          </p:cNvPr>
          <p:cNvSpPr txBox="1"/>
          <p:nvPr/>
        </p:nvSpPr>
        <p:spPr>
          <a:xfrm>
            <a:off x="611560" y="555526"/>
            <a:ext cx="66247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>
                <a:solidFill>
                  <a:schemeClr val="bg1"/>
                </a:solidFill>
              </a:rPr>
              <a:t>join():</a:t>
            </a:r>
            <a:r>
              <a:rPr lang="zh-CN" altLang="en-US" sz="1400" b="1">
                <a:solidFill>
                  <a:schemeClr val="bg1"/>
                </a:solidFill>
              </a:rPr>
              <a:t>合并</a:t>
            </a:r>
            <a:r>
              <a:rPr lang="en-US" altLang="zh-CN" sz="1200" b="1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FAA9920-E827-4308-8442-64E41C3AFD3A}"/>
              </a:ext>
            </a:extLst>
          </p:cNvPr>
          <p:cNvSpPr txBox="1"/>
          <p:nvPr/>
        </p:nvSpPr>
        <p:spPr>
          <a:xfrm>
            <a:off x="1187624" y="915566"/>
            <a:ext cx="51845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>
                <a:solidFill>
                  <a:schemeClr val="bg2">
                    <a:lumMod val="60000"/>
                    <a:lumOff val="40000"/>
                  </a:schemeClr>
                </a:solidFill>
              </a:rPr>
              <a:t>语法：字符或子串</a:t>
            </a:r>
            <a:r>
              <a:rPr lang="en-US" altLang="zh-CN" sz="1200" b="1">
                <a:solidFill>
                  <a:schemeClr val="bg2">
                    <a:lumMod val="60000"/>
                    <a:lumOff val="40000"/>
                  </a:schemeClr>
                </a:solidFill>
              </a:rPr>
              <a:t>.join(</a:t>
            </a:r>
            <a:r>
              <a:rPr lang="zh-CN" altLang="en-US" sz="1200" b="1">
                <a:solidFill>
                  <a:schemeClr val="bg2">
                    <a:lumMod val="60000"/>
                    <a:lumOff val="40000"/>
                  </a:schemeClr>
                </a:solidFill>
              </a:rPr>
              <a:t>字符串</a:t>
            </a:r>
            <a:r>
              <a:rPr lang="en-US" altLang="zh-CN" sz="1200" b="1">
                <a:solidFill>
                  <a:schemeClr val="bg2">
                    <a:lumMod val="60000"/>
                    <a:lumOff val="40000"/>
                  </a:schemeClr>
                </a:solidFill>
              </a:rPr>
              <a:t>1</a:t>
            </a:r>
            <a:r>
              <a:rPr lang="zh-CN" altLang="en-US" sz="1200" b="1">
                <a:solidFill>
                  <a:schemeClr val="bg2">
                    <a:lumMod val="60000"/>
                    <a:lumOff val="40000"/>
                  </a:schemeClr>
                </a:solidFill>
              </a:rPr>
              <a:t>，字符串</a:t>
            </a:r>
            <a:r>
              <a:rPr lang="en-US" altLang="zh-CN" sz="1200" b="1">
                <a:solidFill>
                  <a:schemeClr val="bg2">
                    <a:lumMod val="60000"/>
                    <a:lumOff val="40000"/>
                  </a:schemeClr>
                </a:solidFill>
              </a:rPr>
              <a:t>2</a:t>
            </a:r>
            <a:r>
              <a:rPr lang="zh-CN" altLang="en-US" sz="1200" b="1">
                <a:solidFill>
                  <a:schemeClr val="bg2">
                    <a:lumMod val="60000"/>
                    <a:lumOff val="40000"/>
                  </a:schemeClr>
                </a:solidFill>
              </a:rPr>
              <a:t>，字符串</a:t>
            </a:r>
            <a:r>
              <a:rPr lang="en-US" altLang="zh-CN" sz="1200" b="1">
                <a:solidFill>
                  <a:schemeClr val="bg2">
                    <a:lumMod val="60000"/>
                    <a:lumOff val="40000"/>
                  </a:schemeClr>
                </a:solidFill>
              </a:rPr>
              <a:t>3</a:t>
            </a:r>
            <a:r>
              <a:rPr lang="zh-CN" altLang="en-US" sz="1200" b="1">
                <a:solidFill>
                  <a:schemeClr val="bg2">
                    <a:lumMod val="60000"/>
                    <a:lumOff val="40000"/>
                  </a:schemeClr>
                </a:solidFill>
              </a:rPr>
              <a:t>，</a:t>
            </a:r>
            <a:r>
              <a:rPr lang="en-US" altLang="zh-CN" sz="1200" b="1">
                <a:solidFill>
                  <a:schemeClr val="bg2">
                    <a:lumMod val="60000"/>
                    <a:lumOff val="40000"/>
                  </a:schemeClr>
                </a:solidFill>
              </a:rPr>
              <a:t>……</a:t>
            </a:r>
            <a:r>
              <a:rPr lang="zh-CN" altLang="en-US" sz="1200" b="1">
                <a:solidFill>
                  <a:schemeClr val="bg2">
                    <a:lumMod val="60000"/>
                    <a:lumOff val="40000"/>
                  </a:schemeClr>
                </a:solidFill>
              </a:rPr>
              <a:t>）</a:t>
            </a:r>
            <a:endParaRPr lang="zh-CN" altLang="en-US" sz="1200" b="1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414F9E8-BC5F-4064-ACF3-4CBC324401AA}"/>
              </a:ext>
            </a:extLst>
          </p:cNvPr>
          <p:cNvSpPr txBox="1"/>
          <p:nvPr/>
        </p:nvSpPr>
        <p:spPr>
          <a:xfrm>
            <a:off x="467544" y="51470"/>
            <a:ext cx="61926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三、字符串的常用操作</a:t>
            </a:r>
            <a:r>
              <a:rPr lang="zh-CN" altLang="en-US" sz="16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方法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（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查找、</a:t>
            </a:r>
            <a:r>
              <a:rPr lang="zh-CN" altLang="en-US" sz="1600" b="1"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修改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和判断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）</a:t>
            </a:r>
            <a:endParaRPr lang="en-US" altLang="zh-CN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91A2339-4789-4BE6-A82E-43D91B5847E9}"/>
              </a:ext>
            </a:extLst>
          </p:cNvPr>
          <p:cNvSpPr txBox="1"/>
          <p:nvPr/>
        </p:nvSpPr>
        <p:spPr>
          <a:xfrm>
            <a:off x="861737" y="1358647"/>
            <a:ext cx="70567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>
                <a:solidFill>
                  <a:schemeClr val="bg1"/>
                </a:solidFill>
              </a:rPr>
              <a:t>变量名 </a:t>
            </a:r>
            <a:r>
              <a:rPr lang="en-US" altLang="zh-CN" sz="1200" b="1">
                <a:solidFill>
                  <a:schemeClr val="bg1"/>
                </a:solidFill>
              </a:rPr>
              <a:t>= ['</a:t>
            </a:r>
            <a:r>
              <a:rPr lang="zh-CN" altLang="en-US" sz="1200" b="1">
                <a:solidFill>
                  <a:schemeClr val="bg1"/>
                </a:solidFill>
              </a:rPr>
              <a:t>中</a:t>
            </a:r>
            <a:r>
              <a:rPr lang="en-US" altLang="zh-CN" sz="1200" b="1">
                <a:solidFill>
                  <a:schemeClr val="bg1"/>
                </a:solidFill>
              </a:rPr>
              <a:t>','</a:t>
            </a:r>
            <a:r>
              <a:rPr lang="zh-CN" altLang="en-US" sz="1200" b="1">
                <a:solidFill>
                  <a:schemeClr val="bg1"/>
                </a:solidFill>
              </a:rPr>
              <a:t>国</a:t>
            </a:r>
            <a:r>
              <a:rPr lang="en-US" altLang="zh-CN" sz="1200" b="1">
                <a:solidFill>
                  <a:schemeClr val="bg1"/>
                </a:solidFill>
              </a:rPr>
              <a:t>','</a:t>
            </a:r>
            <a:r>
              <a:rPr lang="zh-CN" altLang="en-US" sz="1200" b="1">
                <a:solidFill>
                  <a:schemeClr val="bg1"/>
                </a:solidFill>
              </a:rPr>
              <a:t>最</a:t>
            </a:r>
            <a:r>
              <a:rPr lang="en-US" altLang="zh-CN" sz="1200" b="1">
                <a:solidFill>
                  <a:schemeClr val="bg1"/>
                </a:solidFill>
              </a:rPr>
              <a:t>','</a:t>
            </a:r>
            <a:r>
              <a:rPr lang="zh-CN" altLang="en-US" sz="1200" b="1">
                <a:solidFill>
                  <a:schemeClr val="bg1"/>
                </a:solidFill>
              </a:rPr>
              <a:t>强</a:t>
            </a:r>
            <a:r>
              <a:rPr lang="en-US" altLang="zh-CN" sz="1200" b="1">
                <a:solidFill>
                  <a:schemeClr val="bg1"/>
                </a:solidFill>
              </a:rPr>
              <a:t>']</a:t>
            </a:r>
            <a:endParaRPr lang="zh-CN" altLang="en-US" sz="1200" b="1" dirty="0">
              <a:solidFill>
                <a:schemeClr val="bg1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14D0BA4-0BF7-4FCB-AF0D-4E638795C6AC}"/>
              </a:ext>
            </a:extLst>
          </p:cNvPr>
          <p:cNvSpPr txBox="1"/>
          <p:nvPr/>
        </p:nvSpPr>
        <p:spPr>
          <a:xfrm>
            <a:off x="861737" y="1707654"/>
            <a:ext cx="705678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>
                <a:solidFill>
                  <a:schemeClr val="bg1"/>
                </a:solidFill>
              </a:rPr>
              <a:t>print('_'.join(</a:t>
            </a:r>
            <a:r>
              <a:rPr lang="zh-CN" altLang="en-US" sz="1200" b="1">
                <a:solidFill>
                  <a:schemeClr val="bg1"/>
                </a:solidFill>
              </a:rPr>
              <a:t>变量名</a:t>
            </a:r>
            <a:r>
              <a:rPr lang="en-US" altLang="zh-CN" sz="1200" b="1">
                <a:solidFill>
                  <a:schemeClr val="bg1"/>
                </a:solidFill>
              </a:rPr>
              <a:t>))</a:t>
            </a: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r>
              <a:rPr lang="en-US" altLang="zh-CN" sz="1200" b="1">
                <a:solidFill>
                  <a:schemeClr val="bg1"/>
                </a:solidFill>
              </a:rPr>
              <a:t>print('…'.join(</a:t>
            </a:r>
            <a:r>
              <a:rPr lang="zh-CN" altLang="en-US" sz="1200" b="1">
                <a:solidFill>
                  <a:schemeClr val="bg1"/>
                </a:solidFill>
              </a:rPr>
              <a:t>变量名</a:t>
            </a:r>
            <a:r>
              <a:rPr lang="en-US" altLang="zh-CN" sz="1200" b="1">
                <a:solidFill>
                  <a:schemeClr val="bg1"/>
                </a:solidFill>
              </a:rPr>
              <a:t>))</a:t>
            </a: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r>
              <a:rPr lang="en-US" altLang="zh-CN" sz="1200" b="1">
                <a:solidFill>
                  <a:schemeClr val="bg1"/>
                </a:solidFill>
              </a:rPr>
              <a:t>print(</a:t>
            </a:r>
            <a:r>
              <a:rPr lang="zh-CN" altLang="en-US" sz="1200" b="1">
                <a:solidFill>
                  <a:schemeClr val="bg1"/>
                </a:solidFill>
              </a:rPr>
              <a:t>变量名</a:t>
            </a:r>
            <a:r>
              <a:rPr lang="en-US" altLang="zh-CN" sz="1200" b="1">
                <a:solidFill>
                  <a:schemeClr val="bg1"/>
                </a:solidFill>
              </a:rPr>
              <a:t>)    </a:t>
            </a:r>
            <a:r>
              <a:rPr lang="zh-CN" altLang="en-US" sz="1200" b="1">
                <a:solidFill>
                  <a:srgbClr val="FF0000"/>
                </a:solidFill>
              </a:rPr>
              <a:t>观察一下，字符串被修改了吗？</a:t>
            </a:r>
            <a:endParaRPr lang="en-US" altLang="zh-CN" sz="1200" b="1">
              <a:solidFill>
                <a:srgbClr val="FF0000"/>
              </a:solidFill>
            </a:endParaRPr>
          </a:p>
          <a:p>
            <a:endParaRPr lang="zh-CN" altLang="en-US" sz="1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5027951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4">
            <a:extLst>
              <a:ext uri="{FF2B5EF4-FFF2-40B4-BE49-F238E27FC236}">
                <a16:creationId xmlns:a16="http://schemas.microsoft.com/office/drawing/2014/main" id="{F57D27B0-4F71-43C8-8BF7-5778E9E6E27F}"/>
              </a:ext>
            </a:extLst>
          </p:cNvPr>
          <p:cNvSpPr txBox="1">
            <a:spLocks/>
          </p:cNvSpPr>
          <p:nvPr/>
        </p:nvSpPr>
        <p:spPr>
          <a:xfrm>
            <a:off x="89756" y="123478"/>
            <a:ext cx="8964488" cy="1224136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18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SQL in Python   </a:t>
            </a:r>
            <a:r>
              <a:rPr lang="en-US" altLang="zh-CN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、操作</a:t>
            </a:r>
            <a:r>
              <a:rPr lang="en-US" altLang="zh-CN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SQLile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数据  </a:t>
            </a:r>
            <a:r>
              <a:rPr lang="zh-CN" altLang="en-US" sz="1600" b="1"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新增、删除、修改、</a:t>
            </a:r>
            <a:r>
              <a:rPr lang="zh-CN" altLang="en-US" sz="16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查询</a:t>
            </a:r>
            <a:endParaRPr lang="en-US" altLang="zh-CN" sz="1600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endParaRPr lang="en-US" altLang="zh-CN" sz="1600" b="1">
              <a:solidFill>
                <a:schemeClr val="accent4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endParaRPr lang="en-US" altLang="zh-CN" sz="1600" b="1">
              <a:solidFill>
                <a:schemeClr val="accent4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r>
              <a:rPr lang="zh-CN" altLang="en-US" sz="1600" b="1"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查询数据的</a:t>
            </a:r>
            <a:r>
              <a:rPr lang="en-US" altLang="zh-CN" sz="1600" b="1"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  <a:r>
              <a:rPr lang="zh-CN" altLang="en-US" sz="1600" b="1"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种方法</a:t>
            </a:r>
            <a:endParaRPr lang="zh-CN" altLang="en-US" sz="1600" b="1">
              <a:solidFill>
                <a:schemeClr val="bg1"/>
              </a:solidFill>
            </a:endParaRPr>
          </a:p>
          <a:p>
            <a:pPr algn="l"/>
            <a:endParaRPr lang="zh-CN" altLang="en-US" sz="1600" b="1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E507388-F0FC-40FF-B7DD-DE4AE23953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798" y="1376273"/>
            <a:ext cx="4018359" cy="3757427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B2373E1A-895A-4BCF-BACE-6484EB677E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9952" y="1386073"/>
            <a:ext cx="4049266" cy="375742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86EFBD4-8E3E-4C57-8AD5-DD8E80AA59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7744" y="555526"/>
            <a:ext cx="2499767" cy="705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391214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4">
            <a:extLst>
              <a:ext uri="{FF2B5EF4-FFF2-40B4-BE49-F238E27FC236}">
                <a16:creationId xmlns:a16="http://schemas.microsoft.com/office/drawing/2014/main" id="{7A170C7F-9CB1-480A-8FA8-3E58DEFAB39C}"/>
              </a:ext>
            </a:extLst>
          </p:cNvPr>
          <p:cNvSpPr txBox="1">
            <a:spLocks/>
          </p:cNvSpPr>
          <p:nvPr/>
        </p:nvSpPr>
        <p:spPr>
          <a:xfrm>
            <a:off x="89756" y="123478"/>
            <a:ext cx="8964488" cy="1224136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18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SQL in Python   </a:t>
            </a:r>
            <a:r>
              <a:rPr lang="en-US" altLang="zh-CN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、操作</a:t>
            </a:r>
            <a:r>
              <a:rPr lang="en-US" altLang="zh-CN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SQLile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数据  </a:t>
            </a:r>
            <a:r>
              <a:rPr lang="zh-CN" altLang="en-US" sz="1600" b="1"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新增、删除、修改、</a:t>
            </a:r>
            <a:r>
              <a:rPr lang="zh-CN" altLang="en-US" sz="16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查询</a:t>
            </a:r>
            <a:endParaRPr lang="en-US" altLang="zh-CN" sz="1600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endParaRPr lang="en-US" altLang="zh-CN" sz="1600" b="1">
              <a:solidFill>
                <a:schemeClr val="accent4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endParaRPr lang="en-US" altLang="zh-CN" sz="1600" b="1">
              <a:solidFill>
                <a:schemeClr val="accent4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r>
              <a:rPr lang="zh-CN" altLang="en-US" sz="1600" b="1"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查询数据的</a:t>
            </a:r>
            <a:r>
              <a:rPr lang="en-US" altLang="zh-CN" sz="1600" b="1"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  <a:r>
              <a:rPr lang="zh-CN" altLang="en-US" sz="1600" b="1"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种方法</a:t>
            </a:r>
            <a:endParaRPr lang="zh-CN" altLang="en-US" sz="1600" b="1">
              <a:solidFill>
                <a:schemeClr val="bg1"/>
              </a:solidFill>
            </a:endParaRPr>
          </a:p>
          <a:p>
            <a:pPr algn="l"/>
            <a:endParaRPr lang="zh-CN" altLang="en-US" sz="1600" b="1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139E851-23E7-4DE0-BEBB-CE780F26FE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5816" y="826706"/>
            <a:ext cx="4680520" cy="4302381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25185CFF-6C01-4107-84F1-9F857B2170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237" y="2272624"/>
            <a:ext cx="2499767" cy="705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316416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3907E48-6410-4335-A23A-C11D72A78D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9792" y="731274"/>
            <a:ext cx="4401095" cy="4326501"/>
          </a:xfrm>
          <a:prstGeom prst="rect">
            <a:avLst/>
          </a:prstGeom>
        </p:spPr>
      </p:pic>
      <p:sp>
        <p:nvSpPr>
          <p:cNvPr id="3" name="标题 4">
            <a:extLst>
              <a:ext uri="{FF2B5EF4-FFF2-40B4-BE49-F238E27FC236}">
                <a16:creationId xmlns:a16="http://schemas.microsoft.com/office/drawing/2014/main" id="{E1D413D6-63B8-4732-B387-2185D6885D58}"/>
              </a:ext>
            </a:extLst>
          </p:cNvPr>
          <p:cNvSpPr txBox="1">
            <a:spLocks/>
          </p:cNvSpPr>
          <p:nvPr/>
        </p:nvSpPr>
        <p:spPr>
          <a:xfrm>
            <a:off x="89756" y="123478"/>
            <a:ext cx="8964488" cy="1224136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18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SQL in Python   </a:t>
            </a:r>
            <a:r>
              <a:rPr lang="en-US" altLang="zh-CN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、操作</a:t>
            </a:r>
            <a:r>
              <a:rPr lang="en-US" altLang="zh-CN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SQLile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数据  </a:t>
            </a:r>
            <a:r>
              <a:rPr lang="zh-CN" altLang="en-US" sz="1600" b="1"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新增、删除、修改、</a:t>
            </a:r>
            <a:r>
              <a:rPr lang="zh-CN" altLang="en-US" sz="16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查询</a:t>
            </a:r>
            <a:endParaRPr lang="en-US" altLang="zh-CN" sz="1600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endParaRPr lang="en-US" altLang="zh-CN" sz="1600" b="1">
              <a:solidFill>
                <a:schemeClr val="accent4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endParaRPr lang="en-US" altLang="zh-CN" sz="1600" b="1">
              <a:solidFill>
                <a:schemeClr val="accent4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r>
              <a:rPr lang="zh-CN" altLang="en-US" sz="1600" b="1"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查询数据的</a:t>
            </a:r>
            <a:r>
              <a:rPr lang="en-US" altLang="zh-CN" sz="1600" b="1"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  <a:r>
              <a:rPr lang="zh-CN" altLang="en-US" sz="1600" b="1"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种方法</a:t>
            </a:r>
            <a:endParaRPr lang="zh-CN" altLang="en-US" sz="1600" b="1">
              <a:solidFill>
                <a:schemeClr val="bg1"/>
              </a:solidFill>
            </a:endParaRPr>
          </a:p>
          <a:p>
            <a:pPr algn="l"/>
            <a:endParaRPr lang="zh-CN" altLang="en-US" sz="1600" b="1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6E956D7-DA2C-4803-AADC-7F898EE16A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550" y="1635646"/>
            <a:ext cx="2499767" cy="705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472711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4">
            <a:extLst>
              <a:ext uri="{FF2B5EF4-FFF2-40B4-BE49-F238E27FC236}">
                <a16:creationId xmlns:a16="http://schemas.microsoft.com/office/drawing/2014/main" id="{0000F3EC-08C1-488B-A82F-B6A700A82EAA}"/>
              </a:ext>
            </a:extLst>
          </p:cNvPr>
          <p:cNvSpPr txBox="1">
            <a:spLocks/>
          </p:cNvSpPr>
          <p:nvPr/>
        </p:nvSpPr>
        <p:spPr>
          <a:xfrm>
            <a:off x="89756" y="123478"/>
            <a:ext cx="8964488" cy="1224136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18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SQL in Python   </a:t>
            </a:r>
            <a:r>
              <a:rPr lang="en-US" altLang="zh-CN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、操作</a:t>
            </a:r>
            <a:r>
              <a:rPr lang="en-US" altLang="zh-CN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SQLile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数据  </a:t>
            </a:r>
            <a:r>
              <a:rPr lang="zh-CN" altLang="en-US" sz="1600" b="1"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新增、删除、修改、</a:t>
            </a:r>
            <a:r>
              <a:rPr lang="zh-CN" altLang="en-US" sz="16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查询</a:t>
            </a:r>
            <a:endParaRPr lang="en-US" altLang="zh-CN" sz="1600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endParaRPr lang="en-US" altLang="zh-CN" sz="1600" b="1">
              <a:solidFill>
                <a:schemeClr val="accent4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endParaRPr lang="en-US" altLang="zh-CN" sz="1600" b="1">
              <a:solidFill>
                <a:schemeClr val="accent4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r>
              <a:rPr lang="zh-CN" altLang="en-US" sz="1600" b="1"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通过条件筛选</a:t>
            </a:r>
            <a:r>
              <a:rPr lang="en-US" altLang="zh-CN" sz="1600" b="1"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  <a:r>
              <a:rPr lang="zh-CN" altLang="en-US" sz="1600" b="1"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查询数据</a:t>
            </a:r>
            <a:endParaRPr lang="en-US" altLang="zh-CN" sz="1600" b="1">
              <a:solidFill>
                <a:schemeClr val="accent4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endParaRPr lang="en-US" altLang="zh-CN" sz="1600" b="1">
              <a:solidFill>
                <a:schemeClr val="accent4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endParaRPr lang="en-US" altLang="zh-CN" sz="1600" b="1">
              <a:solidFill>
                <a:schemeClr val="accent4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endParaRPr lang="en-US" altLang="zh-CN" sz="1600" b="1">
              <a:solidFill>
                <a:schemeClr val="accent4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r>
              <a:rPr lang="zh-CN" altLang="en-US" sz="1600" b="1"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注意查询语句可以不提交事务</a:t>
            </a:r>
            <a:endParaRPr lang="en-US" altLang="zh-CN" sz="1600" b="1">
              <a:solidFill>
                <a:schemeClr val="accent4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r>
              <a:rPr lang="zh-CN" altLang="en-US" sz="1600" b="1"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提交事务可以省略不写</a:t>
            </a:r>
            <a:endParaRPr lang="zh-CN" altLang="en-US" sz="1600" b="1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B918475-D0A0-48BD-84F8-7B8E0AD0D4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3351" y="627534"/>
            <a:ext cx="4148135" cy="4046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615448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4">
            <a:extLst>
              <a:ext uri="{FF2B5EF4-FFF2-40B4-BE49-F238E27FC236}">
                <a16:creationId xmlns:a16="http://schemas.microsoft.com/office/drawing/2014/main" id="{5EF24C93-0CAF-4344-B1B7-459ACE456031}"/>
              </a:ext>
            </a:extLst>
          </p:cNvPr>
          <p:cNvSpPr txBox="1">
            <a:spLocks/>
          </p:cNvSpPr>
          <p:nvPr/>
        </p:nvSpPr>
        <p:spPr>
          <a:xfrm>
            <a:off x="89756" y="123478"/>
            <a:ext cx="8964488" cy="1224136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18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SQL in Python   </a:t>
            </a:r>
            <a:r>
              <a:rPr lang="en-US" altLang="zh-CN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、操作</a:t>
            </a:r>
            <a:r>
              <a:rPr lang="en-US" altLang="zh-CN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SQLile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数据  </a:t>
            </a:r>
            <a:r>
              <a:rPr lang="zh-CN" altLang="en-US" sz="1600" b="1"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新增、删除、</a:t>
            </a:r>
            <a:r>
              <a:rPr lang="zh-CN" altLang="en-US" sz="16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修改、</a:t>
            </a:r>
            <a:r>
              <a:rPr lang="zh-CN" altLang="en-US" sz="1600" b="1"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查询</a:t>
            </a:r>
            <a:endParaRPr lang="en-US" altLang="zh-CN" sz="1600" b="1">
              <a:solidFill>
                <a:schemeClr val="accent4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EECA55B-7237-43F1-AB43-4AABEA3487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5816" y="1059582"/>
            <a:ext cx="5419725" cy="333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938835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4">
            <a:extLst>
              <a:ext uri="{FF2B5EF4-FFF2-40B4-BE49-F238E27FC236}">
                <a16:creationId xmlns:a16="http://schemas.microsoft.com/office/drawing/2014/main" id="{6906A824-23F5-4961-BC65-40439BFE0529}"/>
              </a:ext>
            </a:extLst>
          </p:cNvPr>
          <p:cNvSpPr txBox="1">
            <a:spLocks/>
          </p:cNvSpPr>
          <p:nvPr/>
        </p:nvSpPr>
        <p:spPr>
          <a:xfrm>
            <a:off x="89756" y="123478"/>
            <a:ext cx="8964488" cy="1224136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18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SQL in Python   </a:t>
            </a:r>
            <a:r>
              <a:rPr lang="en-US" altLang="zh-CN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、操作</a:t>
            </a:r>
            <a:r>
              <a:rPr lang="en-US" altLang="zh-CN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SQLile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数据  </a:t>
            </a:r>
            <a:r>
              <a:rPr lang="zh-CN" altLang="en-US" sz="1600" b="1"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新增、</a:t>
            </a:r>
            <a:r>
              <a:rPr lang="zh-CN" altLang="en-US" sz="16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删除</a:t>
            </a:r>
            <a:r>
              <a:rPr lang="zh-CN" altLang="en-US" sz="1600" b="1"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、修改</a:t>
            </a:r>
            <a:r>
              <a:rPr lang="zh-CN" altLang="en-US" sz="1600" b="1">
                <a:solidFill>
                  <a:schemeClr val="accent3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、</a:t>
            </a:r>
            <a:r>
              <a:rPr lang="zh-CN" altLang="en-US" sz="1600" b="1"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查询</a:t>
            </a:r>
            <a:endParaRPr lang="en-US" altLang="zh-CN" sz="1600" b="1">
              <a:solidFill>
                <a:schemeClr val="accent4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2635758-5615-45FE-9A79-BCE34B0F44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5566"/>
            <a:ext cx="4785130" cy="2768654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5C6586AE-C512-4AB5-8CF4-018CA84F03D6}"/>
              </a:ext>
            </a:extLst>
          </p:cNvPr>
          <p:cNvSpPr txBox="1"/>
          <p:nvPr/>
        </p:nvSpPr>
        <p:spPr>
          <a:xfrm>
            <a:off x="2555776" y="3939902"/>
            <a:ext cx="71642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>
                <a:solidFill>
                  <a:srgbClr val="FFFF00"/>
                </a:solidFill>
              </a:rPr>
              <a:t>如果不加</a:t>
            </a:r>
            <a:r>
              <a:rPr lang="en-US" altLang="zh-CN" b="1">
                <a:solidFill>
                  <a:srgbClr val="FFFF00"/>
                </a:solidFill>
              </a:rPr>
              <a:t>where</a:t>
            </a:r>
            <a:r>
              <a:rPr lang="zh-CN" altLang="en-US" b="1">
                <a:solidFill>
                  <a:srgbClr val="FFFF00"/>
                </a:solidFill>
              </a:rPr>
              <a:t>条件，就把</a:t>
            </a:r>
            <a:r>
              <a:rPr lang="en-US" altLang="zh-CN" b="1">
                <a:solidFill>
                  <a:srgbClr val="FFFF00"/>
                </a:solidFill>
              </a:rPr>
              <a:t>user</a:t>
            </a:r>
            <a:r>
              <a:rPr lang="zh-CN" altLang="en-US" b="1">
                <a:solidFill>
                  <a:srgbClr val="FFFF00"/>
                </a:solidFill>
              </a:rPr>
              <a:t>里所有的数据全部删除</a:t>
            </a:r>
            <a:endParaRPr lang="en-US" altLang="zh-CN" b="1">
              <a:solidFill>
                <a:srgbClr val="FFFF00"/>
              </a:solidFill>
            </a:endParaRPr>
          </a:p>
          <a:p>
            <a:r>
              <a:rPr lang="zh-CN" altLang="en-US" b="1">
                <a:solidFill>
                  <a:srgbClr val="FFFF00"/>
                </a:solidFill>
              </a:rPr>
              <a:t>听说过‘从删库到跑路吗？’当然这只是删表而已</a:t>
            </a:r>
            <a:endParaRPr lang="zh-CN" altLang="en-US" b="1" dirty="0">
              <a:solidFill>
                <a:srgbClr val="FFFF00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89BC339-D75B-4E90-90F9-F293D62687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2080" y="915566"/>
            <a:ext cx="3861109" cy="2469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869081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PA-组合 91">
            <a:extLst>
              <a:ext uri="{FF2B5EF4-FFF2-40B4-BE49-F238E27FC236}">
                <a16:creationId xmlns:a16="http://schemas.microsoft.com/office/drawing/2014/main" id="{0DFFC35C-FBC9-4C15-97E5-E73A8D79A093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 rot="920319">
            <a:off x="2838533" y="1622855"/>
            <a:ext cx="3466935" cy="2205774"/>
            <a:chOff x="2731612" y="2070241"/>
            <a:chExt cx="3466935" cy="2205774"/>
          </a:xfrm>
        </p:grpSpPr>
        <p:sp>
          <p:nvSpPr>
            <p:cNvPr id="3" name="PA-ïşļídê">
              <a:extLst>
                <a:ext uri="{FF2B5EF4-FFF2-40B4-BE49-F238E27FC236}">
                  <a16:creationId xmlns:a16="http://schemas.microsoft.com/office/drawing/2014/main" id="{2C9F8A31-A8D5-4D22-B923-8F360897C7DC}"/>
                </a:ext>
              </a:extLst>
            </p:cNvPr>
            <p:cNvSpPr/>
            <p:nvPr>
              <p:custDataLst>
                <p:tags r:id="rId21"/>
              </p:custDataLst>
            </p:nvPr>
          </p:nvSpPr>
          <p:spPr bwMode="auto">
            <a:xfrm>
              <a:off x="2731612" y="2080345"/>
              <a:ext cx="3466935" cy="2195670"/>
            </a:xfrm>
            <a:custGeom>
              <a:avLst/>
              <a:gdLst>
                <a:gd name="T0" fmla="*/ 14 w 1741"/>
                <a:gd name="T1" fmla="*/ 1102 h 1102"/>
                <a:gd name="T2" fmla="*/ 1741 w 1741"/>
                <a:gd name="T3" fmla="*/ 1102 h 1102"/>
                <a:gd name="T4" fmla="*/ 1741 w 1741"/>
                <a:gd name="T5" fmla="*/ 0 h 1102"/>
                <a:gd name="T6" fmla="*/ 0 w 1741"/>
                <a:gd name="T7" fmla="*/ 0 h 1102"/>
                <a:gd name="T8" fmla="*/ 0 w 1741"/>
                <a:gd name="T9" fmla="*/ 1088 h 1102"/>
                <a:gd name="T10" fmla="*/ 14 w 1741"/>
                <a:gd name="T11" fmla="*/ 1102 h 1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41" h="1102">
                  <a:moveTo>
                    <a:pt x="14" y="1102"/>
                  </a:moveTo>
                  <a:cubicBezTo>
                    <a:pt x="1741" y="1102"/>
                    <a:pt x="1741" y="1102"/>
                    <a:pt x="1741" y="1102"/>
                  </a:cubicBezTo>
                  <a:cubicBezTo>
                    <a:pt x="1741" y="0"/>
                    <a:pt x="1741" y="0"/>
                    <a:pt x="174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088"/>
                    <a:pt x="0" y="1088"/>
                    <a:pt x="0" y="1088"/>
                  </a:cubicBezTo>
                  <a:cubicBezTo>
                    <a:pt x="0" y="1096"/>
                    <a:pt x="6" y="1102"/>
                    <a:pt x="14" y="1102"/>
                  </a:cubicBezTo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" name="PA-ïSľíḋe">
              <a:extLst>
                <a:ext uri="{FF2B5EF4-FFF2-40B4-BE49-F238E27FC236}">
                  <a16:creationId xmlns:a16="http://schemas.microsoft.com/office/drawing/2014/main" id="{04375CDE-E1D1-4267-929A-AA13A87E2072}"/>
                </a:ext>
              </a:extLst>
            </p:cNvPr>
            <p:cNvSpPr/>
            <p:nvPr>
              <p:custDataLst>
                <p:tags r:id="rId22"/>
              </p:custDataLst>
            </p:nvPr>
          </p:nvSpPr>
          <p:spPr bwMode="auto">
            <a:xfrm>
              <a:off x="3020383" y="4244022"/>
              <a:ext cx="3146172" cy="0"/>
            </a:xfrm>
            <a:custGeom>
              <a:avLst/>
              <a:gdLst>
                <a:gd name="T0" fmla="*/ 1580 w 1580"/>
                <a:gd name="T1" fmla="*/ 0 w 1580"/>
                <a:gd name="T2" fmla="*/ 1 w 1580"/>
                <a:gd name="T3" fmla="*/ 1580 w 1580"/>
                <a:gd name="T4" fmla="*/ 1580 w 158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580">
                  <a:moveTo>
                    <a:pt x="158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1580" y="0"/>
                    <a:pt x="1580" y="0"/>
                    <a:pt x="1580" y="0"/>
                  </a:cubicBezTo>
                  <a:cubicBezTo>
                    <a:pt x="1580" y="0"/>
                    <a:pt x="1580" y="0"/>
                    <a:pt x="1580" y="0"/>
                  </a:cubicBezTo>
                </a:path>
              </a:pathLst>
            </a:custGeom>
            <a:solidFill>
              <a:srgbClr val="5657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89" name="组合 88">
              <a:extLst>
                <a:ext uri="{FF2B5EF4-FFF2-40B4-BE49-F238E27FC236}">
                  <a16:creationId xmlns:a16="http://schemas.microsoft.com/office/drawing/2014/main" id="{6EA32E37-1307-4F67-90AF-E6C067A6ADA3}"/>
                </a:ext>
              </a:extLst>
            </p:cNvPr>
            <p:cNvGrpSpPr/>
            <p:nvPr/>
          </p:nvGrpSpPr>
          <p:grpSpPr>
            <a:xfrm>
              <a:off x="2731612" y="2070241"/>
              <a:ext cx="3466935" cy="472307"/>
              <a:chOff x="2731612" y="2070241"/>
              <a:chExt cx="3466935" cy="472307"/>
            </a:xfrm>
            <a:effectLst>
              <a:outerShdw blurRad="1905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88" name="PA-矩形 87">
                <a:extLst>
                  <a:ext uri="{FF2B5EF4-FFF2-40B4-BE49-F238E27FC236}">
                    <a16:creationId xmlns:a16="http://schemas.microsoft.com/office/drawing/2014/main" id="{178F119D-72B0-4A4D-B2C2-1920B2971AF9}"/>
                  </a:ext>
                </a:extLst>
              </p:cNvPr>
              <p:cNvSpPr/>
              <p:nvPr>
                <p:custDataLst>
                  <p:tags r:id="rId49"/>
                </p:custDataLst>
              </p:nvPr>
            </p:nvSpPr>
            <p:spPr>
              <a:xfrm>
                <a:off x="2731612" y="2070241"/>
                <a:ext cx="3466935" cy="472307"/>
              </a:xfrm>
              <a:prstGeom prst="rect">
                <a:avLst/>
              </a:prstGeom>
              <a:solidFill>
                <a:schemeClr val="tx1"/>
              </a:solidFill>
              <a:ln cap="rnd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PA-îSľiḋé">
                <a:extLst>
                  <a:ext uri="{FF2B5EF4-FFF2-40B4-BE49-F238E27FC236}">
                    <a16:creationId xmlns:a16="http://schemas.microsoft.com/office/drawing/2014/main" id="{62137727-3CB6-43EC-8DEA-392B95B952B6}"/>
                  </a:ext>
                </a:extLst>
              </p:cNvPr>
              <p:cNvSpPr/>
              <p:nvPr>
                <p:custDataLst>
                  <p:tags r:id="rId50"/>
                </p:custDataLst>
              </p:nvPr>
            </p:nvSpPr>
            <p:spPr bwMode="auto">
              <a:xfrm>
                <a:off x="2899150" y="2098867"/>
                <a:ext cx="748448" cy="420107"/>
              </a:xfrm>
              <a:custGeom>
                <a:avLst/>
                <a:gdLst>
                  <a:gd name="T0" fmla="*/ 487 w 889"/>
                  <a:gd name="T1" fmla="*/ 499 h 499"/>
                  <a:gd name="T2" fmla="*/ 0 w 889"/>
                  <a:gd name="T3" fmla="*/ 499 h 499"/>
                  <a:gd name="T4" fmla="*/ 402 w 889"/>
                  <a:gd name="T5" fmla="*/ 0 h 499"/>
                  <a:gd name="T6" fmla="*/ 889 w 889"/>
                  <a:gd name="T7" fmla="*/ 0 h 499"/>
                  <a:gd name="T8" fmla="*/ 487 w 889"/>
                  <a:gd name="T9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89" h="499">
                    <a:moveTo>
                      <a:pt x="487" y="499"/>
                    </a:moveTo>
                    <a:lnTo>
                      <a:pt x="0" y="499"/>
                    </a:lnTo>
                    <a:lnTo>
                      <a:pt x="402" y="0"/>
                    </a:lnTo>
                    <a:lnTo>
                      <a:pt x="889" y="0"/>
                    </a:lnTo>
                    <a:lnTo>
                      <a:pt x="487" y="49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" name="PA-íṩḷíḍè">
                <a:extLst>
                  <a:ext uri="{FF2B5EF4-FFF2-40B4-BE49-F238E27FC236}">
                    <a16:creationId xmlns:a16="http://schemas.microsoft.com/office/drawing/2014/main" id="{C9767666-64AD-413A-93AE-307FE59B2C5F}"/>
                  </a:ext>
                </a:extLst>
              </p:cNvPr>
              <p:cNvSpPr/>
              <p:nvPr>
                <p:custDataLst>
                  <p:tags r:id="rId51"/>
                </p:custDataLst>
              </p:nvPr>
            </p:nvSpPr>
            <p:spPr bwMode="auto">
              <a:xfrm>
                <a:off x="3695585" y="2098867"/>
                <a:ext cx="729083" cy="420107"/>
              </a:xfrm>
              <a:custGeom>
                <a:avLst/>
                <a:gdLst>
                  <a:gd name="T0" fmla="*/ 485 w 866"/>
                  <a:gd name="T1" fmla="*/ 499 h 499"/>
                  <a:gd name="T2" fmla="*/ 0 w 866"/>
                  <a:gd name="T3" fmla="*/ 499 h 499"/>
                  <a:gd name="T4" fmla="*/ 381 w 866"/>
                  <a:gd name="T5" fmla="*/ 0 h 499"/>
                  <a:gd name="T6" fmla="*/ 866 w 866"/>
                  <a:gd name="T7" fmla="*/ 0 h 499"/>
                  <a:gd name="T8" fmla="*/ 485 w 866"/>
                  <a:gd name="T9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66" h="499">
                    <a:moveTo>
                      <a:pt x="485" y="499"/>
                    </a:moveTo>
                    <a:lnTo>
                      <a:pt x="0" y="499"/>
                    </a:lnTo>
                    <a:lnTo>
                      <a:pt x="381" y="0"/>
                    </a:lnTo>
                    <a:lnTo>
                      <a:pt x="866" y="0"/>
                    </a:lnTo>
                    <a:lnTo>
                      <a:pt x="485" y="49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" name="PA-í$ľiḑe">
                <a:extLst>
                  <a:ext uri="{FF2B5EF4-FFF2-40B4-BE49-F238E27FC236}">
                    <a16:creationId xmlns:a16="http://schemas.microsoft.com/office/drawing/2014/main" id="{FC19DA81-E90B-4C5D-8B48-7FC3A16E13C4}"/>
                  </a:ext>
                </a:extLst>
              </p:cNvPr>
              <p:cNvSpPr/>
              <p:nvPr>
                <p:custDataLst>
                  <p:tags r:id="rId52"/>
                </p:custDataLst>
              </p:nvPr>
            </p:nvSpPr>
            <p:spPr bwMode="auto">
              <a:xfrm>
                <a:off x="4490336" y="2098867"/>
                <a:ext cx="712246" cy="420107"/>
              </a:xfrm>
              <a:custGeom>
                <a:avLst/>
                <a:gdLst>
                  <a:gd name="T0" fmla="*/ 487 w 846"/>
                  <a:gd name="T1" fmla="*/ 499 h 499"/>
                  <a:gd name="T2" fmla="*/ 0 w 846"/>
                  <a:gd name="T3" fmla="*/ 499 h 499"/>
                  <a:gd name="T4" fmla="*/ 359 w 846"/>
                  <a:gd name="T5" fmla="*/ 0 h 499"/>
                  <a:gd name="T6" fmla="*/ 846 w 846"/>
                  <a:gd name="T7" fmla="*/ 0 h 499"/>
                  <a:gd name="T8" fmla="*/ 487 w 846"/>
                  <a:gd name="T9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46" h="499">
                    <a:moveTo>
                      <a:pt x="487" y="499"/>
                    </a:moveTo>
                    <a:lnTo>
                      <a:pt x="0" y="499"/>
                    </a:lnTo>
                    <a:lnTo>
                      <a:pt x="359" y="0"/>
                    </a:lnTo>
                    <a:lnTo>
                      <a:pt x="846" y="0"/>
                    </a:lnTo>
                    <a:lnTo>
                      <a:pt x="487" y="49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" name="PA-ïšļiḍè">
                <a:extLst>
                  <a:ext uri="{FF2B5EF4-FFF2-40B4-BE49-F238E27FC236}">
                    <a16:creationId xmlns:a16="http://schemas.microsoft.com/office/drawing/2014/main" id="{B59986AB-7D05-4366-B6AC-87BF6AF356D8}"/>
                  </a:ext>
                </a:extLst>
              </p:cNvPr>
              <p:cNvSpPr/>
              <p:nvPr>
                <p:custDataLst>
                  <p:tags r:id="rId53"/>
                </p:custDataLst>
              </p:nvPr>
            </p:nvSpPr>
            <p:spPr bwMode="auto">
              <a:xfrm>
                <a:off x="5284246" y="2098867"/>
                <a:ext cx="697091" cy="420107"/>
              </a:xfrm>
              <a:custGeom>
                <a:avLst/>
                <a:gdLst>
                  <a:gd name="T0" fmla="*/ 488 w 828"/>
                  <a:gd name="T1" fmla="*/ 499 h 499"/>
                  <a:gd name="T2" fmla="*/ 0 w 828"/>
                  <a:gd name="T3" fmla="*/ 499 h 499"/>
                  <a:gd name="T4" fmla="*/ 341 w 828"/>
                  <a:gd name="T5" fmla="*/ 0 h 499"/>
                  <a:gd name="T6" fmla="*/ 828 w 828"/>
                  <a:gd name="T7" fmla="*/ 0 h 499"/>
                  <a:gd name="T8" fmla="*/ 488 w 828"/>
                  <a:gd name="T9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8" h="499">
                    <a:moveTo>
                      <a:pt x="488" y="499"/>
                    </a:moveTo>
                    <a:lnTo>
                      <a:pt x="0" y="499"/>
                    </a:lnTo>
                    <a:lnTo>
                      <a:pt x="341" y="0"/>
                    </a:lnTo>
                    <a:lnTo>
                      <a:pt x="828" y="0"/>
                    </a:lnTo>
                    <a:lnTo>
                      <a:pt x="488" y="49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32" name="PA-ï$ļïďé">
              <a:extLst>
                <a:ext uri="{FF2B5EF4-FFF2-40B4-BE49-F238E27FC236}">
                  <a16:creationId xmlns:a16="http://schemas.microsoft.com/office/drawing/2014/main" id="{E25C69D8-1FE6-48DE-B801-A206BE2DC62F}"/>
                </a:ext>
              </a:extLst>
            </p:cNvPr>
            <p:cNvSpPr/>
            <p:nvPr>
              <p:custDataLst>
                <p:tags r:id="rId23"/>
              </p:custDataLst>
            </p:nvPr>
          </p:nvSpPr>
          <p:spPr bwMode="auto">
            <a:xfrm>
              <a:off x="2731612" y="2504661"/>
              <a:ext cx="3466935" cy="0"/>
            </a:xfrm>
            <a:custGeom>
              <a:avLst/>
              <a:gdLst>
                <a:gd name="T0" fmla="*/ 0 w 4118"/>
                <a:gd name="T1" fmla="*/ 4118 w 4118"/>
                <a:gd name="T2" fmla="*/ 0 w 41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4118">
                  <a:moveTo>
                    <a:pt x="0" y="0"/>
                  </a:moveTo>
                  <a:lnTo>
                    <a:pt x="411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" name="PA-îşļïḋé">
              <a:extLst>
                <a:ext uri="{FF2B5EF4-FFF2-40B4-BE49-F238E27FC236}">
                  <a16:creationId xmlns:a16="http://schemas.microsoft.com/office/drawing/2014/main" id="{7A2A5717-1FEB-4BEB-9B28-FF0E4FD3C48E}"/>
                </a:ext>
              </a:extLst>
            </p:cNvPr>
            <p:cNvSpPr/>
            <p:nvPr>
              <p:custDataLst>
                <p:tags r:id="rId24"/>
              </p:custDataLst>
            </p:nvPr>
          </p:nvSpPr>
          <p:spPr bwMode="auto">
            <a:xfrm>
              <a:off x="2731612" y="2504661"/>
              <a:ext cx="3466935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" name="PA-îšľïḋè">
              <a:extLst>
                <a:ext uri="{FF2B5EF4-FFF2-40B4-BE49-F238E27FC236}">
                  <a16:creationId xmlns:a16="http://schemas.microsoft.com/office/drawing/2014/main" id="{D9BA1A78-1E40-4EB9-AAFA-FA750A865453}"/>
                </a:ext>
              </a:extLst>
            </p:cNvPr>
            <p:cNvSpPr/>
            <p:nvPr>
              <p:custDataLst>
                <p:tags r:id="rId25"/>
              </p:custDataLst>
            </p:nvPr>
          </p:nvSpPr>
          <p:spPr bwMode="auto">
            <a:xfrm>
              <a:off x="3008597" y="2939081"/>
              <a:ext cx="2781630" cy="8419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" name="PA-íśľíďè">
              <a:extLst>
                <a:ext uri="{FF2B5EF4-FFF2-40B4-BE49-F238E27FC236}">
                  <a16:creationId xmlns:a16="http://schemas.microsoft.com/office/drawing/2014/main" id="{99FE211B-B921-48AE-80C2-6348317A288E}"/>
                </a:ext>
              </a:extLst>
            </p:cNvPr>
            <p:cNvSpPr/>
            <p:nvPr>
              <p:custDataLst>
                <p:tags r:id="rId26"/>
              </p:custDataLst>
            </p:nvPr>
          </p:nvSpPr>
          <p:spPr bwMode="auto">
            <a:xfrm>
              <a:off x="3008597" y="2939081"/>
              <a:ext cx="2781630" cy="84190"/>
            </a:xfrm>
            <a:custGeom>
              <a:avLst/>
              <a:gdLst>
                <a:gd name="T0" fmla="*/ 0 w 3304"/>
                <a:gd name="T1" fmla="*/ 100 h 100"/>
                <a:gd name="T2" fmla="*/ 3304 w 3304"/>
                <a:gd name="T3" fmla="*/ 100 h 100"/>
                <a:gd name="T4" fmla="*/ 3304 w 3304"/>
                <a:gd name="T5" fmla="*/ 0 h 100"/>
                <a:gd name="T6" fmla="*/ 0 w 3304"/>
                <a:gd name="T7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04" h="100">
                  <a:moveTo>
                    <a:pt x="0" y="100"/>
                  </a:moveTo>
                  <a:lnTo>
                    <a:pt x="3304" y="100"/>
                  </a:lnTo>
                  <a:lnTo>
                    <a:pt x="3304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" name="PA-iS1idé">
              <a:extLst>
                <a:ext uri="{FF2B5EF4-FFF2-40B4-BE49-F238E27FC236}">
                  <a16:creationId xmlns:a16="http://schemas.microsoft.com/office/drawing/2014/main" id="{23A6C298-E377-4A16-A3CF-F737397D81B1}"/>
                </a:ext>
              </a:extLst>
            </p:cNvPr>
            <p:cNvSpPr/>
            <p:nvPr>
              <p:custDataLst>
                <p:tags r:id="rId27"/>
              </p:custDataLst>
            </p:nvPr>
          </p:nvSpPr>
          <p:spPr bwMode="auto">
            <a:xfrm>
              <a:off x="3008597" y="3351611"/>
              <a:ext cx="2781630" cy="8419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" name="PA-iṥḻiḋe">
              <a:extLst>
                <a:ext uri="{FF2B5EF4-FFF2-40B4-BE49-F238E27FC236}">
                  <a16:creationId xmlns:a16="http://schemas.microsoft.com/office/drawing/2014/main" id="{ECBBE917-598E-4E6A-8EE0-F070D761F901}"/>
                </a:ext>
              </a:extLst>
            </p:cNvPr>
            <p:cNvSpPr/>
            <p:nvPr>
              <p:custDataLst>
                <p:tags r:id="rId28"/>
              </p:custDataLst>
            </p:nvPr>
          </p:nvSpPr>
          <p:spPr bwMode="auto">
            <a:xfrm>
              <a:off x="3008597" y="3351611"/>
              <a:ext cx="2781630" cy="841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" name="PA-îšļîḋé">
              <a:extLst>
                <a:ext uri="{FF2B5EF4-FFF2-40B4-BE49-F238E27FC236}">
                  <a16:creationId xmlns:a16="http://schemas.microsoft.com/office/drawing/2014/main" id="{63586F0D-B2A0-4274-A4E2-00E9475A179C}"/>
                </a:ext>
              </a:extLst>
            </p:cNvPr>
            <p:cNvSpPr/>
            <p:nvPr>
              <p:custDataLst>
                <p:tags r:id="rId29"/>
              </p:custDataLst>
            </p:nvPr>
          </p:nvSpPr>
          <p:spPr bwMode="auto">
            <a:xfrm>
              <a:off x="3008597" y="3764141"/>
              <a:ext cx="2781630" cy="8334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" name="PA-iṧḻîḑè">
              <a:extLst>
                <a:ext uri="{FF2B5EF4-FFF2-40B4-BE49-F238E27FC236}">
                  <a16:creationId xmlns:a16="http://schemas.microsoft.com/office/drawing/2014/main" id="{CD9900E8-098C-4E59-8BCF-B3D97A2831F8}"/>
                </a:ext>
              </a:extLst>
            </p:cNvPr>
            <p:cNvSpPr/>
            <p:nvPr>
              <p:custDataLst>
                <p:tags r:id="rId30"/>
              </p:custDataLst>
            </p:nvPr>
          </p:nvSpPr>
          <p:spPr bwMode="auto">
            <a:xfrm>
              <a:off x="3008597" y="3764141"/>
              <a:ext cx="2781630" cy="833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8" name="PA-ïśḻiḋê">
              <a:extLst>
                <a:ext uri="{FF2B5EF4-FFF2-40B4-BE49-F238E27FC236}">
                  <a16:creationId xmlns:a16="http://schemas.microsoft.com/office/drawing/2014/main" id="{7E88255D-9A20-45E1-B07E-EC45433AEBCF}"/>
                </a:ext>
              </a:extLst>
            </p:cNvPr>
            <p:cNvSpPr/>
            <p:nvPr>
              <p:custDataLst>
                <p:tags r:id="rId31"/>
              </p:custDataLst>
            </p:nvPr>
          </p:nvSpPr>
          <p:spPr bwMode="auto">
            <a:xfrm>
              <a:off x="3008597" y="2699981"/>
              <a:ext cx="121233" cy="151541"/>
            </a:xfrm>
            <a:custGeom>
              <a:avLst/>
              <a:gdLst>
                <a:gd name="T0" fmla="*/ 144 w 144"/>
                <a:gd name="T1" fmla="*/ 0 h 180"/>
                <a:gd name="T2" fmla="*/ 144 w 144"/>
                <a:gd name="T3" fmla="*/ 29 h 180"/>
                <a:gd name="T4" fmla="*/ 92 w 144"/>
                <a:gd name="T5" fmla="*/ 29 h 180"/>
                <a:gd name="T6" fmla="*/ 92 w 144"/>
                <a:gd name="T7" fmla="*/ 180 h 180"/>
                <a:gd name="T8" fmla="*/ 54 w 144"/>
                <a:gd name="T9" fmla="*/ 180 h 180"/>
                <a:gd name="T10" fmla="*/ 54 w 144"/>
                <a:gd name="T11" fmla="*/ 29 h 180"/>
                <a:gd name="T12" fmla="*/ 0 w 144"/>
                <a:gd name="T13" fmla="*/ 29 h 180"/>
                <a:gd name="T14" fmla="*/ 0 w 144"/>
                <a:gd name="T15" fmla="*/ 0 h 180"/>
                <a:gd name="T16" fmla="*/ 144 w 144"/>
                <a:gd name="T17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4" h="180">
                  <a:moveTo>
                    <a:pt x="144" y="0"/>
                  </a:moveTo>
                  <a:lnTo>
                    <a:pt x="144" y="29"/>
                  </a:lnTo>
                  <a:lnTo>
                    <a:pt x="92" y="29"/>
                  </a:lnTo>
                  <a:lnTo>
                    <a:pt x="92" y="180"/>
                  </a:lnTo>
                  <a:lnTo>
                    <a:pt x="54" y="180"/>
                  </a:lnTo>
                  <a:lnTo>
                    <a:pt x="54" y="29"/>
                  </a:lnTo>
                  <a:lnTo>
                    <a:pt x="0" y="29"/>
                  </a:lnTo>
                  <a:lnTo>
                    <a:pt x="0" y="0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9" name="PA-işḻïde">
              <a:extLst>
                <a:ext uri="{FF2B5EF4-FFF2-40B4-BE49-F238E27FC236}">
                  <a16:creationId xmlns:a16="http://schemas.microsoft.com/office/drawing/2014/main" id="{B4592087-DCB2-46EA-9734-6FDE126691CF}"/>
                </a:ext>
              </a:extLst>
            </p:cNvPr>
            <p:cNvSpPr/>
            <p:nvPr>
              <p:custDataLst>
                <p:tags r:id="rId32"/>
              </p:custDataLst>
            </p:nvPr>
          </p:nvSpPr>
          <p:spPr bwMode="auto">
            <a:xfrm>
              <a:off x="3148352" y="2699981"/>
              <a:ext cx="31151" cy="15154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0" name="PA-ïṡļidè">
              <a:extLst>
                <a:ext uri="{FF2B5EF4-FFF2-40B4-BE49-F238E27FC236}">
                  <a16:creationId xmlns:a16="http://schemas.microsoft.com/office/drawing/2014/main" id="{3BC15ED1-2347-4100-99AE-1BBBB8774C05}"/>
                </a:ext>
              </a:extLst>
            </p:cNvPr>
            <p:cNvSpPr/>
            <p:nvPr>
              <p:custDataLst>
                <p:tags r:id="rId33"/>
              </p:custDataLst>
            </p:nvPr>
          </p:nvSpPr>
          <p:spPr bwMode="auto">
            <a:xfrm>
              <a:off x="3199707" y="2699981"/>
              <a:ext cx="121233" cy="151541"/>
            </a:xfrm>
            <a:custGeom>
              <a:avLst/>
              <a:gdLst>
                <a:gd name="T0" fmla="*/ 144 w 144"/>
                <a:gd name="T1" fmla="*/ 0 h 180"/>
                <a:gd name="T2" fmla="*/ 144 w 144"/>
                <a:gd name="T3" fmla="*/ 29 h 180"/>
                <a:gd name="T4" fmla="*/ 90 w 144"/>
                <a:gd name="T5" fmla="*/ 29 h 180"/>
                <a:gd name="T6" fmla="*/ 90 w 144"/>
                <a:gd name="T7" fmla="*/ 180 h 180"/>
                <a:gd name="T8" fmla="*/ 52 w 144"/>
                <a:gd name="T9" fmla="*/ 180 h 180"/>
                <a:gd name="T10" fmla="*/ 52 w 144"/>
                <a:gd name="T11" fmla="*/ 29 h 180"/>
                <a:gd name="T12" fmla="*/ 0 w 144"/>
                <a:gd name="T13" fmla="*/ 29 h 180"/>
                <a:gd name="T14" fmla="*/ 0 w 144"/>
                <a:gd name="T15" fmla="*/ 0 h 180"/>
                <a:gd name="T16" fmla="*/ 144 w 144"/>
                <a:gd name="T17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4" h="180">
                  <a:moveTo>
                    <a:pt x="144" y="0"/>
                  </a:moveTo>
                  <a:lnTo>
                    <a:pt x="144" y="29"/>
                  </a:lnTo>
                  <a:lnTo>
                    <a:pt x="90" y="29"/>
                  </a:lnTo>
                  <a:lnTo>
                    <a:pt x="90" y="180"/>
                  </a:lnTo>
                  <a:lnTo>
                    <a:pt x="52" y="180"/>
                  </a:lnTo>
                  <a:lnTo>
                    <a:pt x="52" y="29"/>
                  </a:lnTo>
                  <a:lnTo>
                    <a:pt x="0" y="29"/>
                  </a:lnTo>
                  <a:lnTo>
                    <a:pt x="0" y="0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1" name="PA-íṥḷiḑe">
              <a:extLst>
                <a:ext uri="{FF2B5EF4-FFF2-40B4-BE49-F238E27FC236}">
                  <a16:creationId xmlns:a16="http://schemas.microsoft.com/office/drawing/2014/main" id="{C701E818-F4D5-4A20-99E8-34D87EFFD904}"/>
                </a:ext>
              </a:extLst>
            </p:cNvPr>
            <p:cNvSpPr/>
            <p:nvPr>
              <p:custDataLst>
                <p:tags r:id="rId34"/>
              </p:custDataLst>
            </p:nvPr>
          </p:nvSpPr>
          <p:spPr bwMode="auto">
            <a:xfrm>
              <a:off x="3339462" y="2699981"/>
              <a:ext cx="90925" cy="151541"/>
            </a:xfrm>
            <a:custGeom>
              <a:avLst/>
              <a:gdLst>
                <a:gd name="T0" fmla="*/ 37 w 108"/>
                <a:gd name="T1" fmla="*/ 149 h 180"/>
                <a:gd name="T2" fmla="*/ 108 w 108"/>
                <a:gd name="T3" fmla="*/ 149 h 180"/>
                <a:gd name="T4" fmla="*/ 108 w 108"/>
                <a:gd name="T5" fmla="*/ 180 h 180"/>
                <a:gd name="T6" fmla="*/ 0 w 108"/>
                <a:gd name="T7" fmla="*/ 180 h 180"/>
                <a:gd name="T8" fmla="*/ 0 w 108"/>
                <a:gd name="T9" fmla="*/ 0 h 180"/>
                <a:gd name="T10" fmla="*/ 37 w 108"/>
                <a:gd name="T11" fmla="*/ 0 h 180"/>
                <a:gd name="T12" fmla="*/ 37 w 108"/>
                <a:gd name="T13" fmla="*/ 149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" h="180">
                  <a:moveTo>
                    <a:pt x="37" y="149"/>
                  </a:moveTo>
                  <a:lnTo>
                    <a:pt x="108" y="149"/>
                  </a:lnTo>
                  <a:lnTo>
                    <a:pt x="108" y="180"/>
                  </a:lnTo>
                  <a:lnTo>
                    <a:pt x="0" y="180"/>
                  </a:lnTo>
                  <a:lnTo>
                    <a:pt x="0" y="0"/>
                  </a:lnTo>
                  <a:lnTo>
                    <a:pt x="37" y="0"/>
                  </a:lnTo>
                  <a:lnTo>
                    <a:pt x="37" y="1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2" name="PA-ï$ḷídê">
              <a:extLst>
                <a:ext uri="{FF2B5EF4-FFF2-40B4-BE49-F238E27FC236}">
                  <a16:creationId xmlns:a16="http://schemas.microsoft.com/office/drawing/2014/main" id="{C327BDAA-640B-4BE7-82C9-FD84E6A0EAD6}"/>
                </a:ext>
              </a:extLst>
            </p:cNvPr>
            <p:cNvSpPr/>
            <p:nvPr>
              <p:custDataLst>
                <p:tags r:id="rId35"/>
              </p:custDataLst>
            </p:nvPr>
          </p:nvSpPr>
          <p:spPr bwMode="auto">
            <a:xfrm>
              <a:off x="3448909" y="2699981"/>
              <a:ext cx="97661" cy="151541"/>
            </a:xfrm>
            <a:custGeom>
              <a:avLst/>
              <a:gdLst>
                <a:gd name="T0" fmla="*/ 116 w 116"/>
                <a:gd name="T1" fmla="*/ 0 h 180"/>
                <a:gd name="T2" fmla="*/ 116 w 116"/>
                <a:gd name="T3" fmla="*/ 29 h 180"/>
                <a:gd name="T4" fmla="*/ 38 w 116"/>
                <a:gd name="T5" fmla="*/ 29 h 180"/>
                <a:gd name="T6" fmla="*/ 38 w 116"/>
                <a:gd name="T7" fmla="*/ 76 h 180"/>
                <a:gd name="T8" fmla="*/ 99 w 116"/>
                <a:gd name="T9" fmla="*/ 76 h 180"/>
                <a:gd name="T10" fmla="*/ 99 w 116"/>
                <a:gd name="T11" fmla="*/ 104 h 180"/>
                <a:gd name="T12" fmla="*/ 38 w 116"/>
                <a:gd name="T13" fmla="*/ 104 h 180"/>
                <a:gd name="T14" fmla="*/ 38 w 116"/>
                <a:gd name="T15" fmla="*/ 152 h 180"/>
                <a:gd name="T16" fmla="*/ 116 w 116"/>
                <a:gd name="T17" fmla="*/ 152 h 180"/>
                <a:gd name="T18" fmla="*/ 116 w 116"/>
                <a:gd name="T19" fmla="*/ 180 h 180"/>
                <a:gd name="T20" fmla="*/ 0 w 116"/>
                <a:gd name="T21" fmla="*/ 180 h 180"/>
                <a:gd name="T22" fmla="*/ 0 w 116"/>
                <a:gd name="T23" fmla="*/ 0 h 180"/>
                <a:gd name="T24" fmla="*/ 116 w 116"/>
                <a:gd name="T25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6" h="180">
                  <a:moveTo>
                    <a:pt x="116" y="0"/>
                  </a:moveTo>
                  <a:lnTo>
                    <a:pt x="116" y="29"/>
                  </a:lnTo>
                  <a:lnTo>
                    <a:pt x="38" y="29"/>
                  </a:lnTo>
                  <a:lnTo>
                    <a:pt x="38" y="76"/>
                  </a:lnTo>
                  <a:lnTo>
                    <a:pt x="99" y="76"/>
                  </a:lnTo>
                  <a:lnTo>
                    <a:pt x="99" y="104"/>
                  </a:lnTo>
                  <a:lnTo>
                    <a:pt x="38" y="104"/>
                  </a:lnTo>
                  <a:lnTo>
                    <a:pt x="38" y="152"/>
                  </a:lnTo>
                  <a:lnTo>
                    <a:pt x="116" y="152"/>
                  </a:lnTo>
                  <a:lnTo>
                    <a:pt x="116" y="180"/>
                  </a:lnTo>
                  <a:lnTo>
                    <a:pt x="0" y="180"/>
                  </a:lnTo>
                  <a:lnTo>
                    <a:pt x="0" y="0"/>
                  </a:lnTo>
                  <a:lnTo>
                    <a:pt x="1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3" name="PA-íSḻiďé">
              <a:extLst>
                <a:ext uri="{FF2B5EF4-FFF2-40B4-BE49-F238E27FC236}">
                  <a16:creationId xmlns:a16="http://schemas.microsoft.com/office/drawing/2014/main" id="{A2AD59A5-8DA8-4351-B923-8A1046BDA83E}"/>
                </a:ext>
              </a:extLst>
            </p:cNvPr>
            <p:cNvSpPr/>
            <p:nvPr>
              <p:custDataLst>
                <p:tags r:id="rId36"/>
              </p:custDataLst>
            </p:nvPr>
          </p:nvSpPr>
          <p:spPr bwMode="auto">
            <a:xfrm>
              <a:off x="3008597" y="3110828"/>
              <a:ext cx="137230" cy="153226"/>
            </a:xfrm>
            <a:custGeom>
              <a:avLst/>
              <a:gdLst>
                <a:gd name="T0" fmla="*/ 69 w 69"/>
                <a:gd name="T1" fmla="*/ 39 h 77"/>
                <a:gd name="T2" fmla="*/ 66 w 69"/>
                <a:gd name="T3" fmla="*/ 54 h 77"/>
                <a:gd name="T4" fmla="*/ 58 w 69"/>
                <a:gd name="T5" fmla="*/ 66 h 77"/>
                <a:gd name="T6" fmla="*/ 46 w 69"/>
                <a:gd name="T7" fmla="*/ 74 h 77"/>
                <a:gd name="T8" fmla="*/ 30 w 69"/>
                <a:gd name="T9" fmla="*/ 77 h 77"/>
                <a:gd name="T10" fmla="*/ 0 w 69"/>
                <a:gd name="T11" fmla="*/ 77 h 77"/>
                <a:gd name="T12" fmla="*/ 0 w 69"/>
                <a:gd name="T13" fmla="*/ 0 h 77"/>
                <a:gd name="T14" fmla="*/ 30 w 69"/>
                <a:gd name="T15" fmla="*/ 0 h 77"/>
                <a:gd name="T16" fmla="*/ 46 w 69"/>
                <a:gd name="T17" fmla="*/ 3 h 77"/>
                <a:gd name="T18" fmla="*/ 58 w 69"/>
                <a:gd name="T19" fmla="*/ 11 h 77"/>
                <a:gd name="T20" fmla="*/ 66 w 69"/>
                <a:gd name="T21" fmla="*/ 23 h 77"/>
                <a:gd name="T22" fmla="*/ 69 w 69"/>
                <a:gd name="T23" fmla="*/ 39 h 77"/>
                <a:gd name="T24" fmla="*/ 53 w 69"/>
                <a:gd name="T25" fmla="*/ 39 h 77"/>
                <a:gd name="T26" fmla="*/ 51 w 69"/>
                <a:gd name="T27" fmla="*/ 28 h 77"/>
                <a:gd name="T28" fmla="*/ 47 w 69"/>
                <a:gd name="T29" fmla="*/ 20 h 77"/>
                <a:gd name="T30" fmla="*/ 39 w 69"/>
                <a:gd name="T31" fmla="*/ 15 h 77"/>
                <a:gd name="T32" fmla="*/ 30 w 69"/>
                <a:gd name="T33" fmla="*/ 13 h 77"/>
                <a:gd name="T34" fmla="*/ 16 w 69"/>
                <a:gd name="T35" fmla="*/ 13 h 77"/>
                <a:gd name="T36" fmla="*/ 16 w 69"/>
                <a:gd name="T37" fmla="*/ 65 h 77"/>
                <a:gd name="T38" fmla="*/ 30 w 69"/>
                <a:gd name="T39" fmla="*/ 65 h 77"/>
                <a:gd name="T40" fmla="*/ 39 w 69"/>
                <a:gd name="T41" fmla="*/ 63 h 77"/>
                <a:gd name="T42" fmla="*/ 47 w 69"/>
                <a:gd name="T43" fmla="*/ 58 h 77"/>
                <a:gd name="T44" fmla="*/ 51 w 69"/>
                <a:gd name="T45" fmla="*/ 50 h 77"/>
                <a:gd name="T46" fmla="*/ 53 w 69"/>
                <a:gd name="T47" fmla="*/ 39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9" h="77">
                  <a:moveTo>
                    <a:pt x="69" y="39"/>
                  </a:moveTo>
                  <a:cubicBezTo>
                    <a:pt x="69" y="44"/>
                    <a:pt x="68" y="49"/>
                    <a:pt x="66" y="54"/>
                  </a:cubicBezTo>
                  <a:cubicBezTo>
                    <a:pt x="64" y="59"/>
                    <a:pt x="62" y="63"/>
                    <a:pt x="58" y="66"/>
                  </a:cubicBezTo>
                  <a:cubicBezTo>
                    <a:pt x="55" y="70"/>
                    <a:pt x="51" y="72"/>
                    <a:pt x="46" y="74"/>
                  </a:cubicBezTo>
                  <a:cubicBezTo>
                    <a:pt x="41" y="76"/>
                    <a:pt x="36" y="77"/>
                    <a:pt x="3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6" y="0"/>
                    <a:pt x="41" y="1"/>
                    <a:pt x="46" y="3"/>
                  </a:cubicBezTo>
                  <a:cubicBezTo>
                    <a:pt x="51" y="5"/>
                    <a:pt x="55" y="8"/>
                    <a:pt x="58" y="11"/>
                  </a:cubicBezTo>
                  <a:cubicBezTo>
                    <a:pt x="62" y="15"/>
                    <a:pt x="64" y="19"/>
                    <a:pt x="66" y="23"/>
                  </a:cubicBezTo>
                  <a:cubicBezTo>
                    <a:pt x="68" y="28"/>
                    <a:pt x="69" y="33"/>
                    <a:pt x="69" y="39"/>
                  </a:cubicBezTo>
                  <a:close/>
                  <a:moveTo>
                    <a:pt x="53" y="39"/>
                  </a:moveTo>
                  <a:cubicBezTo>
                    <a:pt x="53" y="35"/>
                    <a:pt x="52" y="31"/>
                    <a:pt x="51" y="28"/>
                  </a:cubicBezTo>
                  <a:cubicBezTo>
                    <a:pt x="50" y="25"/>
                    <a:pt x="49" y="22"/>
                    <a:pt x="47" y="20"/>
                  </a:cubicBezTo>
                  <a:cubicBezTo>
                    <a:pt x="45" y="18"/>
                    <a:pt x="42" y="16"/>
                    <a:pt x="39" y="15"/>
                  </a:cubicBezTo>
                  <a:cubicBezTo>
                    <a:pt x="37" y="13"/>
                    <a:pt x="33" y="13"/>
                    <a:pt x="30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6" y="65"/>
                    <a:pt x="16" y="65"/>
                    <a:pt x="16" y="65"/>
                  </a:cubicBezTo>
                  <a:cubicBezTo>
                    <a:pt x="30" y="65"/>
                    <a:pt x="30" y="65"/>
                    <a:pt x="30" y="65"/>
                  </a:cubicBezTo>
                  <a:cubicBezTo>
                    <a:pt x="33" y="65"/>
                    <a:pt x="37" y="64"/>
                    <a:pt x="39" y="63"/>
                  </a:cubicBezTo>
                  <a:cubicBezTo>
                    <a:pt x="42" y="62"/>
                    <a:pt x="45" y="60"/>
                    <a:pt x="47" y="58"/>
                  </a:cubicBezTo>
                  <a:cubicBezTo>
                    <a:pt x="49" y="55"/>
                    <a:pt x="50" y="53"/>
                    <a:pt x="51" y="50"/>
                  </a:cubicBezTo>
                  <a:cubicBezTo>
                    <a:pt x="52" y="46"/>
                    <a:pt x="53" y="43"/>
                    <a:pt x="53" y="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4" name="PA-íşlïḍê">
              <a:extLst>
                <a:ext uri="{FF2B5EF4-FFF2-40B4-BE49-F238E27FC236}">
                  <a16:creationId xmlns:a16="http://schemas.microsoft.com/office/drawing/2014/main" id="{D6359166-6C22-4ED8-9CF2-B313053EE170}"/>
                </a:ext>
              </a:extLst>
            </p:cNvPr>
            <p:cNvSpPr/>
            <p:nvPr>
              <p:custDataLst>
                <p:tags r:id="rId37"/>
              </p:custDataLst>
            </p:nvPr>
          </p:nvSpPr>
          <p:spPr bwMode="auto">
            <a:xfrm>
              <a:off x="3163505" y="3188283"/>
              <a:ext cx="56408" cy="244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5" name="PA-iṧlîḑè">
              <a:extLst>
                <a:ext uri="{FF2B5EF4-FFF2-40B4-BE49-F238E27FC236}">
                  <a16:creationId xmlns:a16="http://schemas.microsoft.com/office/drawing/2014/main" id="{422CE6B2-FB05-4F29-81B9-A83D7DF70437}"/>
                </a:ext>
              </a:extLst>
            </p:cNvPr>
            <p:cNvSpPr/>
            <p:nvPr>
              <p:custDataLst>
                <p:tags r:id="rId38"/>
              </p:custDataLst>
            </p:nvPr>
          </p:nvSpPr>
          <p:spPr bwMode="auto">
            <a:xfrm>
              <a:off x="3247695" y="3110828"/>
              <a:ext cx="137230" cy="153226"/>
            </a:xfrm>
            <a:custGeom>
              <a:avLst/>
              <a:gdLst>
                <a:gd name="T0" fmla="*/ 69 w 69"/>
                <a:gd name="T1" fmla="*/ 39 h 77"/>
                <a:gd name="T2" fmla="*/ 66 w 69"/>
                <a:gd name="T3" fmla="*/ 54 h 77"/>
                <a:gd name="T4" fmla="*/ 58 w 69"/>
                <a:gd name="T5" fmla="*/ 66 h 77"/>
                <a:gd name="T6" fmla="*/ 45 w 69"/>
                <a:gd name="T7" fmla="*/ 74 h 77"/>
                <a:gd name="T8" fmla="*/ 29 w 69"/>
                <a:gd name="T9" fmla="*/ 77 h 77"/>
                <a:gd name="T10" fmla="*/ 0 w 69"/>
                <a:gd name="T11" fmla="*/ 77 h 77"/>
                <a:gd name="T12" fmla="*/ 0 w 69"/>
                <a:gd name="T13" fmla="*/ 0 h 77"/>
                <a:gd name="T14" fmla="*/ 29 w 69"/>
                <a:gd name="T15" fmla="*/ 0 h 77"/>
                <a:gd name="T16" fmla="*/ 45 w 69"/>
                <a:gd name="T17" fmla="*/ 3 h 77"/>
                <a:gd name="T18" fmla="*/ 58 w 69"/>
                <a:gd name="T19" fmla="*/ 11 h 77"/>
                <a:gd name="T20" fmla="*/ 66 w 69"/>
                <a:gd name="T21" fmla="*/ 23 h 77"/>
                <a:gd name="T22" fmla="*/ 69 w 69"/>
                <a:gd name="T23" fmla="*/ 39 h 77"/>
                <a:gd name="T24" fmla="*/ 52 w 69"/>
                <a:gd name="T25" fmla="*/ 39 h 77"/>
                <a:gd name="T26" fmla="*/ 51 w 69"/>
                <a:gd name="T27" fmla="*/ 28 h 77"/>
                <a:gd name="T28" fmla="*/ 46 w 69"/>
                <a:gd name="T29" fmla="*/ 20 h 77"/>
                <a:gd name="T30" fmla="*/ 39 w 69"/>
                <a:gd name="T31" fmla="*/ 15 h 77"/>
                <a:gd name="T32" fmla="*/ 29 w 69"/>
                <a:gd name="T33" fmla="*/ 13 h 77"/>
                <a:gd name="T34" fmla="*/ 16 w 69"/>
                <a:gd name="T35" fmla="*/ 13 h 77"/>
                <a:gd name="T36" fmla="*/ 16 w 69"/>
                <a:gd name="T37" fmla="*/ 65 h 77"/>
                <a:gd name="T38" fmla="*/ 29 w 69"/>
                <a:gd name="T39" fmla="*/ 65 h 77"/>
                <a:gd name="T40" fmla="*/ 39 w 69"/>
                <a:gd name="T41" fmla="*/ 63 h 77"/>
                <a:gd name="T42" fmla="*/ 46 w 69"/>
                <a:gd name="T43" fmla="*/ 58 h 77"/>
                <a:gd name="T44" fmla="*/ 51 w 69"/>
                <a:gd name="T45" fmla="*/ 50 h 77"/>
                <a:gd name="T46" fmla="*/ 52 w 69"/>
                <a:gd name="T47" fmla="*/ 39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9" h="77">
                  <a:moveTo>
                    <a:pt x="69" y="39"/>
                  </a:moveTo>
                  <a:cubicBezTo>
                    <a:pt x="69" y="44"/>
                    <a:pt x="68" y="49"/>
                    <a:pt x="66" y="54"/>
                  </a:cubicBezTo>
                  <a:cubicBezTo>
                    <a:pt x="64" y="59"/>
                    <a:pt x="61" y="63"/>
                    <a:pt x="58" y="66"/>
                  </a:cubicBezTo>
                  <a:cubicBezTo>
                    <a:pt x="54" y="70"/>
                    <a:pt x="50" y="72"/>
                    <a:pt x="45" y="74"/>
                  </a:cubicBezTo>
                  <a:cubicBezTo>
                    <a:pt x="41" y="76"/>
                    <a:pt x="35" y="77"/>
                    <a:pt x="29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35" y="0"/>
                    <a:pt x="41" y="1"/>
                    <a:pt x="45" y="3"/>
                  </a:cubicBezTo>
                  <a:cubicBezTo>
                    <a:pt x="50" y="5"/>
                    <a:pt x="54" y="8"/>
                    <a:pt x="58" y="11"/>
                  </a:cubicBezTo>
                  <a:cubicBezTo>
                    <a:pt x="61" y="15"/>
                    <a:pt x="64" y="19"/>
                    <a:pt x="66" y="23"/>
                  </a:cubicBezTo>
                  <a:cubicBezTo>
                    <a:pt x="68" y="28"/>
                    <a:pt x="69" y="33"/>
                    <a:pt x="69" y="39"/>
                  </a:cubicBezTo>
                  <a:close/>
                  <a:moveTo>
                    <a:pt x="52" y="39"/>
                  </a:moveTo>
                  <a:cubicBezTo>
                    <a:pt x="52" y="35"/>
                    <a:pt x="52" y="31"/>
                    <a:pt x="51" y="28"/>
                  </a:cubicBezTo>
                  <a:cubicBezTo>
                    <a:pt x="50" y="25"/>
                    <a:pt x="48" y="22"/>
                    <a:pt x="46" y="20"/>
                  </a:cubicBezTo>
                  <a:cubicBezTo>
                    <a:pt x="44" y="18"/>
                    <a:pt x="42" y="16"/>
                    <a:pt x="39" y="15"/>
                  </a:cubicBezTo>
                  <a:cubicBezTo>
                    <a:pt x="36" y="13"/>
                    <a:pt x="33" y="13"/>
                    <a:pt x="29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6" y="65"/>
                    <a:pt x="16" y="65"/>
                    <a:pt x="16" y="65"/>
                  </a:cubicBezTo>
                  <a:cubicBezTo>
                    <a:pt x="29" y="65"/>
                    <a:pt x="29" y="65"/>
                    <a:pt x="29" y="65"/>
                  </a:cubicBezTo>
                  <a:cubicBezTo>
                    <a:pt x="33" y="65"/>
                    <a:pt x="36" y="64"/>
                    <a:pt x="39" y="63"/>
                  </a:cubicBezTo>
                  <a:cubicBezTo>
                    <a:pt x="42" y="62"/>
                    <a:pt x="44" y="60"/>
                    <a:pt x="46" y="58"/>
                  </a:cubicBezTo>
                  <a:cubicBezTo>
                    <a:pt x="48" y="55"/>
                    <a:pt x="50" y="53"/>
                    <a:pt x="51" y="50"/>
                  </a:cubicBezTo>
                  <a:cubicBezTo>
                    <a:pt x="52" y="46"/>
                    <a:pt x="52" y="43"/>
                    <a:pt x="52" y="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6" name="PA-ïṥľidê">
              <a:extLst>
                <a:ext uri="{FF2B5EF4-FFF2-40B4-BE49-F238E27FC236}">
                  <a16:creationId xmlns:a16="http://schemas.microsoft.com/office/drawing/2014/main" id="{7FCA7E43-15FE-42CA-807D-701472CAD1D9}"/>
                </a:ext>
              </a:extLst>
            </p:cNvPr>
            <p:cNvSpPr/>
            <p:nvPr>
              <p:custDataLst>
                <p:tags r:id="rId39"/>
              </p:custDataLst>
            </p:nvPr>
          </p:nvSpPr>
          <p:spPr bwMode="auto">
            <a:xfrm>
              <a:off x="3384924" y="3110828"/>
              <a:ext cx="151541" cy="153226"/>
            </a:xfrm>
            <a:custGeom>
              <a:avLst/>
              <a:gdLst>
                <a:gd name="T0" fmla="*/ 76 w 76"/>
                <a:gd name="T1" fmla="*/ 77 h 77"/>
                <a:gd name="T2" fmla="*/ 64 w 76"/>
                <a:gd name="T3" fmla="*/ 77 h 77"/>
                <a:gd name="T4" fmla="*/ 60 w 76"/>
                <a:gd name="T5" fmla="*/ 76 h 77"/>
                <a:gd name="T6" fmla="*/ 58 w 76"/>
                <a:gd name="T7" fmla="*/ 74 h 77"/>
                <a:gd name="T8" fmla="*/ 53 w 76"/>
                <a:gd name="T9" fmla="*/ 59 h 77"/>
                <a:gd name="T10" fmla="*/ 23 w 76"/>
                <a:gd name="T11" fmla="*/ 59 h 77"/>
                <a:gd name="T12" fmla="*/ 17 w 76"/>
                <a:gd name="T13" fmla="*/ 74 h 77"/>
                <a:gd name="T14" fmla="*/ 16 w 76"/>
                <a:gd name="T15" fmla="*/ 76 h 77"/>
                <a:gd name="T16" fmla="*/ 12 w 76"/>
                <a:gd name="T17" fmla="*/ 77 h 77"/>
                <a:gd name="T18" fmla="*/ 0 w 76"/>
                <a:gd name="T19" fmla="*/ 77 h 77"/>
                <a:gd name="T20" fmla="*/ 30 w 76"/>
                <a:gd name="T21" fmla="*/ 0 h 77"/>
                <a:gd name="T22" fmla="*/ 46 w 76"/>
                <a:gd name="T23" fmla="*/ 0 h 77"/>
                <a:gd name="T24" fmla="*/ 76 w 76"/>
                <a:gd name="T25" fmla="*/ 77 h 77"/>
                <a:gd name="T26" fmla="*/ 26 w 76"/>
                <a:gd name="T27" fmla="*/ 48 h 77"/>
                <a:gd name="T28" fmla="*/ 49 w 76"/>
                <a:gd name="T29" fmla="*/ 48 h 77"/>
                <a:gd name="T30" fmla="*/ 41 w 76"/>
                <a:gd name="T31" fmla="*/ 25 h 77"/>
                <a:gd name="T32" fmla="*/ 39 w 76"/>
                <a:gd name="T33" fmla="*/ 20 h 77"/>
                <a:gd name="T34" fmla="*/ 38 w 76"/>
                <a:gd name="T35" fmla="*/ 15 h 77"/>
                <a:gd name="T36" fmla="*/ 36 w 76"/>
                <a:gd name="T37" fmla="*/ 20 h 77"/>
                <a:gd name="T38" fmla="*/ 35 w 76"/>
                <a:gd name="T39" fmla="*/ 25 h 77"/>
                <a:gd name="T40" fmla="*/ 26 w 76"/>
                <a:gd name="T41" fmla="*/ 48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6" h="77">
                  <a:moveTo>
                    <a:pt x="76" y="77"/>
                  </a:moveTo>
                  <a:cubicBezTo>
                    <a:pt x="64" y="77"/>
                    <a:pt x="64" y="77"/>
                    <a:pt x="64" y="77"/>
                  </a:cubicBezTo>
                  <a:cubicBezTo>
                    <a:pt x="62" y="77"/>
                    <a:pt x="61" y="77"/>
                    <a:pt x="60" y="76"/>
                  </a:cubicBezTo>
                  <a:cubicBezTo>
                    <a:pt x="59" y="75"/>
                    <a:pt x="59" y="75"/>
                    <a:pt x="58" y="74"/>
                  </a:cubicBezTo>
                  <a:cubicBezTo>
                    <a:pt x="53" y="59"/>
                    <a:pt x="53" y="59"/>
                    <a:pt x="53" y="59"/>
                  </a:cubicBezTo>
                  <a:cubicBezTo>
                    <a:pt x="23" y="59"/>
                    <a:pt x="23" y="59"/>
                    <a:pt x="23" y="59"/>
                  </a:cubicBezTo>
                  <a:cubicBezTo>
                    <a:pt x="17" y="74"/>
                    <a:pt x="17" y="74"/>
                    <a:pt x="17" y="74"/>
                  </a:cubicBezTo>
                  <a:cubicBezTo>
                    <a:pt x="17" y="74"/>
                    <a:pt x="16" y="75"/>
                    <a:pt x="16" y="76"/>
                  </a:cubicBezTo>
                  <a:cubicBezTo>
                    <a:pt x="15" y="77"/>
                    <a:pt x="14" y="77"/>
                    <a:pt x="12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46" y="0"/>
                    <a:pt x="46" y="0"/>
                    <a:pt x="46" y="0"/>
                  </a:cubicBezTo>
                  <a:lnTo>
                    <a:pt x="76" y="77"/>
                  </a:lnTo>
                  <a:close/>
                  <a:moveTo>
                    <a:pt x="26" y="48"/>
                  </a:moveTo>
                  <a:cubicBezTo>
                    <a:pt x="49" y="48"/>
                    <a:pt x="49" y="48"/>
                    <a:pt x="49" y="48"/>
                  </a:cubicBezTo>
                  <a:cubicBezTo>
                    <a:pt x="41" y="25"/>
                    <a:pt x="41" y="25"/>
                    <a:pt x="41" y="25"/>
                  </a:cubicBezTo>
                  <a:cubicBezTo>
                    <a:pt x="40" y="23"/>
                    <a:pt x="40" y="22"/>
                    <a:pt x="39" y="20"/>
                  </a:cubicBezTo>
                  <a:cubicBezTo>
                    <a:pt x="39" y="19"/>
                    <a:pt x="38" y="17"/>
                    <a:pt x="38" y="15"/>
                  </a:cubicBezTo>
                  <a:cubicBezTo>
                    <a:pt x="37" y="17"/>
                    <a:pt x="37" y="19"/>
                    <a:pt x="36" y="20"/>
                  </a:cubicBezTo>
                  <a:cubicBezTo>
                    <a:pt x="36" y="22"/>
                    <a:pt x="35" y="23"/>
                    <a:pt x="35" y="25"/>
                  </a:cubicBezTo>
                  <a:lnTo>
                    <a:pt x="26" y="4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7" name="PA-íŝḷîḋe">
              <a:extLst>
                <a:ext uri="{FF2B5EF4-FFF2-40B4-BE49-F238E27FC236}">
                  <a16:creationId xmlns:a16="http://schemas.microsoft.com/office/drawing/2014/main" id="{542FED02-B359-40C3-BF51-9A3D012C2919}"/>
                </a:ext>
              </a:extLst>
            </p:cNvPr>
            <p:cNvSpPr/>
            <p:nvPr>
              <p:custDataLst>
                <p:tags r:id="rId40"/>
              </p:custDataLst>
            </p:nvPr>
          </p:nvSpPr>
          <p:spPr bwMode="auto">
            <a:xfrm>
              <a:off x="3516260" y="3110828"/>
              <a:ext cx="141439" cy="153226"/>
            </a:xfrm>
            <a:custGeom>
              <a:avLst/>
              <a:gdLst>
                <a:gd name="T0" fmla="*/ 43 w 71"/>
                <a:gd name="T1" fmla="*/ 48 h 77"/>
                <a:gd name="T2" fmla="*/ 43 w 71"/>
                <a:gd name="T3" fmla="*/ 77 h 77"/>
                <a:gd name="T4" fmla="*/ 28 w 71"/>
                <a:gd name="T5" fmla="*/ 77 h 77"/>
                <a:gd name="T6" fmla="*/ 28 w 71"/>
                <a:gd name="T7" fmla="*/ 48 h 77"/>
                <a:gd name="T8" fmla="*/ 0 w 71"/>
                <a:gd name="T9" fmla="*/ 0 h 77"/>
                <a:gd name="T10" fmla="*/ 14 w 71"/>
                <a:gd name="T11" fmla="*/ 0 h 77"/>
                <a:gd name="T12" fmla="*/ 17 w 71"/>
                <a:gd name="T13" fmla="*/ 1 h 77"/>
                <a:gd name="T14" fmla="*/ 19 w 71"/>
                <a:gd name="T15" fmla="*/ 4 h 77"/>
                <a:gd name="T16" fmla="*/ 32 w 71"/>
                <a:gd name="T17" fmla="*/ 28 h 77"/>
                <a:gd name="T18" fmla="*/ 34 w 71"/>
                <a:gd name="T19" fmla="*/ 33 h 77"/>
                <a:gd name="T20" fmla="*/ 36 w 71"/>
                <a:gd name="T21" fmla="*/ 37 h 77"/>
                <a:gd name="T22" fmla="*/ 40 w 71"/>
                <a:gd name="T23" fmla="*/ 28 h 77"/>
                <a:gd name="T24" fmla="*/ 52 w 71"/>
                <a:gd name="T25" fmla="*/ 4 h 77"/>
                <a:gd name="T26" fmla="*/ 54 w 71"/>
                <a:gd name="T27" fmla="*/ 2 h 77"/>
                <a:gd name="T28" fmla="*/ 57 w 71"/>
                <a:gd name="T29" fmla="*/ 0 h 77"/>
                <a:gd name="T30" fmla="*/ 71 w 71"/>
                <a:gd name="T31" fmla="*/ 0 h 77"/>
                <a:gd name="T32" fmla="*/ 43 w 71"/>
                <a:gd name="T33" fmla="*/ 48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1" h="77">
                  <a:moveTo>
                    <a:pt x="43" y="48"/>
                  </a:moveTo>
                  <a:cubicBezTo>
                    <a:pt x="43" y="77"/>
                    <a:pt x="43" y="77"/>
                    <a:pt x="43" y="77"/>
                  </a:cubicBezTo>
                  <a:cubicBezTo>
                    <a:pt x="28" y="77"/>
                    <a:pt x="28" y="77"/>
                    <a:pt x="28" y="77"/>
                  </a:cubicBezTo>
                  <a:cubicBezTo>
                    <a:pt x="28" y="48"/>
                    <a:pt x="28" y="48"/>
                    <a:pt x="28" y="4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5" y="0"/>
                    <a:pt x="16" y="1"/>
                    <a:pt x="17" y="1"/>
                  </a:cubicBezTo>
                  <a:cubicBezTo>
                    <a:pt x="18" y="2"/>
                    <a:pt x="18" y="3"/>
                    <a:pt x="19" y="4"/>
                  </a:cubicBezTo>
                  <a:cubicBezTo>
                    <a:pt x="32" y="28"/>
                    <a:pt x="32" y="28"/>
                    <a:pt x="32" y="28"/>
                  </a:cubicBezTo>
                  <a:cubicBezTo>
                    <a:pt x="32" y="30"/>
                    <a:pt x="33" y="31"/>
                    <a:pt x="34" y="33"/>
                  </a:cubicBezTo>
                  <a:cubicBezTo>
                    <a:pt x="35" y="34"/>
                    <a:pt x="35" y="35"/>
                    <a:pt x="36" y="37"/>
                  </a:cubicBezTo>
                  <a:cubicBezTo>
                    <a:pt x="37" y="34"/>
                    <a:pt x="38" y="31"/>
                    <a:pt x="40" y="28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2" y="3"/>
                    <a:pt x="53" y="2"/>
                    <a:pt x="54" y="2"/>
                  </a:cubicBezTo>
                  <a:cubicBezTo>
                    <a:pt x="55" y="1"/>
                    <a:pt x="56" y="0"/>
                    <a:pt x="57" y="0"/>
                  </a:cubicBezTo>
                  <a:cubicBezTo>
                    <a:pt x="71" y="0"/>
                    <a:pt x="71" y="0"/>
                    <a:pt x="71" y="0"/>
                  </a:cubicBezTo>
                  <a:lnTo>
                    <a:pt x="43" y="4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8" name="PA-išḻïḍe">
              <a:extLst>
                <a:ext uri="{FF2B5EF4-FFF2-40B4-BE49-F238E27FC236}">
                  <a16:creationId xmlns:a16="http://schemas.microsoft.com/office/drawing/2014/main" id="{E7805C9A-6C79-45F4-B181-F763B7E0FF86}"/>
                </a:ext>
              </a:extLst>
            </p:cNvPr>
            <p:cNvSpPr/>
            <p:nvPr>
              <p:custDataLst>
                <p:tags r:id="rId41"/>
              </p:custDataLst>
            </p:nvPr>
          </p:nvSpPr>
          <p:spPr bwMode="auto">
            <a:xfrm>
              <a:off x="3008597" y="3523358"/>
              <a:ext cx="137230" cy="153226"/>
            </a:xfrm>
            <a:custGeom>
              <a:avLst/>
              <a:gdLst>
                <a:gd name="T0" fmla="*/ 69 w 69"/>
                <a:gd name="T1" fmla="*/ 39 h 77"/>
                <a:gd name="T2" fmla="*/ 66 w 69"/>
                <a:gd name="T3" fmla="*/ 54 h 77"/>
                <a:gd name="T4" fmla="*/ 58 w 69"/>
                <a:gd name="T5" fmla="*/ 66 h 77"/>
                <a:gd name="T6" fmla="*/ 46 w 69"/>
                <a:gd name="T7" fmla="*/ 74 h 77"/>
                <a:gd name="T8" fmla="*/ 30 w 69"/>
                <a:gd name="T9" fmla="*/ 77 h 77"/>
                <a:gd name="T10" fmla="*/ 0 w 69"/>
                <a:gd name="T11" fmla="*/ 77 h 77"/>
                <a:gd name="T12" fmla="*/ 0 w 69"/>
                <a:gd name="T13" fmla="*/ 0 h 77"/>
                <a:gd name="T14" fmla="*/ 30 w 69"/>
                <a:gd name="T15" fmla="*/ 0 h 77"/>
                <a:gd name="T16" fmla="*/ 46 w 69"/>
                <a:gd name="T17" fmla="*/ 3 h 77"/>
                <a:gd name="T18" fmla="*/ 58 w 69"/>
                <a:gd name="T19" fmla="*/ 11 h 77"/>
                <a:gd name="T20" fmla="*/ 66 w 69"/>
                <a:gd name="T21" fmla="*/ 23 h 77"/>
                <a:gd name="T22" fmla="*/ 69 w 69"/>
                <a:gd name="T23" fmla="*/ 39 h 77"/>
                <a:gd name="T24" fmla="*/ 53 w 69"/>
                <a:gd name="T25" fmla="*/ 39 h 77"/>
                <a:gd name="T26" fmla="*/ 51 w 69"/>
                <a:gd name="T27" fmla="*/ 28 h 77"/>
                <a:gd name="T28" fmla="*/ 47 w 69"/>
                <a:gd name="T29" fmla="*/ 20 h 77"/>
                <a:gd name="T30" fmla="*/ 39 w 69"/>
                <a:gd name="T31" fmla="*/ 14 h 77"/>
                <a:gd name="T32" fmla="*/ 30 w 69"/>
                <a:gd name="T33" fmla="*/ 13 h 77"/>
                <a:gd name="T34" fmla="*/ 16 w 69"/>
                <a:gd name="T35" fmla="*/ 13 h 77"/>
                <a:gd name="T36" fmla="*/ 16 w 69"/>
                <a:gd name="T37" fmla="*/ 64 h 77"/>
                <a:gd name="T38" fmla="*/ 30 w 69"/>
                <a:gd name="T39" fmla="*/ 64 h 77"/>
                <a:gd name="T40" fmla="*/ 39 w 69"/>
                <a:gd name="T41" fmla="*/ 63 h 77"/>
                <a:gd name="T42" fmla="*/ 47 w 69"/>
                <a:gd name="T43" fmla="*/ 58 h 77"/>
                <a:gd name="T44" fmla="*/ 51 w 69"/>
                <a:gd name="T45" fmla="*/ 49 h 77"/>
                <a:gd name="T46" fmla="*/ 53 w 69"/>
                <a:gd name="T47" fmla="*/ 39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9" h="77">
                  <a:moveTo>
                    <a:pt x="69" y="39"/>
                  </a:moveTo>
                  <a:cubicBezTo>
                    <a:pt x="69" y="44"/>
                    <a:pt x="68" y="49"/>
                    <a:pt x="66" y="54"/>
                  </a:cubicBezTo>
                  <a:cubicBezTo>
                    <a:pt x="64" y="59"/>
                    <a:pt x="62" y="63"/>
                    <a:pt x="58" y="66"/>
                  </a:cubicBezTo>
                  <a:cubicBezTo>
                    <a:pt x="55" y="69"/>
                    <a:pt x="51" y="72"/>
                    <a:pt x="46" y="74"/>
                  </a:cubicBezTo>
                  <a:cubicBezTo>
                    <a:pt x="41" y="76"/>
                    <a:pt x="36" y="77"/>
                    <a:pt x="3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6" y="0"/>
                    <a:pt x="41" y="1"/>
                    <a:pt x="46" y="3"/>
                  </a:cubicBezTo>
                  <a:cubicBezTo>
                    <a:pt x="51" y="5"/>
                    <a:pt x="55" y="8"/>
                    <a:pt x="58" y="11"/>
                  </a:cubicBezTo>
                  <a:cubicBezTo>
                    <a:pt x="62" y="14"/>
                    <a:pt x="64" y="19"/>
                    <a:pt x="66" y="23"/>
                  </a:cubicBezTo>
                  <a:cubicBezTo>
                    <a:pt x="68" y="28"/>
                    <a:pt x="69" y="33"/>
                    <a:pt x="69" y="39"/>
                  </a:cubicBezTo>
                  <a:close/>
                  <a:moveTo>
                    <a:pt x="53" y="39"/>
                  </a:moveTo>
                  <a:cubicBezTo>
                    <a:pt x="53" y="35"/>
                    <a:pt x="52" y="31"/>
                    <a:pt x="51" y="28"/>
                  </a:cubicBezTo>
                  <a:cubicBezTo>
                    <a:pt x="50" y="25"/>
                    <a:pt x="49" y="22"/>
                    <a:pt x="47" y="20"/>
                  </a:cubicBezTo>
                  <a:cubicBezTo>
                    <a:pt x="45" y="17"/>
                    <a:pt x="42" y="16"/>
                    <a:pt x="39" y="14"/>
                  </a:cubicBezTo>
                  <a:cubicBezTo>
                    <a:pt x="37" y="13"/>
                    <a:pt x="33" y="13"/>
                    <a:pt x="30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6" y="64"/>
                    <a:pt x="16" y="64"/>
                    <a:pt x="16" y="64"/>
                  </a:cubicBezTo>
                  <a:cubicBezTo>
                    <a:pt x="30" y="64"/>
                    <a:pt x="30" y="64"/>
                    <a:pt x="30" y="64"/>
                  </a:cubicBezTo>
                  <a:cubicBezTo>
                    <a:pt x="33" y="64"/>
                    <a:pt x="37" y="64"/>
                    <a:pt x="39" y="63"/>
                  </a:cubicBezTo>
                  <a:cubicBezTo>
                    <a:pt x="42" y="62"/>
                    <a:pt x="45" y="60"/>
                    <a:pt x="47" y="58"/>
                  </a:cubicBezTo>
                  <a:cubicBezTo>
                    <a:pt x="49" y="55"/>
                    <a:pt x="50" y="53"/>
                    <a:pt x="51" y="49"/>
                  </a:cubicBezTo>
                  <a:cubicBezTo>
                    <a:pt x="52" y="46"/>
                    <a:pt x="53" y="43"/>
                    <a:pt x="53" y="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9" name="PA-iṧľïḓe">
              <a:extLst>
                <a:ext uri="{FF2B5EF4-FFF2-40B4-BE49-F238E27FC236}">
                  <a16:creationId xmlns:a16="http://schemas.microsoft.com/office/drawing/2014/main" id="{55AF8B7E-C65C-45BC-9A27-0278788B6FBC}"/>
                </a:ext>
              </a:extLst>
            </p:cNvPr>
            <p:cNvSpPr/>
            <p:nvPr>
              <p:custDataLst>
                <p:tags r:id="rId42"/>
              </p:custDataLst>
            </p:nvPr>
          </p:nvSpPr>
          <p:spPr bwMode="auto">
            <a:xfrm>
              <a:off x="3145826" y="3523358"/>
              <a:ext cx="151541" cy="153226"/>
            </a:xfrm>
            <a:custGeom>
              <a:avLst/>
              <a:gdLst>
                <a:gd name="T0" fmla="*/ 76 w 76"/>
                <a:gd name="T1" fmla="*/ 77 h 77"/>
                <a:gd name="T2" fmla="*/ 64 w 76"/>
                <a:gd name="T3" fmla="*/ 77 h 77"/>
                <a:gd name="T4" fmla="*/ 60 w 76"/>
                <a:gd name="T5" fmla="*/ 76 h 77"/>
                <a:gd name="T6" fmla="*/ 59 w 76"/>
                <a:gd name="T7" fmla="*/ 73 h 77"/>
                <a:gd name="T8" fmla="*/ 53 w 76"/>
                <a:gd name="T9" fmla="*/ 59 h 77"/>
                <a:gd name="T10" fmla="*/ 23 w 76"/>
                <a:gd name="T11" fmla="*/ 59 h 77"/>
                <a:gd name="T12" fmla="*/ 18 w 76"/>
                <a:gd name="T13" fmla="*/ 73 h 77"/>
                <a:gd name="T14" fmla="*/ 16 w 76"/>
                <a:gd name="T15" fmla="*/ 76 h 77"/>
                <a:gd name="T16" fmla="*/ 13 w 76"/>
                <a:gd name="T17" fmla="*/ 77 h 77"/>
                <a:gd name="T18" fmla="*/ 0 w 76"/>
                <a:gd name="T19" fmla="*/ 77 h 77"/>
                <a:gd name="T20" fmla="*/ 30 w 76"/>
                <a:gd name="T21" fmla="*/ 0 h 77"/>
                <a:gd name="T22" fmla="*/ 46 w 76"/>
                <a:gd name="T23" fmla="*/ 0 h 77"/>
                <a:gd name="T24" fmla="*/ 76 w 76"/>
                <a:gd name="T25" fmla="*/ 77 h 77"/>
                <a:gd name="T26" fmla="*/ 27 w 76"/>
                <a:gd name="T27" fmla="*/ 48 h 77"/>
                <a:gd name="T28" fmla="*/ 50 w 76"/>
                <a:gd name="T29" fmla="*/ 48 h 77"/>
                <a:gd name="T30" fmla="*/ 41 w 76"/>
                <a:gd name="T31" fmla="*/ 24 h 77"/>
                <a:gd name="T32" fmla="*/ 40 w 76"/>
                <a:gd name="T33" fmla="*/ 20 h 77"/>
                <a:gd name="T34" fmla="*/ 38 w 76"/>
                <a:gd name="T35" fmla="*/ 15 h 77"/>
                <a:gd name="T36" fmla="*/ 37 w 76"/>
                <a:gd name="T37" fmla="*/ 20 h 77"/>
                <a:gd name="T38" fmla="*/ 35 w 76"/>
                <a:gd name="T39" fmla="*/ 24 h 77"/>
                <a:gd name="T40" fmla="*/ 27 w 76"/>
                <a:gd name="T41" fmla="*/ 48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6" h="77">
                  <a:moveTo>
                    <a:pt x="76" y="77"/>
                  </a:moveTo>
                  <a:cubicBezTo>
                    <a:pt x="64" y="77"/>
                    <a:pt x="64" y="77"/>
                    <a:pt x="64" y="77"/>
                  </a:cubicBezTo>
                  <a:cubicBezTo>
                    <a:pt x="62" y="77"/>
                    <a:pt x="61" y="77"/>
                    <a:pt x="60" y="76"/>
                  </a:cubicBezTo>
                  <a:cubicBezTo>
                    <a:pt x="60" y="75"/>
                    <a:pt x="59" y="74"/>
                    <a:pt x="59" y="73"/>
                  </a:cubicBezTo>
                  <a:cubicBezTo>
                    <a:pt x="53" y="59"/>
                    <a:pt x="53" y="59"/>
                    <a:pt x="53" y="59"/>
                  </a:cubicBezTo>
                  <a:cubicBezTo>
                    <a:pt x="23" y="59"/>
                    <a:pt x="23" y="59"/>
                    <a:pt x="23" y="59"/>
                  </a:cubicBezTo>
                  <a:cubicBezTo>
                    <a:pt x="18" y="73"/>
                    <a:pt x="18" y="73"/>
                    <a:pt x="18" y="73"/>
                  </a:cubicBezTo>
                  <a:cubicBezTo>
                    <a:pt x="17" y="74"/>
                    <a:pt x="17" y="75"/>
                    <a:pt x="16" y="76"/>
                  </a:cubicBezTo>
                  <a:cubicBezTo>
                    <a:pt x="15" y="77"/>
                    <a:pt x="14" y="77"/>
                    <a:pt x="13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46" y="0"/>
                    <a:pt x="46" y="0"/>
                    <a:pt x="46" y="0"/>
                  </a:cubicBezTo>
                  <a:lnTo>
                    <a:pt x="76" y="77"/>
                  </a:lnTo>
                  <a:close/>
                  <a:moveTo>
                    <a:pt x="27" y="48"/>
                  </a:moveTo>
                  <a:cubicBezTo>
                    <a:pt x="50" y="48"/>
                    <a:pt x="50" y="48"/>
                    <a:pt x="50" y="48"/>
                  </a:cubicBezTo>
                  <a:cubicBezTo>
                    <a:pt x="41" y="24"/>
                    <a:pt x="41" y="24"/>
                    <a:pt x="41" y="24"/>
                  </a:cubicBezTo>
                  <a:cubicBezTo>
                    <a:pt x="41" y="23"/>
                    <a:pt x="40" y="22"/>
                    <a:pt x="40" y="20"/>
                  </a:cubicBezTo>
                  <a:cubicBezTo>
                    <a:pt x="39" y="18"/>
                    <a:pt x="39" y="17"/>
                    <a:pt x="38" y="15"/>
                  </a:cubicBezTo>
                  <a:cubicBezTo>
                    <a:pt x="38" y="17"/>
                    <a:pt x="37" y="18"/>
                    <a:pt x="37" y="20"/>
                  </a:cubicBezTo>
                  <a:cubicBezTo>
                    <a:pt x="36" y="22"/>
                    <a:pt x="36" y="23"/>
                    <a:pt x="35" y="24"/>
                  </a:cubicBezTo>
                  <a:lnTo>
                    <a:pt x="27" y="4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0" name="PA-íṣ1ïdê">
              <a:extLst>
                <a:ext uri="{FF2B5EF4-FFF2-40B4-BE49-F238E27FC236}">
                  <a16:creationId xmlns:a16="http://schemas.microsoft.com/office/drawing/2014/main" id="{FBC1FAE8-E6E1-4725-B2EC-60AEB26FF73C}"/>
                </a:ext>
              </a:extLst>
            </p:cNvPr>
            <p:cNvSpPr/>
            <p:nvPr>
              <p:custDataLst>
                <p:tags r:id="rId43"/>
              </p:custDataLst>
            </p:nvPr>
          </p:nvSpPr>
          <p:spPr bwMode="auto">
            <a:xfrm>
              <a:off x="3283055" y="3523358"/>
              <a:ext cx="122075" cy="153226"/>
            </a:xfrm>
            <a:custGeom>
              <a:avLst/>
              <a:gdLst>
                <a:gd name="T0" fmla="*/ 145 w 145"/>
                <a:gd name="T1" fmla="*/ 0 h 182"/>
                <a:gd name="T2" fmla="*/ 145 w 145"/>
                <a:gd name="T3" fmla="*/ 30 h 182"/>
                <a:gd name="T4" fmla="*/ 93 w 145"/>
                <a:gd name="T5" fmla="*/ 30 h 182"/>
                <a:gd name="T6" fmla="*/ 93 w 145"/>
                <a:gd name="T7" fmla="*/ 182 h 182"/>
                <a:gd name="T8" fmla="*/ 55 w 145"/>
                <a:gd name="T9" fmla="*/ 182 h 182"/>
                <a:gd name="T10" fmla="*/ 55 w 145"/>
                <a:gd name="T11" fmla="*/ 30 h 182"/>
                <a:gd name="T12" fmla="*/ 0 w 145"/>
                <a:gd name="T13" fmla="*/ 30 h 182"/>
                <a:gd name="T14" fmla="*/ 0 w 145"/>
                <a:gd name="T15" fmla="*/ 0 h 182"/>
                <a:gd name="T16" fmla="*/ 145 w 145"/>
                <a:gd name="T17" fmla="*/ 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5" h="182">
                  <a:moveTo>
                    <a:pt x="145" y="0"/>
                  </a:moveTo>
                  <a:lnTo>
                    <a:pt x="145" y="30"/>
                  </a:lnTo>
                  <a:lnTo>
                    <a:pt x="93" y="30"/>
                  </a:lnTo>
                  <a:lnTo>
                    <a:pt x="93" y="182"/>
                  </a:lnTo>
                  <a:lnTo>
                    <a:pt x="55" y="182"/>
                  </a:lnTo>
                  <a:lnTo>
                    <a:pt x="55" y="30"/>
                  </a:lnTo>
                  <a:lnTo>
                    <a:pt x="0" y="30"/>
                  </a:lnTo>
                  <a:lnTo>
                    <a:pt x="0" y="0"/>
                  </a:lnTo>
                  <a:lnTo>
                    <a:pt x="14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1" name="PA-ïsļíḑé">
              <a:extLst>
                <a:ext uri="{FF2B5EF4-FFF2-40B4-BE49-F238E27FC236}">
                  <a16:creationId xmlns:a16="http://schemas.microsoft.com/office/drawing/2014/main" id="{DACC45F2-81BB-4CCF-A4B0-48B9B0815308}"/>
                </a:ext>
              </a:extLst>
            </p:cNvPr>
            <p:cNvSpPr/>
            <p:nvPr>
              <p:custDataLst>
                <p:tags r:id="rId44"/>
              </p:custDataLst>
            </p:nvPr>
          </p:nvSpPr>
          <p:spPr bwMode="auto">
            <a:xfrm>
              <a:off x="3422810" y="3523358"/>
              <a:ext cx="97661" cy="153226"/>
            </a:xfrm>
            <a:custGeom>
              <a:avLst/>
              <a:gdLst>
                <a:gd name="T0" fmla="*/ 116 w 116"/>
                <a:gd name="T1" fmla="*/ 0 h 182"/>
                <a:gd name="T2" fmla="*/ 116 w 116"/>
                <a:gd name="T3" fmla="*/ 30 h 182"/>
                <a:gd name="T4" fmla="*/ 38 w 116"/>
                <a:gd name="T5" fmla="*/ 30 h 182"/>
                <a:gd name="T6" fmla="*/ 38 w 116"/>
                <a:gd name="T7" fmla="*/ 75 h 182"/>
                <a:gd name="T8" fmla="*/ 99 w 116"/>
                <a:gd name="T9" fmla="*/ 75 h 182"/>
                <a:gd name="T10" fmla="*/ 99 w 116"/>
                <a:gd name="T11" fmla="*/ 104 h 182"/>
                <a:gd name="T12" fmla="*/ 38 w 116"/>
                <a:gd name="T13" fmla="*/ 104 h 182"/>
                <a:gd name="T14" fmla="*/ 38 w 116"/>
                <a:gd name="T15" fmla="*/ 151 h 182"/>
                <a:gd name="T16" fmla="*/ 116 w 116"/>
                <a:gd name="T17" fmla="*/ 151 h 182"/>
                <a:gd name="T18" fmla="*/ 116 w 116"/>
                <a:gd name="T19" fmla="*/ 182 h 182"/>
                <a:gd name="T20" fmla="*/ 0 w 116"/>
                <a:gd name="T21" fmla="*/ 182 h 182"/>
                <a:gd name="T22" fmla="*/ 0 w 116"/>
                <a:gd name="T23" fmla="*/ 0 h 182"/>
                <a:gd name="T24" fmla="*/ 116 w 116"/>
                <a:gd name="T25" fmla="*/ 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6" h="182">
                  <a:moveTo>
                    <a:pt x="116" y="0"/>
                  </a:moveTo>
                  <a:lnTo>
                    <a:pt x="116" y="30"/>
                  </a:lnTo>
                  <a:lnTo>
                    <a:pt x="38" y="30"/>
                  </a:lnTo>
                  <a:lnTo>
                    <a:pt x="38" y="75"/>
                  </a:lnTo>
                  <a:lnTo>
                    <a:pt x="99" y="75"/>
                  </a:lnTo>
                  <a:lnTo>
                    <a:pt x="99" y="104"/>
                  </a:lnTo>
                  <a:lnTo>
                    <a:pt x="38" y="104"/>
                  </a:lnTo>
                  <a:lnTo>
                    <a:pt x="38" y="151"/>
                  </a:lnTo>
                  <a:lnTo>
                    <a:pt x="116" y="151"/>
                  </a:lnTo>
                  <a:lnTo>
                    <a:pt x="116" y="182"/>
                  </a:lnTo>
                  <a:lnTo>
                    <a:pt x="0" y="182"/>
                  </a:lnTo>
                  <a:lnTo>
                    <a:pt x="0" y="0"/>
                  </a:lnTo>
                  <a:lnTo>
                    <a:pt x="1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2" name="PA-îśḻïďe">
              <a:extLst>
                <a:ext uri="{FF2B5EF4-FFF2-40B4-BE49-F238E27FC236}">
                  <a16:creationId xmlns:a16="http://schemas.microsoft.com/office/drawing/2014/main" id="{8B615276-F979-484A-AC64-2D4E8A392876}"/>
                </a:ext>
              </a:extLst>
            </p:cNvPr>
            <p:cNvSpPr/>
            <p:nvPr>
              <p:custDataLst>
                <p:tags r:id="rId45"/>
              </p:custDataLst>
            </p:nvPr>
          </p:nvSpPr>
          <p:spPr bwMode="auto">
            <a:xfrm>
              <a:off x="5268250" y="2699981"/>
              <a:ext cx="122075" cy="151541"/>
            </a:xfrm>
            <a:custGeom>
              <a:avLst/>
              <a:gdLst>
                <a:gd name="T0" fmla="*/ 145 w 145"/>
                <a:gd name="T1" fmla="*/ 0 h 180"/>
                <a:gd name="T2" fmla="*/ 145 w 145"/>
                <a:gd name="T3" fmla="*/ 29 h 180"/>
                <a:gd name="T4" fmla="*/ 93 w 145"/>
                <a:gd name="T5" fmla="*/ 29 h 180"/>
                <a:gd name="T6" fmla="*/ 93 w 145"/>
                <a:gd name="T7" fmla="*/ 180 h 180"/>
                <a:gd name="T8" fmla="*/ 55 w 145"/>
                <a:gd name="T9" fmla="*/ 180 h 180"/>
                <a:gd name="T10" fmla="*/ 55 w 145"/>
                <a:gd name="T11" fmla="*/ 29 h 180"/>
                <a:gd name="T12" fmla="*/ 0 w 145"/>
                <a:gd name="T13" fmla="*/ 29 h 180"/>
                <a:gd name="T14" fmla="*/ 0 w 145"/>
                <a:gd name="T15" fmla="*/ 0 h 180"/>
                <a:gd name="T16" fmla="*/ 145 w 145"/>
                <a:gd name="T17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5" h="180">
                  <a:moveTo>
                    <a:pt x="145" y="0"/>
                  </a:moveTo>
                  <a:lnTo>
                    <a:pt x="145" y="29"/>
                  </a:lnTo>
                  <a:lnTo>
                    <a:pt x="93" y="29"/>
                  </a:lnTo>
                  <a:lnTo>
                    <a:pt x="93" y="180"/>
                  </a:lnTo>
                  <a:lnTo>
                    <a:pt x="55" y="180"/>
                  </a:lnTo>
                  <a:lnTo>
                    <a:pt x="55" y="29"/>
                  </a:lnTo>
                  <a:lnTo>
                    <a:pt x="0" y="29"/>
                  </a:lnTo>
                  <a:lnTo>
                    <a:pt x="0" y="0"/>
                  </a:lnTo>
                  <a:lnTo>
                    <a:pt x="14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3" name="PA-ïŝļiḑé">
              <a:extLst>
                <a:ext uri="{FF2B5EF4-FFF2-40B4-BE49-F238E27FC236}">
                  <a16:creationId xmlns:a16="http://schemas.microsoft.com/office/drawing/2014/main" id="{6B0B5E50-DBA4-442B-80DA-D8BF826BCB32}"/>
                </a:ext>
              </a:extLst>
            </p:cNvPr>
            <p:cNvSpPr/>
            <p:nvPr>
              <p:custDataLst>
                <p:tags r:id="rId46"/>
              </p:custDataLst>
            </p:nvPr>
          </p:nvSpPr>
          <p:spPr bwMode="auto">
            <a:xfrm>
              <a:off x="5408005" y="2699981"/>
              <a:ext cx="31992" cy="15154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4" name="PA-i$ľiḑê">
              <a:extLst>
                <a:ext uri="{FF2B5EF4-FFF2-40B4-BE49-F238E27FC236}">
                  <a16:creationId xmlns:a16="http://schemas.microsoft.com/office/drawing/2014/main" id="{1AB48052-C984-4D23-A38F-9575FA7EEFFB}"/>
                </a:ext>
              </a:extLst>
            </p:cNvPr>
            <p:cNvSpPr/>
            <p:nvPr>
              <p:custDataLst>
                <p:tags r:id="rId47"/>
              </p:custDataLst>
            </p:nvPr>
          </p:nvSpPr>
          <p:spPr bwMode="auto">
            <a:xfrm>
              <a:off x="5471989" y="2699981"/>
              <a:ext cx="169222" cy="151541"/>
            </a:xfrm>
            <a:custGeom>
              <a:avLst/>
              <a:gdLst>
                <a:gd name="T0" fmla="*/ 41 w 85"/>
                <a:gd name="T1" fmla="*/ 47 h 76"/>
                <a:gd name="T2" fmla="*/ 43 w 85"/>
                <a:gd name="T3" fmla="*/ 51 h 76"/>
                <a:gd name="T4" fmla="*/ 44 w 85"/>
                <a:gd name="T5" fmla="*/ 47 h 76"/>
                <a:gd name="T6" fmla="*/ 46 w 85"/>
                <a:gd name="T7" fmla="*/ 43 h 76"/>
                <a:gd name="T8" fmla="*/ 67 w 85"/>
                <a:gd name="T9" fmla="*/ 2 h 76"/>
                <a:gd name="T10" fmla="*/ 69 w 85"/>
                <a:gd name="T11" fmla="*/ 1 h 76"/>
                <a:gd name="T12" fmla="*/ 70 w 85"/>
                <a:gd name="T13" fmla="*/ 0 h 76"/>
                <a:gd name="T14" fmla="*/ 71 w 85"/>
                <a:gd name="T15" fmla="*/ 0 h 76"/>
                <a:gd name="T16" fmla="*/ 73 w 85"/>
                <a:gd name="T17" fmla="*/ 0 h 76"/>
                <a:gd name="T18" fmla="*/ 85 w 85"/>
                <a:gd name="T19" fmla="*/ 0 h 76"/>
                <a:gd name="T20" fmla="*/ 85 w 85"/>
                <a:gd name="T21" fmla="*/ 76 h 76"/>
                <a:gd name="T22" fmla="*/ 71 w 85"/>
                <a:gd name="T23" fmla="*/ 76 h 76"/>
                <a:gd name="T24" fmla="*/ 71 w 85"/>
                <a:gd name="T25" fmla="*/ 29 h 76"/>
                <a:gd name="T26" fmla="*/ 71 w 85"/>
                <a:gd name="T27" fmla="*/ 26 h 76"/>
                <a:gd name="T28" fmla="*/ 71 w 85"/>
                <a:gd name="T29" fmla="*/ 23 h 76"/>
                <a:gd name="T30" fmla="*/ 49 w 85"/>
                <a:gd name="T31" fmla="*/ 64 h 76"/>
                <a:gd name="T32" fmla="*/ 44 w 85"/>
                <a:gd name="T33" fmla="*/ 68 h 76"/>
                <a:gd name="T34" fmla="*/ 42 w 85"/>
                <a:gd name="T35" fmla="*/ 68 h 76"/>
                <a:gd name="T36" fmla="*/ 38 w 85"/>
                <a:gd name="T37" fmla="*/ 67 h 76"/>
                <a:gd name="T38" fmla="*/ 36 w 85"/>
                <a:gd name="T39" fmla="*/ 64 h 76"/>
                <a:gd name="T40" fmla="*/ 14 w 85"/>
                <a:gd name="T41" fmla="*/ 22 h 76"/>
                <a:gd name="T42" fmla="*/ 14 w 85"/>
                <a:gd name="T43" fmla="*/ 26 h 76"/>
                <a:gd name="T44" fmla="*/ 14 w 85"/>
                <a:gd name="T45" fmla="*/ 29 h 76"/>
                <a:gd name="T46" fmla="*/ 14 w 85"/>
                <a:gd name="T47" fmla="*/ 76 h 76"/>
                <a:gd name="T48" fmla="*/ 0 w 85"/>
                <a:gd name="T49" fmla="*/ 76 h 76"/>
                <a:gd name="T50" fmla="*/ 0 w 85"/>
                <a:gd name="T51" fmla="*/ 0 h 76"/>
                <a:gd name="T52" fmla="*/ 12 w 85"/>
                <a:gd name="T53" fmla="*/ 0 h 76"/>
                <a:gd name="T54" fmla="*/ 14 w 85"/>
                <a:gd name="T55" fmla="*/ 0 h 76"/>
                <a:gd name="T56" fmla="*/ 16 w 85"/>
                <a:gd name="T57" fmla="*/ 0 h 76"/>
                <a:gd name="T58" fmla="*/ 17 w 85"/>
                <a:gd name="T59" fmla="*/ 1 h 76"/>
                <a:gd name="T60" fmla="*/ 18 w 85"/>
                <a:gd name="T61" fmla="*/ 2 h 76"/>
                <a:gd name="T62" fmla="*/ 39 w 85"/>
                <a:gd name="T63" fmla="*/ 43 h 76"/>
                <a:gd name="T64" fmla="*/ 41 w 85"/>
                <a:gd name="T65" fmla="*/ 47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5" h="76">
                  <a:moveTo>
                    <a:pt x="41" y="47"/>
                  </a:moveTo>
                  <a:cubicBezTo>
                    <a:pt x="42" y="48"/>
                    <a:pt x="42" y="49"/>
                    <a:pt x="43" y="51"/>
                  </a:cubicBezTo>
                  <a:cubicBezTo>
                    <a:pt x="43" y="49"/>
                    <a:pt x="44" y="48"/>
                    <a:pt x="44" y="47"/>
                  </a:cubicBezTo>
                  <a:cubicBezTo>
                    <a:pt x="45" y="45"/>
                    <a:pt x="46" y="44"/>
                    <a:pt x="46" y="43"/>
                  </a:cubicBezTo>
                  <a:cubicBezTo>
                    <a:pt x="67" y="2"/>
                    <a:pt x="67" y="2"/>
                    <a:pt x="67" y="2"/>
                  </a:cubicBezTo>
                  <a:cubicBezTo>
                    <a:pt x="68" y="1"/>
                    <a:pt x="68" y="1"/>
                    <a:pt x="69" y="1"/>
                  </a:cubicBezTo>
                  <a:cubicBezTo>
                    <a:pt x="69" y="0"/>
                    <a:pt x="69" y="0"/>
                    <a:pt x="70" y="0"/>
                  </a:cubicBezTo>
                  <a:cubicBezTo>
                    <a:pt x="70" y="0"/>
                    <a:pt x="70" y="0"/>
                    <a:pt x="71" y="0"/>
                  </a:cubicBezTo>
                  <a:cubicBezTo>
                    <a:pt x="72" y="0"/>
                    <a:pt x="72" y="0"/>
                    <a:pt x="73" y="0"/>
                  </a:cubicBezTo>
                  <a:cubicBezTo>
                    <a:pt x="85" y="0"/>
                    <a:pt x="85" y="0"/>
                    <a:pt x="85" y="0"/>
                  </a:cubicBezTo>
                  <a:cubicBezTo>
                    <a:pt x="85" y="76"/>
                    <a:pt x="85" y="76"/>
                    <a:pt x="85" y="76"/>
                  </a:cubicBezTo>
                  <a:cubicBezTo>
                    <a:pt x="71" y="76"/>
                    <a:pt x="71" y="76"/>
                    <a:pt x="71" y="76"/>
                  </a:cubicBezTo>
                  <a:cubicBezTo>
                    <a:pt x="71" y="29"/>
                    <a:pt x="71" y="29"/>
                    <a:pt x="71" y="29"/>
                  </a:cubicBezTo>
                  <a:cubicBezTo>
                    <a:pt x="71" y="28"/>
                    <a:pt x="71" y="27"/>
                    <a:pt x="71" y="26"/>
                  </a:cubicBezTo>
                  <a:cubicBezTo>
                    <a:pt x="71" y="25"/>
                    <a:pt x="71" y="24"/>
                    <a:pt x="71" y="23"/>
                  </a:cubicBezTo>
                  <a:cubicBezTo>
                    <a:pt x="49" y="64"/>
                    <a:pt x="49" y="64"/>
                    <a:pt x="49" y="64"/>
                  </a:cubicBezTo>
                  <a:cubicBezTo>
                    <a:pt x="48" y="66"/>
                    <a:pt x="46" y="68"/>
                    <a:pt x="44" y="68"/>
                  </a:cubicBezTo>
                  <a:cubicBezTo>
                    <a:pt x="42" y="68"/>
                    <a:pt x="42" y="68"/>
                    <a:pt x="42" y="68"/>
                  </a:cubicBezTo>
                  <a:cubicBezTo>
                    <a:pt x="40" y="68"/>
                    <a:pt x="39" y="67"/>
                    <a:pt x="38" y="67"/>
                  </a:cubicBezTo>
                  <a:cubicBezTo>
                    <a:pt x="37" y="66"/>
                    <a:pt x="37" y="65"/>
                    <a:pt x="36" y="64"/>
                  </a:cubicBezTo>
                  <a:cubicBezTo>
                    <a:pt x="14" y="22"/>
                    <a:pt x="14" y="22"/>
                    <a:pt x="14" y="22"/>
                  </a:cubicBezTo>
                  <a:cubicBezTo>
                    <a:pt x="14" y="24"/>
                    <a:pt x="14" y="25"/>
                    <a:pt x="14" y="26"/>
                  </a:cubicBezTo>
                  <a:cubicBezTo>
                    <a:pt x="14" y="27"/>
                    <a:pt x="14" y="28"/>
                    <a:pt x="14" y="29"/>
                  </a:cubicBezTo>
                  <a:cubicBezTo>
                    <a:pt x="14" y="76"/>
                    <a:pt x="14" y="76"/>
                    <a:pt x="14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5" y="0"/>
                    <a:pt x="15" y="0"/>
                    <a:pt x="16" y="0"/>
                  </a:cubicBezTo>
                  <a:cubicBezTo>
                    <a:pt x="16" y="0"/>
                    <a:pt x="16" y="0"/>
                    <a:pt x="17" y="1"/>
                  </a:cubicBezTo>
                  <a:cubicBezTo>
                    <a:pt x="17" y="1"/>
                    <a:pt x="17" y="1"/>
                    <a:pt x="18" y="2"/>
                  </a:cubicBezTo>
                  <a:cubicBezTo>
                    <a:pt x="39" y="43"/>
                    <a:pt x="39" y="43"/>
                    <a:pt x="39" y="43"/>
                  </a:cubicBezTo>
                  <a:cubicBezTo>
                    <a:pt x="40" y="44"/>
                    <a:pt x="40" y="45"/>
                    <a:pt x="41" y="4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5" name="PA-ïṧḷiďé">
              <a:extLst>
                <a:ext uri="{FF2B5EF4-FFF2-40B4-BE49-F238E27FC236}">
                  <a16:creationId xmlns:a16="http://schemas.microsoft.com/office/drawing/2014/main" id="{9B22EBC3-39D5-4014-B798-EA498984FDB8}"/>
                </a:ext>
              </a:extLst>
            </p:cNvPr>
            <p:cNvSpPr/>
            <p:nvPr>
              <p:custDataLst>
                <p:tags r:id="rId48"/>
              </p:custDataLst>
            </p:nvPr>
          </p:nvSpPr>
          <p:spPr bwMode="auto">
            <a:xfrm>
              <a:off x="5673203" y="2699981"/>
              <a:ext cx="97661" cy="151541"/>
            </a:xfrm>
            <a:custGeom>
              <a:avLst/>
              <a:gdLst>
                <a:gd name="T0" fmla="*/ 116 w 116"/>
                <a:gd name="T1" fmla="*/ 0 h 180"/>
                <a:gd name="T2" fmla="*/ 116 w 116"/>
                <a:gd name="T3" fmla="*/ 29 h 180"/>
                <a:gd name="T4" fmla="*/ 37 w 116"/>
                <a:gd name="T5" fmla="*/ 29 h 180"/>
                <a:gd name="T6" fmla="*/ 37 w 116"/>
                <a:gd name="T7" fmla="*/ 76 h 180"/>
                <a:gd name="T8" fmla="*/ 97 w 116"/>
                <a:gd name="T9" fmla="*/ 76 h 180"/>
                <a:gd name="T10" fmla="*/ 97 w 116"/>
                <a:gd name="T11" fmla="*/ 104 h 180"/>
                <a:gd name="T12" fmla="*/ 37 w 116"/>
                <a:gd name="T13" fmla="*/ 104 h 180"/>
                <a:gd name="T14" fmla="*/ 37 w 116"/>
                <a:gd name="T15" fmla="*/ 152 h 180"/>
                <a:gd name="T16" fmla="*/ 116 w 116"/>
                <a:gd name="T17" fmla="*/ 152 h 180"/>
                <a:gd name="T18" fmla="*/ 116 w 116"/>
                <a:gd name="T19" fmla="*/ 180 h 180"/>
                <a:gd name="T20" fmla="*/ 0 w 116"/>
                <a:gd name="T21" fmla="*/ 180 h 180"/>
                <a:gd name="T22" fmla="*/ 0 w 116"/>
                <a:gd name="T23" fmla="*/ 0 h 180"/>
                <a:gd name="T24" fmla="*/ 116 w 116"/>
                <a:gd name="T25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6" h="180">
                  <a:moveTo>
                    <a:pt x="116" y="0"/>
                  </a:moveTo>
                  <a:lnTo>
                    <a:pt x="116" y="29"/>
                  </a:lnTo>
                  <a:lnTo>
                    <a:pt x="37" y="29"/>
                  </a:lnTo>
                  <a:lnTo>
                    <a:pt x="37" y="76"/>
                  </a:lnTo>
                  <a:lnTo>
                    <a:pt x="97" y="76"/>
                  </a:lnTo>
                  <a:lnTo>
                    <a:pt x="97" y="104"/>
                  </a:lnTo>
                  <a:lnTo>
                    <a:pt x="37" y="104"/>
                  </a:lnTo>
                  <a:lnTo>
                    <a:pt x="37" y="152"/>
                  </a:lnTo>
                  <a:lnTo>
                    <a:pt x="116" y="152"/>
                  </a:lnTo>
                  <a:lnTo>
                    <a:pt x="116" y="180"/>
                  </a:lnTo>
                  <a:lnTo>
                    <a:pt x="0" y="180"/>
                  </a:lnTo>
                  <a:lnTo>
                    <a:pt x="0" y="0"/>
                  </a:lnTo>
                  <a:lnTo>
                    <a:pt x="1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119" name="PA-组合 118">
            <a:extLst>
              <a:ext uri="{FF2B5EF4-FFF2-40B4-BE49-F238E27FC236}">
                <a16:creationId xmlns:a16="http://schemas.microsoft.com/office/drawing/2014/main" id="{3D9DB720-F05B-4544-95A6-27F980531308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 rot="920319">
            <a:off x="-337379" y="496398"/>
            <a:ext cx="7007886" cy="1362601"/>
            <a:chOff x="-750464" y="1353165"/>
            <a:chExt cx="7007886" cy="1362601"/>
          </a:xfrm>
        </p:grpSpPr>
        <p:grpSp>
          <p:nvGrpSpPr>
            <p:cNvPr id="95" name="组合 94">
              <a:extLst>
                <a:ext uri="{FF2B5EF4-FFF2-40B4-BE49-F238E27FC236}">
                  <a16:creationId xmlns:a16="http://schemas.microsoft.com/office/drawing/2014/main" id="{14C21CFA-32A0-4CC7-A114-A7684AAB83A8}"/>
                </a:ext>
              </a:extLst>
            </p:cNvPr>
            <p:cNvGrpSpPr/>
            <p:nvPr/>
          </p:nvGrpSpPr>
          <p:grpSpPr>
            <a:xfrm>
              <a:off x="2519134" y="1353165"/>
              <a:ext cx="3738288" cy="994283"/>
              <a:chOff x="2519134" y="1353165"/>
              <a:chExt cx="3738288" cy="994283"/>
            </a:xfrm>
          </p:grpSpPr>
          <p:grpSp>
            <p:nvGrpSpPr>
              <p:cNvPr id="90" name="组合 89">
                <a:extLst>
                  <a:ext uri="{FF2B5EF4-FFF2-40B4-BE49-F238E27FC236}">
                    <a16:creationId xmlns:a16="http://schemas.microsoft.com/office/drawing/2014/main" id="{2DD7AA8B-9103-43FD-83DD-D20ED7E20A38}"/>
                  </a:ext>
                </a:extLst>
              </p:cNvPr>
              <p:cNvGrpSpPr/>
              <p:nvPr/>
            </p:nvGrpSpPr>
            <p:grpSpPr>
              <a:xfrm rot="474050">
                <a:off x="2519134" y="1809082"/>
                <a:ext cx="457992" cy="457993"/>
                <a:chOff x="2457153" y="1851349"/>
                <a:chExt cx="457992" cy="457993"/>
              </a:xfrm>
            </p:grpSpPr>
            <p:sp>
              <p:nvSpPr>
                <p:cNvPr id="28" name="PA-iṡḻiďé">
                  <a:extLst>
                    <a:ext uri="{FF2B5EF4-FFF2-40B4-BE49-F238E27FC236}">
                      <a16:creationId xmlns:a16="http://schemas.microsoft.com/office/drawing/2014/main" id="{ACA03CF5-878C-4F62-9044-72F72A1DE06C}"/>
                    </a:ext>
                  </a:extLst>
                </p:cNvPr>
                <p:cNvSpPr/>
                <p:nvPr>
                  <p:custDataLst>
                    <p:tags r:id="rId19"/>
                  </p:custDataLst>
                </p:nvPr>
              </p:nvSpPr>
              <p:spPr bwMode="auto">
                <a:xfrm>
                  <a:off x="2489145" y="1883341"/>
                  <a:ext cx="395692" cy="394850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9" name="PA-íšļïďè">
                  <a:extLst>
                    <a:ext uri="{FF2B5EF4-FFF2-40B4-BE49-F238E27FC236}">
                      <a16:creationId xmlns:a16="http://schemas.microsoft.com/office/drawing/2014/main" id="{04886595-E6E2-4610-822E-41404A093945}"/>
                    </a:ext>
                  </a:extLst>
                </p:cNvPr>
                <p:cNvSpPr/>
                <p:nvPr>
                  <p:custDataLst>
                    <p:tags r:id="rId20"/>
                  </p:custDataLst>
                </p:nvPr>
              </p:nvSpPr>
              <p:spPr bwMode="auto">
                <a:xfrm>
                  <a:off x="2457153" y="1851349"/>
                  <a:ext cx="457992" cy="457993"/>
                </a:xfrm>
                <a:custGeom>
                  <a:avLst/>
                  <a:gdLst>
                    <a:gd name="T0" fmla="*/ 215 w 230"/>
                    <a:gd name="T1" fmla="*/ 115 h 230"/>
                    <a:gd name="T2" fmla="*/ 199 w 230"/>
                    <a:gd name="T3" fmla="*/ 115 h 230"/>
                    <a:gd name="T4" fmla="*/ 174 w 230"/>
                    <a:gd name="T5" fmla="*/ 174 h 230"/>
                    <a:gd name="T6" fmla="*/ 115 w 230"/>
                    <a:gd name="T7" fmla="*/ 198 h 230"/>
                    <a:gd name="T8" fmla="*/ 57 w 230"/>
                    <a:gd name="T9" fmla="*/ 174 h 230"/>
                    <a:gd name="T10" fmla="*/ 32 w 230"/>
                    <a:gd name="T11" fmla="*/ 115 h 230"/>
                    <a:gd name="T12" fmla="*/ 57 w 230"/>
                    <a:gd name="T13" fmla="*/ 56 h 230"/>
                    <a:gd name="T14" fmla="*/ 115 w 230"/>
                    <a:gd name="T15" fmla="*/ 32 h 230"/>
                    <a:gd name="T16" fmla="*/ 174 w 230"/>
                    <a:gd name="T17" fmla="*/ 56 h 230"/>
                    <a:gd name="T18" fmla="*/ 199 w 230"/>
                    <a:gd name="T19" fmla="*/ 115 h 230"/>
                    <a:gd name="T20" fmla="*/ 215 w 230"/>
                    <a:gd name="T21" fmla="*/ 115 h 230"/>
                    <a:gd name="T22" fmla="*/ 230 w 230"/>
                    <a:gd name="T23" fmla="*/ 115 h 230"/>
                    <a:gd name="T24" fmla="*/ 197 w 230"/>
                    <a:gd name="T25" fmla="*/ 34 h 230"/>
                    <a:gd name="T26" fmla="*/ 115 w 230"/>
                    <a:gd name="T27" fmla="*/ 0 h 230"/>
                    <a:gd name="T28" fmla="*/ 34 w 230"/>
                    <a:gd name="T29" fmla="*/ 34 h 230"/>
                    <a:gd name="T30" fmla="*/ 0 w 230"/>
                    <a:gd name="T31" fmla="*/ 115 h 230"/>
                    <a:gd name="T32" fmla="*/ 34 w 230"/>
                    <a:gd name="T33" fmla="*/ 196 h 230"/>
                    <a:gd name="T34" fmla="*/ 115 w 230"/>
                    <a:gd name="T35" fmla="*/ 230 h 230"/>
                    <a:gd name="T36" fmla="*/ 197 w 230"/>
                    <a:gd name="T37" fmla="*/ 196 h 230"/>
                    <a:gd name="T38" fmla="*/ 230 w 230"/>
                    <a:gd name="T39" fmla="*/ 115 h 230"/>
                    <a:gd name="T40" fmla="*/ 215 w 230"/>
                    <a:gd name="T41" fmla="*/ 115 h 2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30" h="230">
                      <a:moveTo>
                        <a:pt x="215" y="115"/>
                      </a:moveTo>
                      <a:cubicBezTo>
                        <a:pt x="199" y="115"/>
                        <a:pt x="199" y="115"/>
                        <a:pt x="199" y="115"/>
                      </a:cubicBezTo>
                      <a:cubicBezTo>
                        <a:pt x="199" y="138"/>
                        <a:pt x="189" y="159"/>
                        <a:pt x="174" y="174"/>
                      </a:cubicBezTo>
                      <a:cubicBezTo>
                        <a:pt x="159" y="189"/>
                        <a:pt x="139" y="198"/>
                        <a:pt x="115" y="198"/>
                      </a:cubicBezTo>
                      <a:cubicBezTo>
                        <a:pt x="92" y="198"/>
                        <a:pt x="72" y="189"/>
                        <a:pt x="57" y="174"/>
                      </a:cubicBezTo>
                      <a:cubicBezTo>
                        <a:pt x="41" y="159"/>
                        <a:pt x="32" y="138"/>
                        <a:pt x="32" y="115"/>
                      </a:cubicBezTo>
                      <a:cubicBezTo>
                        <a:pt x="32" y="92"/>
                        <a:pt x="41" y="71"/>
                        <a:pt x="57" y="56"/>
                      </a:cubicBezTo>
                      <a:cubicBezTo>
                        <a:pt x="72" y="41"/>
                        <a:pt x="92" y="32"/>
                        <a:pt x="115" y="32"/>
                      </a:cubicBezTo>
                      <a:cubicBezTo>
                        <a:pt x="139" y="32"/>
                        <a:pt x="159" y="41"/>
                        <a:pt x="174" y="56"/>
                      </a:cubicBezTo>
                      <a:cubicBezTo>
                        <a:pt x="189" y="71"/>
                        <a:pt x="199" y="92"/>
                        <a:pt x="199" y="115"/>
                      </a:cubicBezTo>
                      <a:cubicBezTo>
                        <a:pt x="215" y="115"/>
                        <a:pt x="215" y="115"/>
                        <a:pt x="215" y="115"/>
                      </a:cubicBezTo>
                      <a:cubicBezTo>
                        <a:pt x="230" y="115"/>
                        <a:pt x="230" y="115"/>
                        <a:pt x="230" y="115"/>
                      </a:cubicBezTo>
                      <a:cubicBezTo>
                        <a:pt x="230" y="83"/>
                        <a:pt x="218" y="54"/>
                        <a:pt x="197" y="34"/>
                      </a:cubicBezTo>
                      <a:cubicBezTo>
                        <a:pt x="176" y="13"/>
                        <a:pt x="147" y="0"/>
                        <a:pt x="115" y="0"/>
                      </a:cubicBezTo>
                      <a:cubicBezTo>
                        <a:pt x="84" y="0"/>
                        <a:pt x="55" y="13"/>
                        <a:pt x="34" y="34"/>
                      </a:cubicBezTo>
                      <a:cubicBezTo>
                        <a:pt x="13" y="54"/>
                        <a:pt x="0" y="83"/>
                        <a:pt x="0" y="115"/>
                      </a:cubicBezTo>
                      <a:cubicBezTo>
                        <a:pt x="0" y="147"/>
                        <a:pt x="13" y="175"/>
                        <a:pt x="34" y="196"/>
                      </a:cubicBezTo>
                      <a:cubicBezTo>
                        <a:pt x="55" y="217"/>
                        <a:pt x="84" y="230"/>
                        <a:pt x="115" y="230"/>
                      </a:cubicBezTo>
                      <a:cubicBezTo>
                        <a:pt x="147" y="230"/>
                        <a:pt x="176" y="217"/>
                        <a:pt x="197" y="196"/>
                      </a:cubicBezTo>
                      <a:cubicBezTo>
                        <a:pt x="218" y="175"/>
                        <a:pt x="230" y="147"/>
                        <a:pt x="230" y="115"/>
                      </a:cubicBezTo>
                      <a:lnTo>
                        <a:pt x="215" y="115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grpSp>
            <p:nvGrpSpPr>
              <p:cNvPr id="87" name="组合 86">
                <a:extLst>
                  <a:ext uri="{FF2B5EF4-FFF2-40B4-BE49-F238E27FC236}">
                    <a16:creationId xmlns:a16="http://schemas.microsoft.com/office/drawing/2014/main" id="{0D141933-9613-42A9-BA11-BFE7769426F2}"/>
                  </a:ext>
                </a:extLst>
              </p:cNvPr>
              <p:cNvGrpSpPr/>
              <p:nvPr/>
            </p:nvGrpSpPr>
            <p:grpSpPr>
              <a:xfrm rot="474050">
                <a:off x="2724818" y="1353165"/>
                <a:ext cx="3532604" cy="994283"/>
                <a:chOff x="2620481" y="1157624"/>
                <a:chExt cx="3532604" cy="994283"/>
              </a:xfr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18" name="PA-îṧḻiďé">
                  <a:extLst>
                    <a:ext uri="{FF2B5EF4-FFF2-40B4-BE49-F238E27FC236}">
                      <a16:creationId xmlns:a16="http://schemas.microsoft.com/office/drawing/2014/main" id="{919E7255-977C-4087-A019-B3A2F7E06BB6}"/>
                    </a:ext>
                  </a:extLst>
                </p:cNvPr>
                <p:cNvSpPr/>
                <p:nvPr>
                  <p:custDataLst>
                    <p:tags r:id="rId13"/>
                  </p:custDataLst>
                </p:nvPr>
              </p:nvSpPr>
              <p:spPr bwMode="auto">
                <a:xfrm>
                  <a:off x="2661734" y="1192143"/>
                  <a:ext cx="3491351" cy="894095"/>
                </a:xfrm>
                <a:custGeom>
                  <a:avLst/>
                  <a:gdLst>
                    <a:gd name="T0" fmla="*/ 29 w 1753"/>
                    <a:gd name="T1" fmla="*/ 449 h 449"/>
                    <a:gd name="T2" fmla="*/ 1753 w 1753"/>
                    <a:gd name="T3" fmla="*/ 211 h 449"/>
                    <a:gd name="T4" fmla="*/ 1725 w 1753"/>
                    <a:gd name="T5" fmla="*/ 6 h 449"/>
                    <a:gd name="T6" fmla="*/ 1717 w 1753"/>
                    <a:gd name="T7" fmla="*/ 1 h 449"/>
                    <a:gd name="T8" fmla="*/ 6 w 1753"/>
                    <a:gd name="T9" fmla="*/ 237 h 449"/>
                    <a:gd name="T10" fmla="*/ 0 w 1753"/>
                    <a:gd name="T11" fmla="*/ 244 h 449"/>
                    <a:gd name="T12" fmla="*/ 29 w 1753"/>
                    <a:gd name="T13" fmla="*/ 449 h 4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753" h="449">
                      <a:moveTo>
                        <a:pt x="29" y="449"/>
                      </a:moveTo>
                      <a:cubicBezTo>
                        <a:pt x="1753" y="211"/>
                        <a:pt x="1753" y="211"/>
                        <a:pt x="1753" y="211"/>
                      </a:cubicBezTo>
                      <a:cubicBezTo>
                        <a:pt x="1725" y="6"/>
                        <a:pt x="1725" y="6"/>
                        <a:pt x="1725" y="6"/>
                      </a:cubicBezTo>
                      <a:cubicBezTo>
                        <a:pt x="1724" y="3"/>
                        <a:pt x="1721" y="0"/>
                        <a:pt x="1717" y="1"/>
                      </a:cubicBezTo>
                      <a:cubicBezTo>
                        <a:pt x="6" y="237"/>
                        <a:pt x="6" y="237"/>
                        <a:pt x="6" y="237"/>
                      </a:cubicBezTo>
                      <a:cubicBezTo>
                        <a:pt x="2" y="237"/>
                        <a:pt x="0" y="241"/>
                        <a:pt x="0" y="244"/>
                      </a:cubicBezTo>
                      <a:lnTo>
                        <a:pt x="29" y="449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762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0" name="PA-i$ļiḍè">
                  <a:extLst>
                    <a:ext uri="{FF2B5EF4-FFF2-40B4-BE49-F238E27FC236}">
                      <a16:creationId xmlns:a16="http://schemas.microsoft.com/office/drawing/2014/main" id="{D1BA8485-E86A-43AF-8812-FC10075EAE87}"/>
                    </a:ext>
                  </a:extLst>
                </p:cNvPr>
                <p:cNvSpPr/>
                <p:nvPr>
                  <p:custDataLst>
                    <p:tags r:id="rId14"/>
                  </p:custDataLst>
                </p:nvPr>
              </p:nvSpPr>
              <p:spPr bwMode="auto">
                <a:xfrm>
                  <a:off x="2661734" y="1524692"/>
                  <a:ext cx="784649" cy="601958"/>
                </a:xfrm>
                <a:custGeom>
                  <a:avLst/>
                  <a:gdLst>
                    <a:gd name="T0" fmla="*/ 554 w 932"/>
                    <a:gd name="T1" fmla="*/ 639 h 715"/>
                    <a:gd name="T2" fmla="*/ 0 w 932"/>
                    <a:gd name="T3" fmla="*/ 715 h 715"/>
                    <a:gd name="T4" fmla="*/ 379 w 932"/>
                    <a:gd name="T5" fmla="*/ 78 h 715"/>
                    <a:gd name="T6" fmla="*/ 932 w 932"/>
                    <a:gd name="T7" fmla="*/ 0 h 715"/>
                    <a:gd name="T8" fmla="*/ 554 w 932"/>
                    <a:gd name="T9" fmla="*/ 639 h 7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32" h="715">
                      <a:moveTo>
                        <a:pt x="554" y="639"/>
                      </a:moveTo>
                      <a:lnTo>
                        <a:pt x="0" y="715"/>
                      </a:lnTo>
                      <a:lnTo>
                        <a:pt x="379" y="78"/>
                      </a:lnTo>
                      <a:lnTo>
                        <a:pt x="932" y="0"/>
                      </a:lnTo>
                      <a:lnTo>
                        <a:pt x="554" y="63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2" name="PA-îşlide">
                  <a:extLst>
                    <a:ext uri="{FF2B5EF4-FFF2-40B4-BE49-F238E27FC236}">
                      <a16:creationId xmlns:a16="http://schemas.microsoft.com/office/drawing/2014/main" id="{0F3E4673-3B5D-4A46-A63A-2684677104CB}"/>
                    </a:ext>
                  </a:extLst>
                </p:cNvPr>
                <p:cNvSpPr/>
                <p:nvPr>
                  <p:custDataLst>
                    <p:tags r:id="rId15"/>
                  </p:custDataLst>
                </p:nvPr>
              </p:nvSpPr>
              <p:spPr bwMode="auto">
                <a:xfrm>
                  <a:off x="3565933" y="1403459"/>
                  <a:ext cx="766969" cy="597748"/>
                </a:xfrm>
                <a:custGeom>
                  <a:avLst/>
                  <a:gdLst>
                    <a:gd name="T0" fmla="*/ 556 w 911"/>
                    <a:gd name="T1" fmla="*/ 634 h 710"/>
                    <a:gd name="T2" fmla="*/ 0 w 911"/>
                    <a:gd name="T3" fmla="*/ 710 h 710"/>
                    <a:gd name="T4" fmla="*/ 357 w 911"/>
                    <a:gd name="T5" fmla="*/ 75 h 710"/>
                    <a:gd name="T6" fmla="*/ 911 w 911"/>
                    <a:gd name="T7" fmla="*/ 0 h 710"/>
                    <a:gd name="T8" fmla="*/ 556 w 911"/>
                    <a:gd name="T9" fmla="*/ 634 h 7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11" h="710">
                      <a:moveTo>
                        <a:pt x="556" y="634"/>
                      </a:moveTo>
                      <a:lnTo>
                        <a:pt x="0" y="710"/>
                      </a:lnTo>
                      <a:lnTo>
                        <a:pt x="357" y="75"/>
                      </a:lnTo>
                      <a:lnTo>
                        <a:pt x="911" y="0"/>
                      </a:lnTo>
                      <a:lnTo>
                        <a:pt x="556" y="63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4" name="PA-iSḷíďé">
                  <a:extLst>
                    <a:ext uri="{FF2B5EF4-FFF2-40B4-BE49-F238E27FC236}">
                      <a16:creationId xmlns:a16="http://schemas.microsoft.com/office/drawing/2014/main" id="{9241A3AA-FD6D-40D4-A7B3-D9885FCC4320}"/>
                    </a:ext>
                  </a:extLst>
                </p:cNvPr>
                <p:cNvSpPr/>
                <p:nvPr>
                  <p:custDataLst>
                    <p:tags r:id="rId16"/>
                  </p:custDataLst>
                </p:nvPr>
              </p:nvSpPr>
              <p:spPr bwMode="auto">
                <a:xfrm>
                  <a:off x="4471814" y="1279700"/>
                  <a:ext cx="746764" cy="595222"/>
                </a:xfrm>
                <a:custGeom>
                  <a:avLst/>
                  <a:gdLst>
                    <a:gd name="T0" fmla="*/ 556 w 887"/>
                    <a:gd name="T1" fmla="*/ 632 h 707"/>
                    <a:gd name="T2" fmla="*/ 0 w 887"/>
                    <a:gd name="T3" fmla="*/ 707 h 707"/>
                    <a:gd name="T4" fmla="*/ 332 w 887"/>
                    <a:gd name="T5" fmla="*/ 78 h 707"/>
                    <a:gd name="T6" fmla="*/ 887 w 887"/>
                    <a:gd name="T7" fmla="*/ 0 h 707"/>
                    <a:gd name="T8" fmla="*/ 556 w 887"/>
                    <a:gd name="T9" fmla="*/ 632 h 7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87" h="707">
                      <a:moveTo>
                        <a:pt x="556" y="632"/>
                      </a:moveTo>
                      <a:lnTo>
                        <a:pt x="0" y="707"/>
                      </a:lnTo>
                      <a:lnTo>
                        <a:pt x="332" y="78"/>
                      </a:lnTo>
                      <a:lnTo>
                        <a:pt x="887" y="0"/>
                      </a:lnTo>
                      <a:lnTo>
                        <a:pt x="556" y="63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" name="PA-îślïḋé">
                  <a:extLst>
                    <a:ext uri="{FF2B5EF4-FFF2-40B4-BE49-F238E27FC236}">
                      <a16:creationId xmlns:a16="http://schemas.microsoft.com/office/drawing/2014/main" id="{C312C659-F078-4479-A585-8F6457B36BC9}"/>
                    </a:ext>
                  </a:extLst>
                </p:cNvPr>
                <p:cNvSpPr/>
                <p:nvPr>
                  <p:custDataLst>
                    <p:tags r:id="rId17"/>
                  </p:custDataLst>
                </p:nvPr>
              </p:nvSpPr>
              <p:spPr bwMode="auto">
                <a:xfrm>
                  <a:off x="5378538" y="1157624"/>
                  <a:ext cx="726558" cy="594380"/>
                </a:xfrm>
                <a:custGeom>
                  <a:avLst/>
                  <a:gdLst>
                    <a:gd name="T0" fmla="*/ 555 w 863"/>
                    <a:gd name="T1" fmla="*/ 628 h 706"/>
                    <a:gd name="T2" fmla="*/ 0 w 863"/>
                    <a:gd name="T3" fmla="*/ 706 h 706"/>
                    <a:gd name="T4" fmla="*/ 307 w 863"/>
                    <a:gd name="T5" fmla="*/ 76 h 706"/>
                    <a:gd name="T6" fmla="*/ 863 w 863"/>
                    <a:gd name="T7" fmla="*/ 0 h 706"/>
                    <a:gd name="T8" fmla="*/ 555 w 863"/>
                    <a:gd name="T9" fmla="*/ 628 h 7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63" h="706">
                      <a:moveTo>
                        <a:pt x="555" y="628"/>
                      </a:moveTo>
                      <a:lnTo>
                        <a:pt x="0" y="706"/>
                      </a:lnTo>
                      <a:lnTo>
                        <a:pt x="307" y="76"/>
                      </a:lnTo>
                      <a:lnTo>
                        <a:pt x="863" y="0"/>
                      </a:lnTo>
                      <a:lnTo>
                        <a:pt x="555" y="62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0" name="PA-îṧ1iḑê">
                  <a:extLst>
                    <a:ext uri="{FF2B5EF4-FFF2-40B4-BE49-F238E27FC236}">
                      <a16:creationId xmlns:a16="http://schemas.microsoft.com/office/drawing/2014/main" id="{B6FA8246-7C9E-4C06-B9B3-8FF53F8EA80B}"/>
                    </a:ext>
                  </a:extLst>
                </p:cNvPr>
                <p:cNvSpPr/>
                <p:nvPr>
                  <p:custDataLst>
                    <p:tags r:id="rId18"/>
                  </p:custDataLst>
                </p:nvPr>
              </p:nvSpPr>
              <p:spPr bwMode="auto">
                <a:xfrm>
                  <a:off x="2620481" y="2008784"/>
                  <a:ext cx="141439" cy="14312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</p:grpSp>
        <p:grpSp>
          <p:nvGrpSpPr>
            <p:cNvPr id="96" name="组合 95">
              <a:extLst>
                <a:ext uri="{FF2B5EF4-FFF2-40B4-BE49-F238E27FC236}">
                  <a16:creationId xmlns:a16="http://schemas.microsoft.com/office/drawing/2014/main" id="{2CFB0813-822F-4A6D-B20C-4B3D44931A18}"/>
                </a:ext>
              </a:extLst>
            </p:cNvPr>
            <p:cNvGrpSpPr/>
            <p:nvPr/>
          </p:nvGrpSpPr>
          <p:grpSpPr>
            <a:xfrm flipH="1" flipV="1">
              <a:off x="-750464" y="1721483"/>
              <a:ext cx="3738288" cy="994283"/>
              <a:chOff x="2519134" y="1353165"/>
              <a:chExt cx="3738288" cy="994283"/>
            </a:xfrm>
          </p:grpSpPr>
          <p:grpSp>
            <p:nvGrpSpPr>
              <p:cNvPr id="97" name="组合 96">
                <a:extLst>
                  <a:ext uri="{FF2B5EF4-FFF2-40B4-BE49-F238E27FC236}">
                    <a16:creationId xmlns:a16="http://schemas.microsoft.com/office/drawing/2014/main" id="{C6EEDBA0-C0AD-402F-B309-3D15B10F6E73}"/>
                  </a:ext>
                </a:extLst>
              </p:cNvPr>
              <p:cNvGrpSpPr/>
              <p:nvPr/>
            </p:nvGrpSpPr>
            <p:grpSpPr>
              <a:xfrm rot="474050">
                <a:off x="2519134" y="1809082"/>
                <a:ext cx="457992" cy="457993"/>
                <a:chOff x="2457153" y="1851349"/>
                <a:chExt cx="457992" cy="457993"/>
              </a:xfrm>
            </p:grpSpPr>
            <p:sp>
              <p:nvSpPr>
                <p:cNvPr id="105" name="PA-iṡḻiďé">
                  <a:extLst>
                    <a:ext uri="{FF2B5EF4-FFF2-40B4-BE49-F238E27FC236}">
                      <a16:creationId xmlns:a16="http://schemas.microsoft.com/office/drawing/2014/main" id="{A8ACD2F5-DE39-4C46-AA94-884FEBB3C5B9}"/>
                    </a:ext>
                  </a:extLst>
                </p:cNvPr>
                <p:cNvSpPr/>
                <p:nvPr>
                  <p:custDataLst>
                    <p:tags r:id="rId11"/>
                  </p:custDataLst>
                </p:nvPr>
              </p:nvSpPr>
              <p:spPr bwMode="auto">
                <a:xfrm>
                  <a:off x="2489145" y="1883341"/>
                  <a:ext cx="395692" cy="394850"/>
                </a:xfrm>
                <a:prstGeom prst="ellipse">
                  <a:avLst/>
                </a:prstGeom>
                <a:no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06" name="PA-íšļïďè">
                  <a:extLst>
                    <a:ext uri="{FF2B5EF4-FFF2-40B4-BE49-F238E27FC236}">
                      <a16:creationId xmlns:a16="http://schemas.microsoft.com/office/drawing/2014/main" id="{4F50B685-F416-42DD-A6BA-015E65796EC3}"/>
                    </a:ext>
                  </a:extLst>
                </p:cNvPr>
                <p:cNvSpPr/>
                <p:nvPr>
                  <p:custDataLst>
                    <p:tags r:id="rId12"/>
                  </p:custDataLst>
                </p:nvPr>
              </p:nvSpPr>
              <p:spPr bwMode="auto">
                <a:xfrm>
                  <a:off x="2457153" y="1851349"/>
                  <a:ext cx="457992" cy="457993"/>
                </a:xfrm>
                <a:custGeom>
                  <a:avLst/>
                  <a:gdLst>
                    <a:gd name="T0" fmla="*/ 215 w 230"/>
                    <a:gd name="T1" fmla="*/ 115 h 230"/>
                    <a:gd name="T2" fmla="*/ 199 w 230"/>
                    <a:gd name="T3" fmla="*/ 115 h 230"/>
                    <a:gd name="T4" fmla="*/ 174 w 230"/>
                    <a:gd name="T5" fmla="*/ 174 h 230"/>
                    <a:gd name="T6" fmla="*/ 115 w 230"/>
                    <a:gd name="T7" fmla="*/ 198 h 230"/>
                    <a:gd name="T8" fmla="*/ 57 w 230"/>
                    <a:gd name="T9" fmla="*/ 174 h 230"/>
                    <a:gd name="T10" fmla="*/ 32 w 230"/>
                    <a:gd name="T11" fmla="*/ 115 h 230"/>
                    <a:gd name="T12" fmla="*/ 57 w 230"/>
                    <a:gd name="T13" fmla="*/ 56 h 230"/>
                    <a:gd name="T14" fmla="*/ 115 w 230"/>
                    <a:gd name="T15" fmla="*/ 32 h 230"/>
                    <a:gd name="T16" fmla="*/ 174 w 230"/>
                    <a:gd name="T17" fmla="*/ 56 h 230"/>
                    <a:gd name="T18" fmla="*/ 199 w 230"/>
                    <a:gd name="T19" fmla="*/ 115 h 230"/>
                    <a:gd name="T20" fmla="*/ 215 w 230"/>
                    <a:gd name="T21" fmla="*/ 115 h 230"/>
                    <a:gd name="T22" fmla="*/ 230 w 230"/>
                    <a:gd name="T23" fmla="*/ 115 h 230"/>
                    <a:gd name="T24" fmla="*/ 197 w 230"/>
                    <a:gd name="T25" fmla="*/ 34 h 230"/>
                    <a:gd name="T26" fmla="*/ 115 w 230"/>
                    <a:gd name="T27" fmla="*/ 0 h 230"/>
                    <a:gd name="T28" fmla="*/ 34 w 230"/>
                    <a:gd name="T29" fmla="*/ 34 h 230"/>
                    <a:gd name="T30" fmla="*/ 0 w 230"/>
                    <a:gd name="T31" fmla="*/ 115 h 230"/>
                    <a:gd name="T32" fmla="*/ 34 w 230"/>
                    <a:gd name="T33" fmla="*/ 196 h 230"/>
                    <a:gd name="T34" fmla="*/ 115 w 230"/>
                    <a:gd name="T35" fmla="*/ 230 h 230"/>
                    <a:gd name="T36" fmla="*/ 197 w 230"/>
                    <a:gd name="T37" fmla="*/ 196 h 230"/>
                    <a:gd name="T38" fmla="*/ 230 w 230"/>
                    <a:gd name="T39" fmla="*/ 115 h 230"/>
                    <a:gd name="T40" fmla="*/ 215 w 230"/>
                    <a:gd name="T41" fmla="*/ 115 h 2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30" h="230">
                      <a:moveTo>
                        <a:pt x="215" y="115"/>
                      </a:moveTo>
                      <a:cubicBezTo>
                        <a:pt x="199" y="115"/>
                        <a:pt x="199" y="115"/>
                        <a:pt x="199" y="115"/>
                      </a:cubicBezTo>
                      <a:cubicBezTo>
                        <a:pt x="199" y="138"/>
                        <a:pt x="189" y="159"/>
                        <a:pt x="174" y="174"/>
                      </a:cubicBezTo>
                      <a:cubicBezTo>
                        <a:pt x="159" y="189"/>
                        <a:pt x="139" y="198"/>
                        <a:pt x="115" y="198"/>
                      </a:cubicBezTo>
                      <a:cubicBezTo>
                        <a:pt x="92" y="198"/>
                        <a:pt x="72" y="189"/>
                        <a:pt x="57" y="174"/>
                      </a:cubicBezTo>
                      <a:cubicBezTo>
                        <a:pt x="41" y="159"/>
                        <a:pt x="32" y="138"/>
                        <a:pt x="32" y="115"/>
                      </a:cubicBezTo>
                      <a:cubicBezTo>
                        <a:pt x="32" y="92"/>
                        <a:pt x="41" y="71"/>
                        <a:pt x="57" y="56"/>
                      </a:cubicBezTo>
                      <a:cubicBezTo>
                        <a:pt x="72" y="41"/>
                        <a:pt x="92" y="32"/>
                        <a:pt x="115" y="32"/>
                      </a:cubicBezTo>
                      <a:cubicBezTo>
                        <a:pt x="139" y="32"/>
                        <a:pt x="159" y="41"/>
                        <a:pt x="174" y="56"/>
                      </a:cubicBezTo>
                      <a:cubicBezTo>
                        <a:pt x="189" y="71"/>
                        <a:pt x="199" y="92"/>
                        <a:pt x="199" y="115"/>
                      </a:cubicBezTo>
                      <a:cubicBezTo>
                        <a:pt x="215" y="115"/>
                        <a:pt x="215" y="115"/>
                        <a:pt x="215" y="115"/>
                      </a:cubicBezTo>
                      <a:cubicBezTo>
                        <a:pt x="230" y="115"/>
                        <a:pt x="230" y="115"/>
                        <a:pt x="230" y="115"/>
                      </a:cubicBezTo>
                      <a:cubicBezTo>
                        <a:pt x="230" y="83"/>
                        <a:pt x="218" y="54"/>
                        <a:pt x="197" y="34"/>
                      </a:cubicBezTo>
                      <a:cubicBezTo>
                        <a:pt x="176" y="13"/>
                        <a:pt x="147" y="0"/>
                        <a:pt x="115" y="0"/>
                      </a:cubicBezTo>
                      <a:cubicBezTo>
                        <a:pt x="84" y="0"/>
                        <a:pt x="55" y="13"/>
                        <a:pt x="34" y="34"/>
                      </a:cubicBezTo>
                      <a:cubicBezTo>
                        <a:pt x="13" y="54"/>
                        <a:pt x="0" y="83"/>
                        <a:pt x="0" y="115"/>
                      </a:cubicBezTo>
                      <a:cubicBezTo>
                        <a:pt x="0" y="147"/>
                        <a:pt x="13" y="175"/>
                        <a:pt x="34" y="196"/>
                      </a:cubicBezTo>
                      <a:cubicBezTo>
                        <a:pt x="55" y="217"/>
                        <a:pt x="84" y="230"/>
                        <a:pt x="115" y="230"/>
                      </a:cubicBezTo>
                      <a:cubicBezTo>
                        <a:pt x="147" y="230"/>
                        <a:pt x="176" y="217"/>
                        <a:pt x="197" y="196"/>
                      </a:cubicBezTo>
                      <a:cubicBezTo>
                        <a:pt x="218" y="175"/>
                        <a:pt x="230" y="147"/>
                        <a:pt x="230" y="115"/>
                      </a:cubicBezTo>
                      <a:lnTo>
                        <a:pt x="215" y="115"/>
                      </a:lnTo>
                      <a:close/>
                    </a:path>
                  </a:pathLst>
                </a:custGeom>
                <a:no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grpSp>
            <p:nvGrpSpPr>
              <p:cNvPr id="98" name="组合 97">
                <a:extLst>
                  <a:ext uri="{FF2B5EF4-FFF2-40B4-BE49-F238E27FC236}">
                    <a16:creationId xmlns:a16="http://schemas.microsoft.com/office/drawing/2014/main" id="{7CF85F55-DEDF-43E9-8EB7-0BB42EDCBA18}"/>
                  </a:ext>
                </a:extLst>
              </p:cNvPr>
              <p:cNvGrpSpPr/>
              <p:nvPr/>
            </p:nvGrpSpPr>
            <p:grpSpPr>
              <a:xfrm rot="474050">
                <a:off x="2724818" y="1353165"/>
                <a:ext cx="3532604" cy="994283"/>
                <a:chOff x="2620481" y="1157624"/>
                <a:chExt cx="3532604" cy="994283"/>
              </a:xfr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99" name="PA-îṧḻiďé">
                  <a:extLst>
                    <a:ext uri="{FF2B5EF4-FFF2-40B4-BE49-F238E27FC236}">
                      <a16:creationId xmlns:a16="http://schemas.microsoft.com/office/drawing/2014/main" id="{536DBCEB-1AB6-4A19-BDE6-C987AB45B407}"/>
                    </a:ext>
                  </a:extLst>
                </p:cNvPr>
                <p:cNvSpPr/>
                <p:nvPr>
                  <p:custDataLst>
                    <p:tags r:id="rId5"/>
                  </p:custDataLst>
                </p:nvPr>
              </p:nvSpPr>
              <p:spPr bwMode="auto">
                <a:xfrm>
                  <a:off x="2661734" y="1192143"/>
                  <a:ext cx="3491351" cy="894095"/>
                </a:xfrm>
                <a:custGeom>
                  <a:avLst/>
                  <a:gdLst>
                    <a:gd name="T0" fmla="*/ 29 w 1753"/>
                    <a:gd name="T1" fmla="*/ 449 h 449"/>
                    <a:gd name="T2" fmla="*/ 1753 w 1753"/>
                    <a:gd name="T3" fmla="*/ 211 h 449"/>
                    <a:gd name="T4" fmla="*/ 1725 w 1753"/>
                    <a:gd name="T5" fmla="*/ 6 h 449"/>
                    <a:gd name="T6" fmla="*/ 1717 w 1753"/>
                    <a:gd name="T7" fmla="*/ 1 h 449"/>
                    <a:gd name="T8" fmla="*/ 6 w 1753"/>
                    <a:gd name="T9" fmla="*/ 237 h 449"/>
                    <a:gd name="T10" fmla="*/ 0 w 1753"/>
                    <a:gd name="T11" fmla="*/ 244 h 449"/>
                    <a:gd name="T12" fmla="*/ 29 w 1753"/>
                    <a:gd name="T13" fmla="*/ 449 h 4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753" h="449">
                      <a:moveTo>
                        <a:pt x="29" y="449"/>
                      </a:moveTo>
                      <a:cubicBezTo>
                        <a:pt x="1753" y="211"/>
                        <a:pt x="1753" y="211"/>
                        <a:pt x="1753" y="211"/>
                      </a:cubicBezTo>
                      <a:cubicBezTo>
                        <a:pt x="1725" y="6"/>
                        <a:pt x="1725" y="6"/>
                        <a:pt x="1725" y="6"/>
                      </a:cubicBezTo>
                      <a:cubicBezTo>
                        <a:pt x="1724" y="3"/>
                        <a:pt x="1721" y="0"/>
                        <a:pt x="1717" y="1"/>
                      </a:cubicBezTo>
                      <a:cubicBezTo>
                        <a:pt x="6" y="237"/>
                        <a:pt x="6" y="237"/>
                        <a:pt x="6" y="237"/>
                      </a:cubicBezTo>
                      <a:cubicBezTo>
                        <a:pt x="2" y="237"/>
                        <a:pt x="0" y="241"/>
                        <a:pt x="0" y="244"/>
                      </a:cubicBezTo>
                      <a:lnTo>
                        <a:pt x="29" y="449"/>
                      </a:lnTo>
                      <a:close/>
                    </a:path>
                  </a:pathLst>
                </a:custGeom>
                <a:noFill/>
                <a:ln w="76200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00" name="PA-i$ļiḍè">
                  <a:extLst>
                    <a:ext uri="{FF2B5EF4-FFF2-40B4-BE49-F238E27FC236}">
                      <a16:creationId xmlns:a16="http://schemas.microsoft.com/office/drawing/2014/main" id="{75EBFA1A-7BCA-4819-AFAB-6AD4CF562B7D}"/>
                    </a:ext>
                  </a:extLst>
                </p:cNvPr>
                <p:cNvSpPr/>
                <p:nvPr>
                  <p:custDataLst>
                    <p:tags r:id="rId6"/>
                  </p:custDataLst>
                </p:nvPr>
              </p:nvSpPr>
              <p:spPr bwMode="auto">
                <a:xfrm>
                  <a:off x="2661734" y="1524692"/>
                  <a:ext cx="784649" cy="601958"/>
                </a:xfrm>
                <a:custGeom>
                  <a:avLst/>
                  <a:gdLst>
                    <a:gd name="T0" fmla="*/ 554 w 932"/>
                    <a:gd name="T1" fmla="*/ 639 h 715"/>
                    <a:gd name="T2" fmla="*/ 0 w 932"/>
                    <a:gd name="T3" fmla="*/ 715 h 715"/>
                    <a:gd name="T4" fmla="*/ 379 w 932"/>
                    <a:gd name="T5" fmla="*/ 78 h 715"/>
                    <a:gd name="T6" fmla="*/ 932 w 932"/>
                    <a:gd name="T7" fmla="*/ 0 h 715"/>
                    <a:gd name="T8" fmla="*/ 554 w 932"/>
                    <a:gd name="T9" fmla="*/ 639 h 7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32" h="715">
                      <a:moveTo>
                        <a:pt x="554" y="639"/>
                      </a:moveTo>
                      <a:lnTo>
                        <a:pt x="0" y="715"/>
                      </a:lnTo>
                      <a:lnTo>
                        <a:pt x="379" y="78"/>
                      </a:lnTo>
                      <a:lnTo>
                        <a:pt x="932" y="0"/>
                      </a:lnTo>
                      <a:lnTo>
                        <a:pt x="554" y="639"/>
                      </a:lnTo>
                      <a:close/>
                    </a:path>
                  </a:pathLst>
                </a:custGeom>
                <a:no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01" name="PA-îşlide">
                  <a:extLst>
                    <a:ext uri="{FF2B5EF4-FFF2-40B4-BE49-F238E27FC236}">
                      <a16:creationId xmlns:a16="http://schemas.microsoft.com/office/drawing/2014/main" id="{975EDAE4-8C47-4AE1-807C-08BADC0DCDF7}"/>
                    </a:ext>
                  </a:extLst>
                </p:cNvPr>
                <p:cNvSpPr/>
                <p:nvPr>
                  <p:custDataLst>
                    <p:tags r:id="rId7"/>
                  </p:custDataLst>
                </p:nvPr>
              </p:nvSpPr>
              <p:spPr bwMode="auto">
                <a:xfrm>
                  <a:off x="3565933" y="1403459"/>
                  <a:ext cx="766969" cy="597748"/>
                </a:xfrm>
                <a:custGeom>
                  <a:avLst/>
                  <a:gdLst>
                    <a:gd name="T0" fmla="*/ 556 w 911"/>
                    <a:gd name="T1" fmla="*/ 634 h 710"/>
                    <a:gd name="T2" fmla="*/ 0 w 911"/>
                    <a:gd name="T3" fmla="*/ 710 h 710"/>
                    <a:gd name="T4" fmla="*/ 357 w 911"/>
                    <a:gd name="T5" fmla="*/ 75 h 710"/>
                    <a:gd name="T6" fmla="*/ 911 w 911"/>
                    <a:gd name="T7" fmla="*/ 0 h 710"/>
                    <a:gd name="T8" fmla="*/ 556 w 911"/>
                    <a:gd name="T9" fmla="*/ 634 h 7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11" h="710">
                      <a:moveTo>
                        <a:pt x="556" y="634"/>
                      </a:moveTo>
                      <a:lnTo>
                        <a:pt x="0" y="710"/>
                      </a:lnTo>
                      <a:lnTo>
                        <a:pt x="357" y="75"/>
                      </a:lnTo>
                      <a:lnTo>
                        <a:pt x="911" y="0"/>
                      </a:lnTo>
                      <a:lnTo>
                        <a:pt x="556" y="634"/>
                      </a:lnTo>
                      <a:close/>
                    </a:path>
                  </a:pathLst>
                </a:custGeom>
                <a:no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02" name="PA-iSḷíďé">
                  <a:extLst>
                    <a:ext uri="{FF2B5EF4-FFF2-40B4-BE49-F238E27FC236}">
                      <a16:creationId xmlns:a16="http://schemas.microsoft.com/office/drawing/2014/main" id="{AB7B593F-F522-4E1E-BA1E-7CF268C7C9EA}"/>
                    </a:ext>
                  </a:extLst>
                </p:cNvPr>
                <p:cNvSpPr/>
                <p:nvPr>
                  <p:custDataLst>
                    <p:tags r:id="rId8"/>
                  </p:custDataLst>
                </p:nvPr>
              </p:nvSpPr>
              <p:spPr bwMode="auto">
                <a:xfrm>
                  <a:off x="4471814" y="1279700"/>
                  <a:ext cx="746764" cy="595222"/>
                </a:xfrm>
                <a:custGeom>
                  <a:avLst/>
                  <a:gdLst>
                    <a:gd name="T0" fmla="*/ 556 w 887"/>
                    <a:gd name="T1" fmla="*/ 632 h 707"/>
                    <a:gd name="T2" fmla="*/ 0 w 887"/>
                    <a:gd name="T3" fmla="*/ 707 h 707"/>
                    <a:gd name="T4" fmla="*/ 332 w 887"/>
                    <a:gd name="T5" fmla="*/ 78 h 707"/>
                    <a:gd name="T6" fmla="*/ 887 w 887"/>
                    <a:gd name="T7" fmla="*/ 0 h 707"/>
                    <a:gd name="T8" fmla="*/ 556 w 887"/>
                    <a:gd name="T9" fmla="*/ 632 h 7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87" h="707">
                      <a:moveTo>
                        <a:pt x="556" y="632"/>
                      </a:moveTo>
                      <a:lnTo>
                        <a:pt x="0" y="707"/>
                      </a:lnTo>
                      <a:lnTo>
                        <a:pt x="332" y="78"/>
                      </a:lnTo>
                      <a:lnTo>
                        <a:pt x="887" y="0"/>
                      </a:lnTo>
                      <a:lnTo>
                        <a:pt x="556" y="632"/>
                      </a:lnTo>
                      <a:close/>
                    </a:path>
                  </a:pathLst>
                </a:custGeom>
                <a:no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03" name="PA-îślïḋé">
                  <a:extLst>
                    <a:ext uri="{FF2B5EF4-FFF2-40B4-BE49-F238E27FC236}">
                      <a16:creationId xmlns:a16="http://schemas.microsoft.com/office/drawing/2014/main" id="{03E4EF7F-EB5E-4152-9B03-832F00B84439}"/>
                    </a:ext>
                  </a:extLst>
                </p:cNvPr>
                <p:cNvSpPr/>
                <p:nvPr>
                  <p:custDataLst>
                    <p:tags r:id="rId9"/>
                  </p:custDataLst>
                </p:nvPr>
              </p:nvSpPr>
              <p:spPr bwMode="auto">
                <a:xfrm>
                  <a:off x="5378538" y="1157624"/>
                  <a:ext cx="726558" cy="594380"/>
                </a:xfrm>
                <a:custGeom>
                  <a:avLst/>
                  <a:gdLst>
                    <a:gd name="T0" fmla="*/ 555 w 863"/>
                    <a:gd name="T1" fmla="*/ 628 h 706"/>
                    <a:gd name="T2" fmla="*/ 0 w 863"/>
                    <a:gd name="T3" fmla="*/ 706 h 706"/>
                    <a:gd name="T4" fmla="*/ 307 w 863"/>
                    <a:gd name="T5" fmla="*/ 76 h 706"/>
                    <a:gd name="T6" fmla="*/ 863 w 863"/>
                    <a:gd name="T7" fmla="*/ 0 h 706"/>
                    <a:gd name="T8" fmla="*/ 555 w 863"/>
                    <a:gd name="T9" fmla="*/ 628 h 7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63" h="706">
                      <a:moveTo>
                        <a:pt x="555" y="628"/>
                      </a:moveTo>
                      <a:lnTo>
                        <a:pt x="0" y="706"/>
                      </a:lnTo>
                      <a:lnTo>
                        <a:pt x="307" y="76"/>
                      </a:lnTo>
                      <a:lnTo>
                        <a:pt x="863" y="0"/>
                      </a:lnTo>
                      <a:lnTo>
                        <a:pt x="555" y="628"/>
                      </a:lnTo>
                      <a:close/>
                    </a:path>
                  </a:pathLst>
                </a:custGeom>
                <a:no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04" name="PA-îṧ1iḑê">
                  <a:extLst>
                    <a:ext uri="{FF2B5EF4-FFF2-40B4-BE49-F238E27FC236}">
                      <a16:creationId xmlns:a16="http://schemas.microsoft.com/office/drawing/2014/main" id="{125D22AC-1AA0-454C-A64A-9A067395ACB2}"/>
                    </a:ext>
                  </a:extLst>
                </p:cNvPr>
                <p:cNvSpPr/>
                <p:nvPr>
                  <p:custDataLst>
                    <p:tags r:id="rId10"/>
                  </p:custDataLst>
                </p:nvPr>
              </p:nvSpPr>
              <p:spPr bwMode="auto">
                <a:xfrm>
                  <a:off x="2620481" y="2008784"/>
                  <a:ext cx="141439" cy="143123"/>
                </a:xfrm>
                <a:prstGeom prst="ellipse">
                  <a:avLst/>
                </a:prstGeom>
                <a:no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</p:grpSp>
      </p:grpSp>
      <p:pic>
        <p:nvPicPr>
          <p:cNvPr id="2" name="68 Workshop Sounds-车间-木拍板2(wor_爱给网_aigei_com">
            <a:hlinkClick r:id="" action="ppaction://media"/>
            <a:extLst>
              <a:ext uri="{FF2B5EF4-FFF2-40B4-BE49-F238E27FC236}">
                <a16:creationId xmlns:a16="http://schemas.microsoft.com/office/drawing/2014/main" id="{3F1710D2-7B9F-4653-BE0A-FDB63FAFB043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55"/>
          <a:stretch>
            <a:fillRect/>
          </a:stretch>
        </p:blipFill>
        <p:spPr>
          <a:xfrm>
            <a:off x="3922714" y="-1255837"/>
            <a:ext cx="487362" cy="487363"/>
          </a:xfrm>
          <a:prstGeom prst="rect">
            <a:avLst/>
          </a:prstGeom>
        </p:spPr>
      </p:pic>
      <p:sp>
        <p:nvSpPr>
          <p:cNvPr id="4" name="梯形 3">
            <a:extLst>
              <a:ext uri="{FF2B5EF4-FFF2-40B4-BE49-F238E27FC236}">
                <a16:creationId xmlns:a16="http://schemas.microsoft.com/office/drawing/2014/main" id="{146F625C-067D-4D54-BDA5-61C4D8DB3B6C}"/>
              </a:ext>
            </a:extLst>
          </p:cNvPr>
          <p:cNvSpPr/>
          <p:nvPr/>
        </p:nvSpPr>
        <p:spPr>
          <a:xfrm rot="15300000">
            <a:off x="6958950" y="1538006"/>
            <a:ext cx="190857" cy="639650"/>
          </a:xfrm>
          <a:prstGeom prst="trapezoid">
            <a:avLst/>
          </a:prstGeom>
          <a:solidFill>
            <a:schemeClr val="tx1"/>
          </a:solidFill>
          <a:ln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2" name="梯形 61">
            <a:extLst>
              <a:ext uri="{FF2B5EF4-FFF2-40B4-BE49-F238E27FC236}">
                <a16:creationId xmlns:a16="http://schemas.microsoft.com/office/drawing/2014/main" id="{58220829-560E-441C-B153-B5B67790D01A}"/>
              </a:ext>
            </a:extLst>
          </p:cNvPr>
          <p:cNvSpPr/>
          <p:nvPr/>
        </p:nvSpPr>
        <p:spPr>
          <a:xfrm rot="18086417">
            <a:off x="6984964" y="2073802"/>
            <a:ext cx="125834" cy="722102"/>
          </a:xfrm>
          <a:prstGeom prst="trapezoid">
            <a:avLst/>
          </a:prstGeom>
          <a:solidFill>
            <a:schemeClr val="tx1"/>
          </a:solidFill>
          <a:ln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4" name="标题 4">
            <a:extLst>
              <a:ext uri="{FF2B5EF4-FFF2-40B4-BE49-F238E27FC236}">
                <a16:creationId xmlns:a16="http://schemas.microsoft.com/office/drawing/2014/main" id="{585B0CBB-0A00-445E-8FA1-CF38FFF750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2332"/>
            <a:ext cx="4154086" cy="338554"/>
          </a:xfrm>
        </p:spPr>
        <p:txBody>
          <a:bodyPr/>
          <a:lstStyle/>
          <a:p>
            <a:r>
              <a:rPr lang="zh-CN" altLang="en-US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18</a:t>
            </a:r>
            <a:r>
              <a:rPr lang="zh-CN" altLang="en-US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</a:t>
            </a:r>
            <a:r>
              <a:rPr lang="en-US" altLang="zh-CN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SQL in Python </a:t>
            </a:r>
            <a:r>
              <a:rPr lang="zh-CN" altLang="en-US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之 </a:t>
            </a:r>
            <a:r>
              <a:rPr lang="en-US" altLang="zh-CN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PyMySQL</a:t>
            </a:r>
            <a:r>
              <a:rPr lang="zh-CN" altLang="en-US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介绍</a:t>
            </a:r>
          </a:p>
        </p:txBody>
      </p:sp>
    </p:spTree>
    <p:extLst>
      <p:ext uri="{BB962C8B-B14F-4D97-AF65-F5344CB8AC3E}">
        <p14:creationId xmlns:p14="http://schemas.microsoft.com/office/powerpoint/2010/main" val="1390940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" presetID="42" presetClass="path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1.7284E-6 L 0 0.84938 " pathEditMode="relative" rAng="0" ptsTypes="AA">
                                          <p:cBhvr>
                                            <p:cTn id="10" dur="500" spd="-1000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4246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42" presetClass="path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5.55556E-7 -2.34568E-6 L -5.55556E-7 0.86111 " pathEditMode="relative" rAng="0" ptsTypes="AA">
                                          <p:cBhvr>
                                            <p:cTn id="12" dur="500" spd="-1000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4305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3" presetID="42" presetClass="path" presetSubtype="0" fill="hold" nodeType="withEffect" p14:presetBounceEnd="25000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0 1.7284E-6 L 0 0.06944 " pathEditMode="relative" rAng="0" ptsTypes="AA" p14:bounceEnd="25000">
                                          <p:cBhvr>
                                            <p:cTn id="14" dur="4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45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42" presetClass="path" presetSubtype="0" fill="hold" nodeType="withEffect" p14:presetBounceEnd="25000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-5.55556E-7 -2.34568E-6 L -5.55556E-7 0.07253 " pathEditMode="relative" rAng="0" ptsTypes="AA" p14:bounceEnd="25000">
                                          <p:cBhvr>
                                            <p:cTn id="16" dur="4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61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7" presetID="8" presetClass="emph" presetSubtype="0" decel="100000" autoRev="1" fill="hold" nodeType="withEffect">
                                      <p:stCondLst>
                                        <p:cond delay="10"/>
                                      </p:stCondLst>
                                      <p:childTnLst>
                                        <p:animRot by="-1800000">
                                          <p:cBhvr>
                                            <p:cTn id="18" dur="37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9" presetID="1" presetClass="mediacall" presetSubtype="0" fill="hold" nodeType="withEffect">
                                      <p:stCondLst>
                                        <p:cond delay="43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20" dur="1044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21" presetID="22" presetClass="entr" presetSubtype="8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3" dur="15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22" presetClass="entr" presetSubtype="8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6" dur="15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22" presetClass="exit" presetSubtype="8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Effect transition="out" filter="wipe(left)">
                                          <p:cBhvr>
                                            <p:cTn id="28" dur="15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149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0" presetID="22" presetClass="exit" presetSubtype="8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Effect transition="out" filter="wipe(left)">
                                          <p:cBhvr>
                                            <p:cTn id="31" dur="15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149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>
                    <p:cTn id="33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2"/>
                    </p:tgtEl>
                  </p:cMediaNode>
                </p:audio>
              </p:childTnLst>
            </p:cTn>
          </p:par>
        </p:tnLst>
        <p:bldLst>
          <p:bldP spid="4" grpId="0" animBg="1"/>
          <p:bldP spid="4" grpId="1" animBg="1"/>
          <p:bldP spid="62" grpId="0" animBg="1"/>
          <p:bldP spid="62" grpId="1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" presetID="42" presetClass="path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1.7284E-6 L 0 0.84938 " pathEditMode="relative" rAng="0" ptsTypes="AA">
                                          <p:cBhvr>
                                            <p:cTn id="10" dur="500" spd="-1000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4246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42" presetClass="path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5.55556E-7 -2.34568E-6 L -5.55556E-7 0.86111 " pathEditMode="relative" rAng="0" ptsTypes="AA">
                                          <p:cBhvr>
                                            <p:cTn id="12" dur="500" spd="-1000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4305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3" presetID="42" presetClass="path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0 1.7284E-6 L 0 0.06944 " pathEditMode="relative" rAng="0" ptsTypes="AA">
                                          <p:cBhvr>
                                            <p:cTn id="14" dur="4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45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42" presetClass="path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-5.55556E-7 -2.34568E-6 L -5.55556E-7 0.07253 " pathEditMode="relative" rAng="0" ptsTypes="AA">
                                          <p:cBhvr>
                                            <p:cTn id="16" dur="4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61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7" presetID="8" presetClass="emph" presetSubtype="0" decel="100000" autoRev="1" fill="hold" nodeType="withEffect">
                                      <p:stCondLst>
                                        <p:cond delay="10"/>
                                      </p:stCondLst>
                                      <p:childTnLst>
                                        <p:animRot by="-1800000">
                                          <p:cBhvr>
                                            <p:cTn id="18" dur="37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9" presetID="1" presetClass="mediacall" presetSubtype="0" fill="hold" nodeType="withEffect">
                                      <p:stCondLst>
                                        <p:cond delay="43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20" dur="1044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21" presetID="22" presetClass="entr" presetSubtype="8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3" dur="15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22" presetClass="entr" presetSubtype="8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6" dur="15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22" presetClass="exit" presetSubtype="8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Effect transition="out" filter="wipe(left)">
                                          <p:cBhvr>
                                            <p:cTn id="28" dur="15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149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0" presetID="22" presetClass="exit" presetSubtype="8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Effect transition="out" filter="wipe(left)">
                                          <p:cBhvr>
                                            <p:cTn id="31" dur="15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149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>
                    <p:cTn id="33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2"/>
                    </p:tgtEl>
                  </p:cMediaNode>
                </p:audio>
              </p:childTnLst>
            </p:cTn>
          </p:par>
        </p:tnLst>
        <p:bldLst>
          <p:bldP spid="4" grpId="0" animBg="1"/>
          <p:bldP spid="4" grpId="1" animBg="1"/>
          <p:bldP spid="62" grpId="0" animBg="1"/>
          <p:bldP spid="62" grpId="1" animBg="1"/>
        </p:bldLst>
      </p:timing>
    </mc:Fallback>
  </mc:AlternateContent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4">
            <a:extLst>
              <a:ext uri="{FF2B5EF4-FFF2-40B4-BE49-F238E27FC236}">
                <a16:creationId xmlns:a16="http://schemas.microsoft.com/office/drawing/2014/main" id="{95A8C691-DAEC-4C56-8333-61B8435683A1}"/>
              </a:ext>
            </a:extLst>
          </p:cNvPr>
          <p:cNvSpPr txBox="1">
            <a:spLocks/>
          </p:cNvSpPr>
          <p:nvPr/>
        </p:nvSpPr>
        <p:spPr>
          <a:xfrm>
            <a:off x="89756" y="123478"/>
            <a:ext cx="3978188" cy="360040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18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SQL in Python      MySQL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介绍</a:t>
            </a:r>
            <a:endParaRPr lang="en-US" altLang="zh-CN" sz="1600" b="1">
              <a:solidFill>
                <a:schemeClr val="accent4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F3806EA-8790-4331-94E7-75A5139A26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0072" y="147637"/>
            <a:ext cx="2952750" cy="4848225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C2B2E371-87E8-487B-9BE3-11A00393B654}"/>
              </a:ext>
            </a:extLst>
          </p:cNvPr>
          <p:cNvSpPr txBox="1"/>
          <p:nvPr/>
        </p:nvSpPr>
        <p:spPr>
          <a:xfrm>
            <a:off x="478830" y="627534"/>
            <a:ext cx="316835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>
                <a:solidFill>
                  <a:schemeClr val="bg1"/>
                </a:solidFill>
              </a:rPr>
              <a:t>MySQL</a:t>
            </a:r>
            <a:r>
              <a:rPr lang="zh-CN" altLang="en-US" sz="1400" b="1">
                <a:solidFill>
                  <a:schemeClr val="bg1"/>
                </a:solidFill>
              </a:rPr>
              <a:t>创始人</a:t>
            </a:r>
            <a:endParaRPr lang="en-US" altLang="zh-CN" sz="1400" b="1">
              <a:solidFill>
                <a:schemeClr val="bg1"/>
              </a:solidFill>
            </a:endParaRPr>
          </a:p>
          <a:p>
            <a:pPr algn="ctr"/>
            <a:endParaRPr lang="en-US" altLang="zh-CN" sz="1400" b="1">
              <a:solidFill>
                <a:schemeClr val="bg1"/>
              </a:solidFill>
            </a:endParaRPr>
          </a:p>
          <a:p>
            <a:r>
              <a:rPr lang="en-US" altLang="zh-CN" sz="1400" b="1">
                <a:solidFill>
                  <a:schemeClr val="bg1"/>
                </a:solidFill>
              </a:rPr>
              <a:t>Monty</a:t>
            </a:r>
            <a:r>
              <a:rPr lang="zh-CN" altLang="en-US" sz="1400" b="1">
                <a:solidFill>
                  <a:schemeClr val="bg1"/>
                </a:solidFill>
              </a:rPr>
              <a:t>有一个女儿，名叫</a:t>
            </a:r>
            <a:r>
              <a:rPr lang="en-US" altLang="zh-CN" sz="1400" b="1">
                <a:solidFill>
                  <a:schemeClr val="bg1"/>
                </a:solidFill>
              </a:rPr>
              <a:t>My</a:t>
            </a:r>
            <a:r>
              <a:rPr lang="zh-CN" altLang="en-US" sz="1400" b="1">
                <a:solidFill>
                  <a:schemeClr val="bg1"/>
                </a:solidFill>
              </a:rPr>
              <a:t>，因此他将自己开发的数据库命名为</a:t>
            </a:r>
            <a:r>
              <a:rPr lang="en-US" altLang="zh-CN" sz="1400" b="1">
                <a:solidFill>
                  <a:schemeClr val="bg1"/>
                </a:solidFill>
              </a:rPr>
              <a:t>MySQL</a:t>
            </a:r>
            <a:r>
              <a:rPr lang="zh-CN" altLang="en-US" sz="1400" b="1">
                <a:solidFill>
                  <a:schemeClr val="bg1"/>
                </a:solidFill>
              </a:rPr>
              <a:t>。</a:t>
            </a:r>
            <a:endParaRPr lang="zh-CN" altLang="en-US" sz="1400" b="1" dirty="0">
              <a:solidFill>
                <a:schemeClr val="bg1"/>
              </a:solidFill>
            </a:endParaRP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994357C8-1DC2-4B8F-A4D1-C1FB556FF35B}"/>
              </a:ext>
            </a:extLst>
          </p:cNvPr>
          <p:cNvSpPr txBox="1">
            <a:spLocks/>
          </p:cNvSpPr>
          <p:nvPr/>
        </p:nvSpPr>
        <p:spPr>
          <a:xfrm>
            <a:off x="0" y="2715766"/>
            <a:ext cx="2195736" cy="1440160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需要装</a:t>
            </a:r>
            <a:r>
              <a:rPr lang="en-US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个软件和</a:t>
            </a:r>
            <a:r>
              <a:rPr lang="en-US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个模块</a:t>
            </a:r>
            <a:endParaRPr lang="en-US" altLang="zh-CN" sz="12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endParaRPr lang="en-US" altLang="zh-CN" sz="12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r>
              <a:rPr lang="en-US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、</a:t>
            </a:r>
            <a:r>
              <a:rPr lang="en-US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MySQL</a:t>
            </a:r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软件 </a:t>
            </a:r>
            <a:endParaRPr lang="en-US" altLang="zh-CN" sz="12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endParaRPr lang="en-US" altLang="zh-CN" sz="12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r>
              <a:rPr lang="en-US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、</a:t>
            </a:r>
            <a:r>
              <a:rPr lang="en-US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Navicat12 for MySQL</a:t>
            </a:r>
          </a:p>
          <a:p>
            <a:pPr algn="l"/>
            <a:endParaRPr lang="en-US" altLang="zh-CN" sz="12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r>
              <a:rPr lang="en-US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、</a:t>
            </a:r>
            <a:r>
              <a:rPr lang="en-US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PyMySQL</a:t>
            </a:r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模块</a:t>
            </a:r>
            <a:endParaRPr lang="en-US" altLang="zh-CN" sz="12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箭头: 右 5">
            <a:extLst>
              <a:ext uri="{FF2B5EF4-FFF2-40B4-BE49-F238E27FC236}">
                <a16:creationId xmlns:a16="http://schemas.microsoft.com/office/drawing/2014/main" id="{60BAF4DD-B880-4EAE-A879-50C52C9FF3A1}"/>
              </a:ext>
            </a:extLst>
          </p:cNvPr>
          <p:cNvSpPr/>
          <p:nvPr/>
        </p:nvSpPr>
        <p:spPr>
          <a:xfrm>
            <a:off x="1328713" y="3147814"/>
            <a:ext cx="1227063" cy="216024"/>
          </a:xfrm>
          <a:prstGeom prst="rightArrow">
            <a:avLst/>
          </a:prstGeom>
          <a:solidFill>
            <a:schemeClr val="tx2">
              <a:lumMod val="20000"/>
              <a:lumOff val="80000"/>
            </a:schemeClr>
          </a:solidFill>
          <a:ln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" name="箭头: 右 6">
            <a:extLst>
              <a:ext uri="{FF2B5EF4-FFF2-40B4-BE49-F238E27FC236}">
                <a16:creationId xmlns:a16="http://schemas.microsoft.com/office/drawing/2014/main" id="{61E86B9F-CA2B-434E-8169-F8010587F5A8}"/>
              </a:ext>
            </a:extLst>
          </p:cNvPr>
          <p:cNvSpPr/>
          <p:nvPr/>
        </p:nvSpPr>
        <p:spPr>
          <a:xfrm>
            <a:off x="2047331" y="3453848"/>
            <a:ext cx="508446" cy="216024"/>
          </a:xfrm>
          <a:prstGeom prst="rightArrow">
            <a:avLst/>
          </a:prstGeom>
          <a:solidFill>
            <a:schemeClr val="tx2">
              <a:lumMod val="20000"/>
              <a:lumOff val="80000"/>
            </a:schemeClr>
          </a:solidFill>
          <a:ln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A632CF5-4D73-4F42-A64C-D093291F1074}"/>
              </a:ext>
            </a:extLst>
          </p:cNvPr>
          <p:cNvSpPr txBox="1"/>
          <p:nvPr/>
        </p:nvSpPr>
        <p:spPr>
          <a:xfrm>
            <a:off x="2608821" y="3112680"/>
            <a:ext cx="25246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>
                <a:solidFill>
                  <a:schemeClr val="bg1"/>
                </a:solidFill>
              </a:rPr>
              <a:t>安装方法请观看我在</a:t>
            </a:r>
            <a:r>
              <a:rPr lang="en-US" altLang="zh-CN" sz="1200" b="1">
                <a:solidFill>
                  <a:schemeClr val="bg1"/>
                </a:solidFill>
              </a:rPr>
              <a:t>B</a:t>
            </a:r>
            <a:r>
              <a:rPr lang="zh-CN" altLang="en-US" sz="1200" b="1">
                <a:solidFill>
                  <a:schemeClr val="bg1"/>
                </a:solidFill>
              </a:rPr>
              <a:t>站的新课程</a:t>
            </a:r>
            <a:endParaRPr lang="en-US" altLang="zh-CN" sz="1200" b="1">
              <a:solidFill>
                <a:schemeClr val="bg1"/>
              </a:solidFill>
            </a:endParaRP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r>
              <a:rPr lang="en-US" altLang="zh-CN" sz="1200" b="1">
                <a:solidFill>
                  <a:srgbClr val="FFFF00"/>
                </a:solidFill>
              </a:rPr>
              <a:t>《</a:t>
            </a:r>
            <a:r>
              <a:rPr lang="zh-CN" altLang="en-US" sz="1200" b="1">
                <a:solidFill>
                  <a:srgbClr val="FFFF00"/>
                </a:solidFill>
              </a:rPr>
              <a:t>跟着孙兴华学习</a:t>
            </a:r>
            <a:r>
              <a:rPr lang="en-US" altLang="zh-CN" sz="1200" b="1">
                <a:solidFill>
                  <a:srgbClr val="FFFF00"/>
                </a:solidFill>
              </a:rPr>
              <a:t>MySQL</a:t>
            </a:r>
            <a:r>
              <a:rPr lang="zh-CN" altLang="en-US" sz="1200" b="1">
                <a:solidFill>
                  <a:srgbClr val="FFFF00"/>
                </a:solidFill>
              </a:rPr>
              <a:t>数据库</a:t>
            </a:r>
            <a:r>
              <a:rPr lang="en-US" altLang="zh-CN" sz="1200" b="1">
                <a:solidFill>
                  <a:srgbClr val="FFFF00"/>
                </a:solidFill>
              </a:rPr>
              <a:t>》</a:t>
            </a:r>
            <a:endParaRPr lang="zh-CN" altLang="en-US" sz="12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9892890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4192EE6-DF77-452C-9C80-D0FFBBFDDE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707654"/>
            <a:ext cx="7467600" cy="267652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5AE8EA90-9FE0-4735-AEDB-35A3F7C449CA}"/>
              </a:ext>
            </a:extLst>
          </p:cNvPr>
          <p:cNvSpPr txBox="1"/>
          <p:nvPr/>
        </p:nvSpPr>
        <p:spPr>
          <a:xfrm>
            <a:off x="941104" y="915566"/>
            <a:ext cx="66247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找到</a:t>
            </a:r>
            <a:r>
              <a:rPr lang="en-US" altLang="zh-CN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pip3.exe</a:t>
            </a:r>
            <a:r>
              <a:rPr lang="zh-CN" altLang="en-US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所在的文件夹，复制路径，进入后，输入 </a:t>
            </a:r>
            <a:r>
              <a:rPr lang="en-US" altLang="zh-CN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pip3 install MySQL </a:t>
            </a:r>
            <a:r>
              <a:rPr lang="zh-CN" altLang="en-US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回车</a:t>
            </a:r>
            <a:endParaRPr lang="en-US" altLang="zh-CN" b="1">
              <a:solidFill>
                <a:schemeClr val="accent4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标题 4">
            <a:extLst>
              <a:ext uri="{FF2B5EF4-FFF2-40B4-BE49-F238E27FC236}">
                <a16:creationId xmlns:a16="http://schemas.microsoft.com/office/drawing/2014/main" id="{E3DAAD80-906F-4B09-A8E3-946326293DC4}"/>
              </a:ext>
            </a:extLst>
          </p:cNvPr>
          <p:cNvSpPr txBox="1">
            <a:spLocks/>
          </p:cNvSpPr>
          <p:nvPr/>
        </p:nvSpPr>
        <p:spPr>
          <a:xfrm>
            <a:off x="89756" y="123478"/>
            <a:ext cx="5058308" cy="360040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18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SQL in Python      PyMySQL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模块安装</a:t>
            </a:r>
            <a:endParaRPr lang="en-US" altLang="zh-CN" sz="1600" b="1">
              <a:solidFill>
                <a:schemeClr val="accent4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8D750A9-797C-408C-AED7-303E7FAC60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9664" y="3824279"/>
            <a:ext cx="3024336" cy="1319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090866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4">
            <a:extLst>
              <a:ext uri="{FF2B5EF4-FFF2-40B4-BE49-F238E27FC236}">
                <a16:creationId xmlns:a16="http://schemas.microsoft.com/office/drawing/2014/main" id="{F44C6968-E410-4D2A-8B75-D323954B011D}"/>
              </a:ext>
            </a:extLst>
          </p:cNvPr>
          <p:cNvSpPr txBox="1">
            <a:spLocks/>
          </p:cNvSpPr>
          <p:nvPr/>
        </p:nvSpPr>
        <p:spPr>
          <a:xfrm>
            <a:off x="89756" y="123478"/>
            <a:ext cx="5058308" cy="360040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18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SQL in Python      PyMySQL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连接数据库</a:t>
            </a:r>
            <a:endParaRPr lang="en-US" altLang="zh-CN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endParaRPr lang="en-US" altLang="zh-CN" sz="1600" b="1">
              <a:solidFill>
                <a:schemeClr val="accent4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F791C9F-5F1D-4645-A4C8-BC0F8A8BD8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5736" y="489248"/>
            <a:ext cx="6343650" cy="4238625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E73582DB-CB67-4BE9-82F0-6097168D23A3}"/>
              </a:ext>
            </a:extLst>
          </p:cNvPr>
          <p:cNvSpPr txBox="1"/>
          <p:nvPr/>
        </p:nvSpPr>
        <p:spPr>
          <a:xfrm>
            <a:off x="251520" y="1347614"/>
            <a:ext cx="17281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b="1">
                <a:solidFill>
                  <a:schemeClr val="bg1"/>
                </a:solidFill>
              </a:rPr>
              <a:t>测试数据库版本号</a:t>
            </a:r>
            <a:endParaRPr lang="zh-CN" altLang="en-US" sz="1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00275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DE76785-9DFE-49E0-BBDB-819A8401A33B}"/>
              </a:ext>
            </a:extLst>
          </p:cNvPr>
          <p:cNvSpPr txBox="1"/>
          <p:nvPr/>
        </p:nvSpPr>
        <p:spPr>
          <a:xfrm>
            <a:off x="467544" y="51470"/>
            <a:ext cx="61926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三、字符串的常用操作</a:t>
            </a:r>
            <a:r>
              <a:rPr lang="zh-CN" altLang="en-US" sz="16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方法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（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查找、修改和</a:t>
            </a:r>
            <a:r>
              <a:rPr lang="zh-CN" altLang="en-US" sz="1600" b="1"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判断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）</a:t>
            </a:r>
            <a:endParaRPr lang="en-US" altLang="zh-CN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AD082FF-836E-4DA3-9A0B-D8E7B425A879}"/>
              </a:ext>
            </a:extLst>
          </p:cNvPr>
          <p:cNvSpPr txBox="1"/>
          <p:nvPr/>
        </p:nvSpPr>
        <p:spPr>
          <a:xfrm>
            <a:off x="637220" y="1185274"/>
            <a:ext cx="51845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b="1">
                <a:solidFill>
                  <a:schemeClr val="bg1"/>
                </a:solidFill>
              </a:rPr>
              <a:t>语法：变量名</a:t>
            </a:r>
            <a:r>
              <a:rPr lang="en-US" altLang="zh-CN" sz="1200" b="1">
                <a:solidFill>
                  <a:srgbClr val="FFFF00"/>
                </a:solidFill>
              </a:rPr>
              <a:t>.startswith</a:t>
            </a:r>
            <a:r>
              <a:rPr lang="zh-CN" altLang="en-US" sz="1200" b="1">
                <a:solidFill>
                  <a:schemeClr val="bg1"/>
                </a:solidFill>
              </a:rPr>
              <a:t>（子串，</a:t>
            </a:r>
            <a:r>
              <a:rPr lang="zh-CN" altLang="en-US" sz="1200" b="1">
                <a:solidFill>
                  <a:schemeClr val="accent3">
                    <a:lumMod val="60000"/>
                    <a:lumOff val="40000"/>
                  </a:schemeClr>
                </a:solidFill>
              </a:rPr>
              <a:t>开始位置下标，结束位置下标</a:t>
            </a:r>
            <a:r>
              <a:rPr lang="zh-CN" altLang="en-US" sz="1200" b="1">
                <a:solidFill>
                  <a:schemeClr val="bg1"/>
                </a:solidFill>
              </a:rPr>
              <a:t>）</a:t>
            </a:r>
            <a:endParaRPr lang="en-US" altLang="zh-CN" sz="1200" b="1">
              <a:solidFill>
                <a:schemeClr val="bg1"/>
              </a:solidFill>
            </a:endParaRPr>
          </a:p>
          <a:p>
            <a:pPr algn="ctr"/>
            <a:r>
              <a:rPr lang="zh-CN" altLang="en-US" sz="1200" b="1">
                <a:solidFill>
                  <a:schemeClr val="bg1"/>
                </a:solidFill>
              </a:rPr>
              <a:t>语法：变量名</a:t>
            </a:r>
            <a:r>
              <a:rPr lang="en-US" altLang="zh-CN" sz="1200" b="1">
                <a:solidFill>
                  <a:srgbClr val="FFFF00"/>
                </a:solidFill>
              </a:rPr>
              <a:t>.endswith</a:t>
            </a:r>
            <a:r>
              <a:rPr lang="zh-CN" altLang="en-US" sz="1200" b="1">
                <a:solidFill>
                  <a:schemeClr val="bg1"/>
                </a:solidFill>
              </a:rPr>
              <a:t>（子串，</a:t>
            </a:r>
            <a:r>
              <a:rPr lang="zh-CN" altLang="en-US" sz="1200" b="1">
                <a:solidFill>
                  <a:schemeClr val="accent3">
                    <a:lumMod val="60000"/>
                    <a:lumOff val="40000"/>
                  </a:schemeClr>
                </a:solidFill>
              </a:rPr>
              <a:t>开始位置下标，结束位置下标</a:t>
            </a:r>
            <a:r>
              <a:rPr lang="zh-CN" altLang="en-US" sz="1200" b="1">
                <a:solidFill>
                  <a:schemeClr val="bg1"/>
                </a:solidFill>
              </a:rPr>
              <a:t>）</a:t>
            </a:r>
            <a:endParaRPr lang="zh-CN" altLang="en-US" sz="1200" b="1" dirty="0">
              <a:solidFill>
                <a:schemeClr val="bg1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1E0EE7C-193B-4FD7-808A-E8DAAD0DB18D}"/>
              </a:ext>
            </a:extLst>
          </p:cNvPr>
          <p:cNvSpPr txBox="1"/>
          <p:nvPr/>
        </p:nvSpPr>
        <p:spPr>
          <a:xfrm>
            <a:off x="637220" y="535491"/>
            <a:ext cx="30243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>
                <a:solidFill>
                  <a:schemeClr val="bg1"/>
                </a:solidFill>
              </a:rPr>
              <a:t>检查字符串是否以子串开头：</a:t>
            </a:r>
            <a:r>
              <a:rPr lang="en-US" altLang="zh-CN" sz="1200" b="1">
                <a:solidFill>
                  <a:schemeClr val="bg1"/>
                </a:solidFill>
              </a:rPr>
              <a:t>startswith</a:t>
            </a:r>
          </a:p>
          <a:p>
            <a:r>
              <a:rPr lang="zh-CN" altLang="en-US" sz="1200" b="1">
                <a:solidFill>
                  <a:schemeClr val="bg1"/>
                </a:solidFill>
              </a:rPr>
              <a:t>检查字符串是否以子串结尾：</a:t>
            </a:r>
            <a:r>
              <a:rPr lang="en-US" altLang="zh-CN" sz="1200" b="1">
                <a:solidFill>
                  <a:schemeClr val="bg1"/>
                </a:solidFill>
              </a:rPr>
              <a:t>endswith</a:t>
            </a:r>
            <a:endParaRPr lang="zh-CN" altLang="en-US" sz="1200" b="1" dirty="0">
              <a:solidFill>
                <a:schemeClr val="bg1"/>
              </a:solidFill>
            </a:endParaRPr>
          </a:p>
        </p:txBody>
      </p:sp>
      <p:sp>
        <p:nvSpPr>
          <p:cNvPr id="5" name="箭头: 下 4">
            <a:extLst>
              <a:ext uri="{FF2B5EF4-FFF2-40B4-BE49-F238E27FC236}">
                <a16:creationId xmlns:a16="http://schemas.microsoft.com/office/drawing/2014/main" id="{7C806825-9AFE-48BE-A448-F3748929896C}"/>
              </a:ext>
            </a:extLst>
          </p:cNvPr>
          <p:cNvSpPr/>
          <p:nvPr/>
        </p:nvSpPr>
        <p:spPr>
          <a:xfrm>
            <a:off x="2799674" y="1742516"/>
            <a:ext cx="504056" cy="461665"/>
          </a:xfrm>
          <a:prstGeom prst="downArrow">
            <a:avLst/>
          </a:prstGeom>
          <a:solidFill>
            <a:srgbClr val="FF0000"/>
          </a:solidFill>
          <a:ln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DD6CFB0-02DF-436A-9988-5C6C1ACCFDC8}"/>
              </a:ext>
            </a:extLst>
          </p:cNvPr>
          <p:cNvSpPr txBox="1"/>
          <p:nvPr/>
        </p:nvSpPr>
        <p:spPr>
          <a:xfrm>
            <a:off x="2209673" y="2204181"/>
            <a:ext cx="16840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>
                <a:solidFill>
                  <a:schemeClr val="bg1"/>
                </a:solidFill>
              </a:rPr>
              <a:t>返回  </a:t>
            </a:r>
            <a:r>
              <a:rPr lang="en-US" altLang="zh-CN" sz="1200" b="1">
                <a:solidFill>
                  <a:schemeClr val="bg1"/>
                </a:solidFill>
              </a:rPr>
              <a:t>True </a:t>
            </a:r>
            <a:r>
              <a:rPr lang="zh-CN" altLang="en-US" sz="1200" b="1">
                <a:solidFill>
                  <a:schemeClr val="bg1"/>
                </a:solidFill>
              </a:rPr>
              <a:t>或 </a:t>
            </a:r>
            <a:r>
              <a:rPr lang="en-US" altLang="zh-CN" sz="1200" b="1">
                <a:solidFill>
                  <a:schemeClr val="bg1"/>
                </a:solidFill>
              </a:rPr>
              <a:t>False</a:t>
            </a:r>
            <a:endParaRPr lang="zh-CN" altLang="en-US" sz="1200" b="1" dirty="0">
              <a:solidFill>
                <a:schemeClr val="bg1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FBDA5EC-2DC7-4A44-972E-3BF8CC9BBDCD}"/>
              </a:ext>
            </a:extLst>
          </p:cNvPr>
          <p:cNvSpPr txBox="1"/>
          <p:nvPr/>
        </p:nvSpPr>
        <p:spPr>
          <a:xfrm>
            <a:off x="861737" y="2597299"/>
            <a:ext cx="70567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>
                <a:solidFill>
                  <a:schemeClr val="bg1"/>
                </a:solidFill>
              </a:rPr>
              <a:t>变量名 </a:t>
            </a:r>
            <a:r>
              <a:rPr lang="en-US" altLang="zh-CN" sz="1200" b="1">
                <a:solidFill>
                  <a:schemeClr val="bg1"/>
                </a:solidFill>
              </a:rPr>
              <a:t>= "</a:t>
            </a:r>
            <a:r>
              <a:rPr lang="zh-CN" altLang="en-US" sz="1200" b="1">
                <a:solidFill>
                  <a:schemeClr val="bg1"/>
                </a:solidFill>
              </a:rPr>
              <a:t>你好，世界，你好，中国，祝伟大的祖国繁荣昌盛</a:t>
            </a:r>
            <a:r>
              <a:rPr lang="en-US" altLang="zh-CN" sz="1200" b="1">
                <a:solidFill>
                  <a:schemeClr val="bg1"/>
                </a:solidFill>
              </a:rPr>
              <a:t>"</a:t>
            </a:r>
            <a:endParaRPr lang="zh-CN" altLang="en-US" sz="1200" b="1" dirty="0">
              <a:solidFill>
                <a:schemeClr val="bg1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3C49CCE-EDAC-40D1-A9A4-72C3CF28E327}"/>
              </a:ext>
            </a:extLst>
          </p:cNvPr>
          <p:cNvSpPr txBox="1"/>
          <p:nvPr/>
        </p:nvSpPr>
        <p:spPr>
          <a:xfrm>
            <a:off x="861737" y="2946306"/>
            <a:ext cx="705678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>
                <a:solidFill>
                  <a:schemeClr val="bg1"/>
                </a:solidFill>
              </a:rPr>
              <a:t>print(</a:t>
            </a:r>
            <a:r>
              <a:rPr lang="zh-CN" altLang="en-US" sz="1200" b="1">
                <a:solidFill>
                  <a:schemeClr val="bg1"/>
                </a:solidFill>
              </a:rPr>
              <a:t>变量名</a:t>
            </a:r>
            <a:r>
              <a:rPr lang="en-US" altLang="zh-CN" sz="1200" b="1">
                <a:solidFill>
                  <a:schemeClr val="bg1"/>
                </a:solidFill>
              </a:rPr>
              <a:t>.startswith('</a:t>
            </a:r>
            <a:r>
              <a:rPr lang="zh-CN" altLang="en-US" sz="1200" b="1">
                <a:solidFill>
                  <a:schemeClr val="bg1"/>
                </a:solidFill>
              </a:rPr>
              <a:t>你好</a:t>
            </a:r>
            <a:r>
              <a:rPr lang="en-US" altLang="zh-CN" sz="1200" b="1">
                <a:solidFill>
                  <a:schemeClr val="bg1"/>
                </a:solidFill>
              </a:rPr>
              <a:t>'))</a:t>
            </a: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r>
              <a:rPr lang="en-US" altLang="zh-CN" sz="1200" b="1">
                <a:solidFill>
                  <a:schemeClr val="bg1"/>
                </a:solidFill>
              </a:rPr>
              <a:t>print(</a:t>
            </a:r>
            <a:r>
              <a:rPr lang="zh-CN" altLang="en-US" sz="1200" b="1">
                <a:solidFill>
                  <a:schemeClr val="bg1"/>
                </a:solidFill>
              </a:rPr>
              <a:t>变量名</a:t>
            </a:r>
            <a:r>
              <a:rPr lang="en-US" altLang="zh-CN" sz="1200" b="1">
                <a:solidFill>
                  <a:schemeClr val="bg1"/>
                </a:solidFill>
              </a:rPr>
              <a:t>.endswith('</a:t>
            </a:r>
            <a:r>
              <a:rPr lang="zh-CN" altLang="en-US" sz="1200" b="1">
                <a:solidFill>
                  <a:schemeClr val="bg1"/>
                </a:solidFill>
              </a:rPr>
              <a:t>繁荣昌盛</a:t>
            </a:r>
            <a:r>
              <a:rPr lang="en-US" altLang="zh-CN" sz="1200" b="1">
                <a:solidFill>
                  <a:schemeClr val="bg1"/>
                </a:solidFill>
              </a:rPr>
              <a:t>'))</a:t>
            </a: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r>
              <a:rPr lang="en-US" altLang="zh-CN" sz="1200" b="1">
                <a:solidFill>
                  <a:schemeClr val="bg1"/>
                </a:solidFill>
              </a:rPr>
              <a:t>print(</a:t>
            </a:r>
            <a:r>
              <a:rPr lang="zh-CN" altLang="en-US" sz="1200" b="1">
                <a:solidFill>
                  <a:schemeClr val="bg1"/>
                </a:solidFill>
              </a:rPr>
              <a:t>变量名</a:t>
            </a:r>
            <a:r>
              <a:rPr lang="en-US" altLang="zh-CN" sz="1200" b="1">
                <a:solidFill>
                  <a:schemeClr val="bg1"/>
                </a:solidFill>
              </a:rPr>
              <a:t>.startswith('</a:t>
            </a:r>
            <a:r>
              <a:rPr lang="zh-CN" altLang="en-US" sz="1200" b="1">
                <a:solidFill>
                  <a:schemeClr val="bg1"/>
                </a:solidFill>
              </a:rPr>
              <a:t>你好</a:t>
            </a:r>
            <a:r>
              <a:rPr lang="en-US" altLang="zh-CN" sz="1200" b="1">
                <a:solidFill>
                  <a:schemeClr val="bg1"/>
                </a:solidFill>
              </a:rPr>
              <a:t>',6,15))</a:t>
            </a: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r>
              <a:rPr lang="en-US" altLang="zh-CN" sz="1200" b="1">
                <a:solidFill>
                  <a:schemeClr val="bg1"/>
                </a:solidFill>
              </a:rPr>
              <a:t>print(</a:t>
            </a:r>
            <a:r>
              <a:rPr lang="zh-CN" altLang="en-US" sz="1200" b="1">
                <a:solidFill>
                  <a:schemeClr val="bg1"/>
                </a:solidFill>
              </a:rPr>
              <a:t>变量名</a:t>
            </a:r>
            <a:r>
              <a:rPr lang="en-US" altLang="zh-CN" sz="1200" b="1">
                <a:solidFill>
                  <a:schemeClr val="bg1"/>
                </a:solidFill>
              </a:rPr>
              <a:t>.startswith('</a:t>
            </a:r>
            <a:r>
              <a:rPr lang="zh-CN" altLang="en-US" sz="1200" b="1">
                <a:solidFill>
                  <a:schemeClr val="bg1"/>
                </a:solidFill>
              </a:rPr>
              <a:t>您好</a:t>
            </a:r>
            <a:r>
              <a:rPr lang="en-US" altLang="zh-CN" sz="1200" b="1">
                <a:solidFill>
                  <a:schemeClr val="bg1"/>
                </a:solidFill>
              </a:rPr>
              <a:t>'))</a:t>
            </a:r>
          </a:p>
          <a:p>
            <a:endParaRPr lang="zh-CN" altLang="en-US" sz="1200" b="1" dirty="0">
              <a:solidFill>
                <a:schemeClr val="bg1"/>
              </a:solidFill>
            </a:endParaRPr>
          </a:p>
        </p:txBody>
      </p:sp>
      <p:cxnSp>
        <p:nvCxnSpPr>
          <p:cNvPr id="10" name="连接符: 肘形 9">
            <a:extLst>
              <a:ext uri="{FF2B5EF4-FFF2-40B4-BE49-F238E27FC236}">
                <a16:creationId xmlns:a16="http://schemas.microsoft.com/office/drawing/2014/main" id="{DA9503B2-BD91-4EBC-A0C3-6F2C4F92EB82}"/>
              </a:ext>
            </a:extLst>
          </p:cNvPr>
          <p:cNvCxnSpPr/>
          <p:nvPr/>
        </p:nvCxnSpPr>
        <p:spPr>
          <a:xfrm>
            <a:off x="5476745" y="1437793"/>
            <a:ext cx="432048" cy="32517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D134912A-7F30-4E59-9082-5115BD4AB96C}"/>
              </a:ext>
            </a:extLst>
          </p:cNvPr>
          <p:cNvSpPr txBox="1"/>
          <p:nvPr/>
        </p:nvSpPr>
        <p:spPr>
          <a:xfrm>
            <a:off x="6084168" y="1475788"/>
            <a:ext cx="13681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b="1">
                <a:solidFill>
                  <a:schemeClr val="bg1"/>
                </a:solidFill>
              </a:rPr>
              <a:t>省略即全部位置，否则按规定位置判断</a:t>
            </a:r>
            <a:endParaRPr lang="zh-CN" altLang="en-US" sz="1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5169257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A9A326C-DC12-4A81-B659-EEC8B83596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150" y="771550"/>
            <a:ext cx="9144000" cy="4342123"/>
          </a:xfrm>
          <a:prstGeom prst="rect">
            <a:avLst/>
          </a:prstGeom>
        </p:spPr>
      </p:pic>
      <p:sp>
        <p:nvSpPr>
          <p:cNvPr id="3" name="标题 4">
            <a:extLst>
              <a:ext uri="{FF2B5EF4-FFF2-40B4-BE49-F238E27FC236}">
                <a16:creationId xmlns:a16="http://schemas.microsoft.com/office/drawing/2014/main" id="{3E64ED5A-7409-4F16-90C6-04BB784B0F7F}"/>
              </a:ext>
            </a:extLst>
          </p:cNvPr>
          <p:cNvSpPr txBox="1">
            <a:spLocks/>
          </p:cNvSpPr>
          <p:nvPr/>
        </p:nvSpPr>
        <p:spPr>
          <a:xfrm>
            <a:off x="89756" y="123478"/>
            <a:ext cx="5058308" cy="360040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18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SQL in Python      PyMySQL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连接数据库</a:t>
            </a:r>
            <a:endParaRPr lang="en-US" altLang="zh-CN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endParaRPr lang="en-US" altLang="zh-CN" sz="1600" b="1">
              <a:solidFill>
                <a:schemeClr val="accent4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F645D2D-3EE6-45EF-9960-6B4F636A23A3}"/>
              </a:ext>
            </a:extLst>
          </p:cNvPr>
          <p:cNvSpPr txBox="1"/>
          <p:nvPr/>
        </p:nvSpPr>
        <p:spPr>
          <a:xfrm>
            <a:off x="2411760" y="483518"/>
            <a:ext cx="68407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00" b="1">
                <a:solidFill>
                  <a:schemeClr val="bg1"/>
                </a:solidFill>
              </a:rPr>
              <a:t>推荐用关键字的方式去写，这样打乱顺序也没关系</a:t>
            </a:r>
            <a:endParaRPr lang="zh-CN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4534887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4">
            <a:extLst>
              <a:ext uri="{FF2B5EF4-FFF2-40B4-BE49-F238E27FC236}">
                <a16:creationId xmlns:a16="http://schemas.microsoft.com/office/drawing/2014/main" id="{4BE8DB0F-CE6A-4F04-BA5E-4EACF7EE8E95}"/>
              </a:ext>
            </a:extLst>
          </p:cNvPr>
          <p:cNvSpPr txBox="1">
            <a:spLocks/>
          </p:cNvSpPr>
          <p:nvPr/>
        </p:nvSpPr>
        <p:spPr>
          <a:xfrm>
            <a:off x="89756" y="123478"/>
            <a:ext cx="5058308" cy="360040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18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SQL in Python      PyMySQL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创建数据表</a:t>
            </a:r>
            <a:endParaRPr lang="en-US" altLang="zh-CN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endParaRPr lang="en-US" altLang="zh-CN" sz="1600" b="1">
              <a:solidFill>
                <a:schemeClr val="accent4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D377B22-1ABA-4DBC-944F-6C749CBE56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3964" y="1275606"/>
            <a:ext cx="6305550" cy="23241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7846B742-3448-4ABF-8565-9CC1B15A8E80}"/>
              </a:ext>
            </a:extLst>
          </p:cNvPr>
          <p:cNvSpPr txBox="1"/>
          <p:nvPr/>
        </p:nvSpPr>
        <p:spPr>
          <a:xfrm>
            <a:off x="89756" y="771550"/>
            <a:ext cx="34741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 b="1">
                <a:solidFill>
                  <a:schemeClr val="bg1"/>
                </a:solidFill>
              </a:rPr>
              <a:t>CREATE TABLE</a:t>
            </a:r>
            <a:r>
              <a:rPr lang="zh-CN" altLang="en-US" sz="1000" b="1">
                <a:solidFill>
                  <a:schemeClr val="bg1"/>
                </a:solidFill>
              </a:rPr>
              <a:t>是创建，</a:t>
            </a:r>
            <a:r>
              <a:rPr lang="en-US" altLang="zh-CN" sz="1000" b="1">
                <a:solidFill>
                  <a:schemeClr val="bg1"/>
                </a:solidFill>
              </a:rPr>
              <a:t>books</a:t>
            </a:r>
            <a:r>
              <a:rPr lang="zh-CN" altLang="en-US" sz="1000" b="1">
                <a:solidFill>
                  <a:schemeClr val="bg1"/>
                </a:solidFill>
              </a:rPr>
              <a:t>是表名（可以自定义）</a:t>
            </a:r>
            <a:endParaRPr lang="zh-CN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DA8A2956-BE35-4391-A0A0-34A13CB0AE1B}"/>
              </a:ext>
            </a:extLst>
          </p:cNvPr>
          <p:cNvCxnSpPr/>
          <p:nvPr/>
        </p:nvCxnSpPr>
        <p:spPr>
          <a:xfrm flipH="1" flipV="1">
            <a:off x="2555776" y="1017771"/>
            <a:ext cx="360040" cy="3298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>
            <a:extLst>
              <a:ext uri="{FF2B5EF4-FFF2-40B4-BE49-F238E27FC236}">
                <a16:creationId xmlns:a16="http://schemas.microsoft.com/office/drawing/2014/main" id="{9B09557F-EF9E-4D9D-AD7E-B96ECB07052A}"/>
              </a:ext>
            </a:extLst>
          </p:cNvPr>
          <p:cNvSpPr/>
          <p:nvPr/>
        </p:nvSpPr>
        <p:spPr>
          <a:xfrm>
            <a:off x="2915816" y="1563638"/>
            <a:ext cx="3816424" cy="1368152"/>
          </a:xfrm>
          <a:prstGeom prst="rect">
            <a:avLst/>
          </a:prstGeom>
          <a:noFill/>
          <a:ln cap="rnd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5D17665-E282-44B5-9C81-B06FDE2EF3AC}"/>
              </a:ext>
            </a:extLst>
          </p:cNvPr>
          <p:cNvSpPr txBox="1"/>
          <p:nvPr/>
        </p:nvSpPr>
        <p:spPr>
          <a:xfrm>
            <a:off x="6732240" y="2116909"/>
            <a:ext cx="17281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100" b="1">
                <a:solidFill>
                  <a:srgbClr val="FFFF00"/>
                </a:solidFill>
              </a:rPr>
              <a:t>设置表里面的字段及属性</a:t>
            </a:r>
            <a:endParaRPr lang="zh-CN" altLang="en-US" sz="1100" b="1" dirty="0">
              <a:solidFill>
                <a:srgbClr val="FFFF00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5DA7191-A8DA-4F7D-B949-08589E412531}"/>
              </a:ext>
            </a:extLst>
          </p:cNvPr>
          <p:cNvSpPr txBox="1"/>
          <p:nvPr/>
        </p:nvSpPr>
        <p:spPr>
          <a:xfrm>
            <a:off x="4716016" y="771550"/>
            <a:ext cx="34741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00" b="1">
                <a:solidFill>
                  <a:schemeClr val="bg1"/>
                </a:solidFill>
              </a:rPr>
              <a:t>字段名</a:t>
            </a:r>
            <a:r>
              <a:rPr lang="en-US" altLang="zh-CN" sz="1000" b="1">
                <a:solidFill>
                  <a:schemeClr val="bg1"/>
                </a:solidFill>
              </a:rPr>
              <a:t>id,</a:t>
            </a:r>
            <a:r>
              <a:rPr lang="zh-CN" altLang="en-US" sz="1000" b="1">
                <a:solidFill>
                  <a:schemeClr val="bg1"/>
                </a:solidFill>
              </a:rPr>
              <a:t>整型</a:t>
            </a:r>
            <a:r>
              <a:rPr lang="en-US" altLang="zh-CN" sz="1000" b="1">
                <a:solidFill>
                  <a:schemeClr val="bg1"/>
                </a:solidFill>
              </a:rPr>
              <a:t>8</a:t>
            </a:r>
            <a:r>
              <a:rPr lang="zh-CN" altLang="en-US" sz="1000" b="1">
                <a:solidFill>
                  <a:schemeClr val="bg1"/>
                </a:solidFill>
              </a:rPr>
              <a:t>个字符，不为空，自增</a:t>
            </a:r>
            <a:endParaRPr lang="zh-CN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21F79E07-8CB1-4811-A51B-9591E631D7A1}"/>
              </a:ext>
            </a:extLst>
          </p:cNvPr>
          <p:cNvCxnSpPr>
            <a:cxnSpLocks/>
          </p:cNvCxnSpPr>
          <p:nvPr/>
        </p:nvCxnSpPr>
        <p:spPr>
          <a:xfrm flipV="1">
            <a:off x="5724128" y="1017772"/>
            <a:ext cx="648072" cy="7078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139CEE9E-5432-446F-88A2-870452BCB3A5}"/>
              </a:ext>
            </a:extLst>
          </p:cNvPr>
          <p:cNvSpPr txBox="1"/>
          <p:nvPr/>
        </p:nvSpPr>
        <p:spPr>
          <a:xfrm>
            <a:off x="66650" y="1209405"/>
            <a:ext cx="26100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00" b="1">
                <a:solidFill>
                  <a:schemeClr val="bg1"/>
                </a:solidFill>
              </a:rPr>
              <a:t>字段名</a:t>
            </a:r>
            <a:r>
              <a:rPr lang="en-US" altLang="zh-CN" sz="1000" b="1">
                <a:solidFill>
                  <a:schemeClr val="bg1"/>
                </a:solidFill>
              </a:rPr>
              <a:t>name,</a:t>
            </a:r>
            <a:r>
              <a:rPr lang="zh-CN" altLang="en-US" sz="1000" b="1">
                <a:solidFill>
                  <a:schemeClr val="bg1"/>
                </a:solidFill>
              </a:rPr>
              <a:t>字符型</a:t>
            </a:r>
            <a:r>
              <a:rPr lang="en-US" altLang="zh-CN" sz="1000" b="1">
                <a:solidFill>
                  <a:schemeClr val="bg1"/>
                </a:solidFill>
              </a:rPr>
              <a:t>50</a:t>
            </a:r>
            <a:r>
              <a:rPr lang="zh-CN" altLang="en-US" sz="1000" b="1">
                <a:solidFill>
                  <a:schemeClr val="bg1"/>
                </a:solidFill>
              </a:rPr>
              <a:t>个字符，不为空</a:t>
            </a:r>
            <a:endParaRPr lang="zh-CN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E3AEEB27-9B77-4944-99E2-B9D3A57D3823}"/>
              </a:ext>
            </a:extLst>
          </p:cNvPr>
          <p:cNvCxnSpPr>
            <a:cxnSpLocks/>
          </p:cNvCxnSpPr>
          <p:nvPr/>
        </p:nvCxnSpPr>
        <p:spPr>
          <a:xfrm flipH="1" flipV="1">
            <a:off x="2051720" y="1455626"/>
            <a:ext cx="1101892" cy="6178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F973A97A-6C5D-44D3-894B-8BBB910F2F06}"/>
              </a:ext>
            </a:extLst>
          </p:cNvPr>
          <p:cNvSpPr txBox="1"/>
          <p:nvPr/>
        </p:nvSpPr>
        <p:spPr>
          <a:xfrm>
            <a:off x="58322" y="2141007"/>
            <a:ext cx="26100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00" b="1">
                <a:solidFill>
                  <a:schemeClr val="bg1"/>
                </a:solidFill>
              </a:rPr>
              <a:t>字段名（分类）</a:t>
            </a:r>
            <a:r>
              <a:rPr lang="en-US" altLang="zh-CN" sz="1000" b="1">
                <a:solidFill>
                  <a:schemeClr val="bg1"/>
                </a:solidFill>
              </a:rPr>
              <a:t>,</a:t>
            </a:r>
            <a:r>
              <a:rPr lang="zh-CN" altLang="en-US" sz="1000" b="1">
                <a:solidFill>
                  <a:schemeClr val="bg1"/>
                </a:solidFill>
              </a:rPr>
              <a:t>字符型</a:t>
            </a:r>
            <a:r>
              <a:rPr lang="en-US" altLang="zh-CN" sz="1000" b="1">
                <a:solidFill>
                  <a:schemeClr val="bg1"/>
                </a:solidFill>
              </a:rPr>
              <a:t>50</a:t>
            </a:r>
            <a:r>
              <a:rPr lang="zh-CN" altLang="en-US" sz="1000" b="1">
                <a:solidFill>
                  <a:schemeClr val="bg1"/>
                </a:solidFill>
              </a:rPr>
              <a:t>个字符，不为空</a:t>
            </a:r>
            <a:endParaRPr lang="zh-CN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EA3F26FE-9CFB-4390-AB93-24FDC2BE67BE}"/>
              </a:ext>
            </a:extLst>
          </p:cNvPr>
          <p:cNvCxnSpPr/>
          <p:nvPr/>
        </p:nvCxnSpPr>
        <p:spPr>
          <a:xfrm flipH="1">
            <a:off x="2735796" y="2247714"/>
            <a:ext cx="39604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6F63012F-390C-43EC-A99B-F8733C60E8F0}"/>
              </a:ext>
            </a:extLst>
          </p:cNvPr>
          <p:cNvSpPr txBox="1"/>
          <p:nvPr/>
        </p:nvSpPr>
        <p:spPr>
          <a:xfrm>
            <a:off x="89756" y="2510052"/>
            <a:ext cx="26100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00" b="1">
                <a:solidFill>
                  <a:schemeClr val="bg1"/>
                </a:solidFill>
              </a:rPr>
              <a:t>字段名（价格）</a:t>
            </a:r>
            <a:r>
              <a:rPr lang="en-US" altLang="zh-CN" sz="1000" b="1">
                <a:solidFill>
                  <a:schemeClr val="bg1"/>
                </a:solidFill>
              </a:rPr>
              <a:t>,</a:t>
            </a:r>
            <a:r>
              <a:rPr lang="zh-CN" altLang="en-US" sz="1000" b="1">
                <a:solidFill>
                  <a:schemeClr val="bg1"/>
                </a:solidFill>
              </a:rPr>
              <a:t>浮点型（</a:t>
            </a:r>
            <a:r>
              <a:rPr lang="en-US" altLang="zh-CN" sz="1000" b="1">
                <a:solidFill>
                  <a:schemeClr val="bg1"/>
                </a:solidFill>
              </a:rPr>
              <a:t>10</a:t>
            </a:r>
            <a:r>
              <a:rPr lang="zh-CN" altLang="en-US" sz="1000" b="1">
                <a:solidFill>
                  <a:schemeClr val="bg1"/>
                </a:solidFill>
              </a:rPr>
              <a:t>位，包含</a:t>
            </a:r>
            <a:r>
              <a:rPr lang="en-US" altLang="zh-CN" sz="1000" b="1">
                <a:solidFill>
                  <a:schemeClr val="bg1"/>
                </a:solidFill>
              </a:rPr>
              <a:t>2</a:t>
            </a:r>
            <a:r>
              <a:rPr lang="zh-CN" altLang="en-US" sz="1000" b="1">
                <a:solidFill>
                  <a:schemeClr val="bg1"/>
                </a:solidFill>
              </a:rPr>
              <a:t>位小数），不为空</a:t>
            </a:r>
            <a:endParaRPr lang="zh-CN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1EB620B4-6C98-4A12-8431-817A6AA0BB37}"/>
              </a:ext>
            </a:extLst>
          </p:cNvPr>
          <p:cNvCxnSpPr/>
          <p:nvPr/>
        </p:nvCxnSpPr>
        <p:spPr>
          <a:xfrm flipH="1">
            <a:off x="2555776" y="2571750"/>
            <a:ext cx="432048" cy="720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4C0A406C-00EA-4C98-B9D7-89CAEA0AFD8F}"/>
              </a:ext>
            </a:extLst>
          </p:cNvPr>
          <p:cNvSpPr txBox="1"/>
          <p:nvPr/>
        </p:nvSpPr>
        <p:spPr>
          <a:xfrm>
            <a:off x="89756" y="3077049"/>
            <a:ext cx="26100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00" b="1">
                <a:solidFill>
                  <a:schemeClr val="bg1"/>
                </a:solidFill>
              </a:rPr>
              <a:t>字段名（出版时间）</a:t>
            </a:r>
            <a:r>
              <a:rPr lang="en-US" altLang="zh-CN" sz="1000" b="1">
                <a:solidFill>
                  <a:schemeClr val="bg1"/>
                </a:solidFill>
              </a:rPr>
              <a:t>,</a:t>
            </a:r>
            <a:r>
              <a:rPr lang="zh-CN" altLang="en-US" sz="1000" b="1">
                <a:solidFill>
                  <a:schemeClr val="bg1"/>
                </a:solidFill>
              </a:rPr>
              <a:t>日期型，不为空</a:t>
            </a:r>
            <a:endParaRPr lang="zh-CN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013BEFBC-DBD1-4971-8C7F-1A5944535D88}"/>
              </a:ext>
            </a:extLst>
          </p:cNvPr>
          <p:cNvCxnSpPr/>
          <p:nvPr/>
        </p:nvCxnSpPr>
        <p:spPr>
          <a:xfrm flipH="1">
            <a:off x="2555776" y="2758882"/>
            <a:ext cx="576064" cy="3137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55BCB5C9-63C2-43F7-8735-BA3990EBE209}"/>
              </a:ext>
            </a:extLst>
          </p:cNvPr>
          <p:cNvCxnSpPr>
            <a:cxnSpLocks/>
          </p:cNvCxnSpPr>
          <p:nvPr/>
        </p:nvCxnSpPr>
        <p:spPr>
          <a:xfrm flipH="1">
            <a:off x="2123728" y="3072609"/>
            <a:ext cx="1486669" cy="9151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>
            <a:extLst>
              <a:ext uri="{FF2B5EF4-FFF2-40B4-BE49-F238E27FC236}">
                <a16:creationId xmlns:a16="http://schemas.microsoft.com/office/drawing/2014/main" id="{B75DBC84-0BC6-408C-A9F8-6DA4E62FEC18}"/>
              </a:ext>
            </a:extLst>
          </p:cNvPr>
          <p:cNvSpPr txBox="1"/>
          <p:nvPr/>
        </p:nvSpPr>
        <p:spPr>
          <a:xfrm>
            <a:off x="233772" y="3987762"/>
            <a:ext cx="26100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00" b="1">
                <a:solidFill>
                  <a:schemeClr val="bg1"/>
                </a:solidFill>
              </a:rPr>
              <a:t>设置主键为</a:t>
            </a:r>
            <a:r>
              <a:rPr lang="en-US" altLang="zh-CN" sz="1000" b="1">
                <a:solidFill>
                  <a:schemeClr val="bg1"/>
                </a:solidFill>
              </a:rPr>
              <a:t>id,</a:t>
            </a:r>
            <a:r>
              <a:rPr lang="zh-CN" altLang="en-US" sz="1000" b="1">
                <a:solidFill>
                  <a:schemeClr val="bg1"/>
                </a:solidFill>
              </a:rPr>
              <a:t>切记主键的值必需是唯一的</a:t>
            </a:r>
            <a:endParaRPr lang="zh-CN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1078AEA2-DD45-43A8-985E-A29C01B9558C}"/>
              </a:ext>
            </a:extLst>
          </p:cNvPr>
          <p:cNvCxnSpPr>
            <a:cxnSpLocks/>
          </p:cNvCxnSpPr>
          <p:nvPr/>
        </p:nvCxnSpPr>
        <p:spPr>
          <a:xfrm>
            <a:off x="3923928" y="3421329"/>
            <a:ext cx="953852" cy="9382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框 31">
            <a:extLst>
              <a:ext uri="{FF2B5EF4-FFF2-40B4-BE49-F238E27FC236}">
                <a16:creationId xmlns:a16="http://schemas.microsoft.com/office/drawing/2014/main" id="{A0BC8DBB-C9C3-4ECA-B861-3E9E5CC984EA}"/>
              </a:ext>
            </a:extLst>
          </p:cNvPr>
          <p:cNvSpPr txBox="1"/>
          <p:nvPr/>
        </p:nvSpPr>
        <p:spPr>
          <a:xfrm>
            <a:off x="3266982" y="4359591"/>
            <a:ext cx="576951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b="1">
                <a:solidFill>
                  <a:schemeClr val="bg1"/>
                </a:solidFill>
              </a:rPr>
              <a:t>数据库类型</a:t>
            </a:r>
            <a:r>
              <a:rPr lang="en-US" altLang="zh-CN" sz="1000" b="1">
                <a:solidFill>
                  <a:schemeClr val="bg1"/>
                </a:solidFill>
              </a:rPr>
              <a:t>MyISAM</a:t>
            </a:r>
            <a:r>
              <a:rPr lang="zh-CN" altLang="en-US" sz="1000" b="1">
                <a:solidFill>
                  <a:schemeClr val="bg1"/>
                </a:solidFill>
              </a:rPr>
              <a:t>，</a:t>
            </a:r>
            <a:r>
              <a:rPr lang="en-US" altLang="zh-CN" sz="1000" b="1">
                <a:solidFill>
                  <a:schemeClr val="bg1"/>
                </a:solidFill>
              </a:rPr>
              <a:t>AUTO_INCREMENT</a:t>
            </a:r>
            <a:r>
              <a:rPr lang="zh-CN" altLang="en-US" sz="1000" b="1">
                <a:solidFill>
                  <a:schemeClr val="bg1"/>
                </a:solidFill>
              </a:rPr>
              <a:t>从</a:t>
            </a:r>
            <a:r>
              <a:rPr lang="en-US" altLang="zh-CN" sz="1000" b="1">
                <a:solidFill>
                  <a:schemeClr val="bg1"/>
                </a:solidFill>
              </a:rPr>
              <a:t>1</a:t>
            </a:r>
            <a:r>
              <a:rPr lang="zh-CN" altLang="en-US" sz="1000" b="1">
                <a:solidFill>
                  <a:schemeClr val="bg1"/>
                </a:solidFill>
              </a:rPr>
              <a:t>开始自增，默认字符集</a:t>
            </a:r>
            <a:r>
              <a:rPr lang="en-US" altLang="zh-CN" sz="1000" b="1">
                <a:solidFill>
                  <a:schemeClr val="bg1"/>
                </a:solidFill>
              </a:rPr>
              <a:t>utf8</a:t>
            </a:r>
            <a:endParaRPr lang="zh-CN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8907282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46A5847-11F5-4B47-B9AE-317D0099BD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13145"/>
            <a:ext cx="9144000" cy="4294909"/>
          </a:xfrm>
          <a:prstGeom prst="rect">
            <a:avLst/>
          </a:prstGeom>
        </p:spPr>
      </p:pic>
      <p:sp>
        <p:nvSpPr>
          <p:cNvPr id="3" name="标题 4">
            <a:extLst>
              <a:ext uri="{FF2B5EF4-FFF2-40B4-BE49-F238E27FC236}">
                <a16:creationId xmlns:a16="http://schemas.microsoft.com/office/drawing/2014/main" id="{41B8B5DC-D373-45FC-9978-3C023C3F7F24}"/>
              </a:ext>
            </a:extLst>
          </p:cNvPr>
          <p:cNvSpPr txBox="1">
            <a:spLocks/>
          </p:cNvSpPr>
          <p:nvPr/>
        </p:nvSpPr>
        <p:spPr>
          <a:xfrm>
            <a:off x="89756" y="123478"/>
            <a:ext cx="5058308" cy="360040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18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SQL in Python      PyMySQL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创建数据表</a:t>
            </a:r>
            <a:endParaRPr lang="en-US" altLang="zh-CN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endParaRPr lang="en-US" altLang="zh-CN" sz="1600" b="1">
              <a:solidFill>
                <a:schemeClr val="accent4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3DA8630-AA56-466B-A890-CB0FF5EFCED0}"/>
              </a:ext>
            </a:extLst>
          </p:cNvPr>
          <p:cNvSpPr txBox="1"/>
          <p:nvPr/>
        </p:nvSpPr>
        <p:spPr>
          <a:xfrm>
            <a:off x="4375121" y="505368"/>
            <a:ext cx="31683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>
                <a:solidFill>
                  <a:srgbClr val="FFFF00"/>
                </a:solidFill>
              </a:rPr>
              <a:t>如果</a:t>
            </a:r>
            <a:r>
              <a:rPr lang="en-US" altLang="zh-CN" sz="1400" b="1">
                <a:solidFill>
                  <a:srgbClr val="FFFF00"/>
                </a:solidFill>
              </a:rPr>
              <a:t>books</a:t>
            </a:r>
            <a:r>
              <a:rPr lang="zh-CN" altLang="en-US" sz="1400" b="1">
                <a:solidFill>
                  <a:srgbClr val="FFFF00"/>
                </a:solidFill>
              </a:rPr>
              <a:t>表存在就报错</a:t>
            </a:r>
            <a:endParaRPr lang="zh-CN" altLang="en-US" sz="14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7133669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4">
            <a:extLst>
              <a:ext uri="{FF2B5EF4-FFF2-40B4-BE49-F238E27FC236}">
                <a16:creationId xmlns:a16="http://schemas.microsoft.com/office/drawing/2014/main" id="{767DCEBA-00A4-41F8-9892-86E018F32379}"/>
              </a:ext>
            </a:extLst>
          </p:cNvPr>
          <p:cNvSpPr txBox="1">
            <a:spLocks/>
          </p:cNvSpPr>
          <p:nvPr/>
        </p:nvSpPr>
        <p:spPr>
          <a:xfrm>
            <a:off x="89756" y="123478"/>
            <a:ext cx="5058308" cy="360040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18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SQL in Python      PyMySQL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创建数据表</a:t>
            </a:r>
            <a:endParaRPr lang="en-US" altLang="zh-CN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endParaRPr lang="en-US" altLang="zh-CN" sz="1600" b="1">
              <a:solidFill>
                <a:schemeClr val="accent4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5C703FA-FE5E-427D-95EA-484A5858C0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9716"/>
            <a:ext cx="8388424" cy="4463784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703A7FA9-E10E-4053-BCE3-5C93CBCAC44C}"/>
              </a:ext>
            </a:extLst>
          </p:cNvPr>
          <p:cNvSpPr txBox="1"/>
          <p:nvPr/>
        </p:nvSpPr>
        <p:spPr>
          <a:xfrm>
            <a:off x="5724128" y="2499742"/>
            <a:ext cx="31683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>
                <a:solidFill>
                  <a:srgbClr val="FFFF00"/>
                </a:solidFill>
              </a:rPr>
              <a:t>先进行检查，如果</a:t>
            </a:r>
            <a:r>
              <a:rPr lang="en-US" altLang="zh-CN" sz="1400" b="1">
                <a:solidFill>
                  <a:srgbClr val="FFFF00"/>
                </a:solidFill>
              </a:rPr>
              <a:t>books</a:t>
            </a:r>
            <a:r>
              <a:rPr lang="zh-CN" altLang="en-US" sz="1400" b="1">
                <a:solidFill>
                  <a:srgbClr val="FFFF00"/>
                </a:solidFill>
              </a:rPr>
              <a:t>这个表存在，就删除，然后再创建。否则直接创建</a:t>
            </a:r>
            <a:endParaRPr lang="zh-CN" altLang="en-US" sz="1400" b="1" dirty="0">
              <a:solidFill>
                <a:srgbClr val="FFFF00"/>
              </a:solidFill>
            </a:endParaRPr>
          </a:p>
        </p:txBody>
      </p:sp>
      <p:sp>
        <p:nvSpPr>
          <p:cNvPr id="5" name="箭头: 下 4">
            <a:extLst>
              <a:ext uri="{FF2B5EF4-FFF2-40B4-BE49-F238E27FC236}">
                <a16:creationId xmlns:a16="http://schemas.microsoft.com/office/drawing/2014/main" id="{0D424BA5-C300-4808-8D75-55C118422A24}"/>
              </a:ext>
            </a:extLst>
          </p:cNvPr>
          <p:cNvSpPr/>
          <p:nvPr/>
        </p:nvSpPr>
        <p:spPr>
          <a:xfrm>
            <a:off x="5868144" y="2283718"/>
            <a:ext cx="360040" cy="216024"/>
          </a:xfrm>
          <a:prstGeom prst="downArrow">
            <a:avLst/>
          </a:prstGeom>
          <a:solidFill>
            <a:schemeClr val="accent1">
              <a:lumMod val="60000"/>
              <a:lumOff val="40000"/>
            </a:schemeClr>
          </a:solidFill>
          <a:ln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8648390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4">
            <a:extLst>
              <a:ext uri="{FF2B5EF4-FFF2-40B4-BE49-F238E27FC236}">
                <a16:creationId xmlns:a16="http://schemas.microsoft.com/office/drawing/2014/main" id="{EDB953A3-ED97-4227-A99E-72FB4B3299FB}"/>
              </a:ext>
            </a:extLst>
          </p:cNvPr>
          <p:cNvSpPr txBox="1">
            <a:spLocks/>
          </p:cNvSpPr>
          <p:nvPr/>
        </p:nvSpPr>
        <p:spPr>
          <a:xfrm>
            <a:off x="89756" y="123478"/>
            <a:ext cx="8802724" cy="360040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18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SQL in Python      PyMySQL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操作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MySQL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数据库   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增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、删、改、查</a:t>
            </a:r>
            <a:endParaRPr lang="en-US" altLang="zh-CN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endParaRPr lang="en-US" altLang="zh-CN" sz="1600" b="1">
              <a:solidFill>
                <a:schemeClr val="accent4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50277D8-52F0-4171-8237-CE76C53321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51670"/>
            <a:ext cx="9144000" cy="2387641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96A48FBC-3F1D-4119-898B-358E041DCA42}"/>
              </a:ext>
            </a:extLst>
          </p:cNvPr>
          <p:cNvSpPr txBox="1"/>
          <p:nvPr/>
        </p:nvSpPr>
        <p:spPr>
          <a:xfrm>
            <a:off x="-28382" y="1239961"/>
            <a:ext cx="1792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>
                <a:solidFill>
                  <a:schemeClr val="bg1"/>
                </a:solidFill>
              </a:rPr>
              <a:t>新增一条数据</a:t>
            </a:r>
            <a:endParaRPr lang="zh-CN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0508912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599DDA5-FE9F-4084-BBF7-4F6C0639A7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91630"/>
            <a:ext cx="9144000" cy="2961327"/>
          </a:xfrm>
          <a:prstGeom prst="rect">
            <a:avLst/>
          </a:prstGeom>
        </p:spPr>
      </p:pic>
      <p:sp>
        <p:nvSpPr>
          <p:cNvPr id="3" name="标题 4">
            <a:extLst>
              <a:ext uri="{FF2B5EF4-FFF2-40B4-BE49-F238E27FC236}">
                <a16:creationId xmlns:a16="http://schemas.microsoft.com/office/drawing/2014/main" id="{C1BE004E-4748-47E2-BE61-2C5A7114B388}"/>
              </a:ext>
            </a:extLst>
          </p:cNvPr>
          <p:cNvSpPr txBox="1">
            <a:spLocks/>
          </p:cNvSpPr>
          <p:nvPr/>
        </p:nvSpPr>
        <p:spPr>
          <a:xfrm>
            <a:off x="89756" y="123478"/>
            <a:ext cx="8802724" cy="360040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18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SQL in Python      PyMySQL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操作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MySQL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数据库   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增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、删、改、查</a:t>
            </a:r>
            <a:endParaRPr lang="en-US" altLang="zh-CN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endParaRPr lang="en-US" altLang="zh-CN" sz="1600" b="1">
              <a:solidFill>
                <a:schemeClr val="accent4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31AEB99-EB8C-461A-BE30-C9150AAA5256}"/>
              </a:ext>
            </a:extLst>
          </p:cNvPr>
          <p:cNvSpPr txBox="1"/>
          <p:nvPr/>
        </p:nvSpPr>
        <p:spPr>
          <a:xfrm>
            <a:off x="0" y="1096167"/>
            <a:ext cx="1792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>
                <a:solidFill>
                  <a:schemeClr val="bg1"/>
                </a:solidFill>
              </a:rPr>
              <a:t>新增多条数据</a:t>
            </a:r>
            <a:endParaRPr lang="zh-CN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0040645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64AA976-901F-4E43-B34F-E4906A99B3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0709"/>
            <a:ext cx="9144000" cy="3822791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EF6E2938-3146-4ABC-BA5B-2AD3F817E5D8}"/>
              </a:ext>
            </a:extLst>
          </p:cNvPr>
          <p:cNvSpPr txBox="1"/>
          <p:nvPr/>
        </p:nvSpPr>
        <p:spPr>
          <a:xfrm>
            <a:off x="0" y="383539"/>
            <a:ext cx="44279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>
                <a:solidFill>
                  <a:srgbClr val="FFFF00"/>
                </a:solidFill>
              </a:rPr>
              <a:t>例如异常设置提交事物和回滚    课件</a:t>
            </a:r>
            <a:r>
              <a:rPr lang="en-US" altLang="zh-CN" sz="1600" b="1">
                <a:solidFill>
                  <a:srgbClr val="FFFF00"/>
                </a:solidFill>
              </a:rPr>
              <a:t>P214</a:t>
            </a:r>
            <a:endParaRPr lang="zh-CN" altLang="en-US" sz="16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4916449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4">
            <a:extLst>
              <a:ext uri="{FF2B5EF4-FFF2-40B4-BE49-F238E27FC236}">
                <a16:creationId xmlns:a16="http://schemas.microsoft.com/office/drawing/2014/main" id="{70DE72C6-0FEA-48D5-894B-7C1794C61C92}"/>
              </a:ext>
            </a:extLst>
          </p:cNvPr>
          <p:cNvSpPr txBox="1">
            <a:spLocks/>
          </p:cNvSpPr>
          <p:nvPr/>
        </p:nvSpPr>
        <p:spPr>
          <a:xfrm>
            <a:off x="89756" y="123478"/>
            <a:ext cx="8802724" cy="360040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18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SQL in Python      PyMySQL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操作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MySQL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数据库   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增、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删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、改、查</a:t>
            </a:r>
            <a:endParaRPr lang="en-US" altLang="zh-CN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endParaRPr lang="en-US" altLang="zh-CN" sz="1600" b="1">
              <a:solidFill>
                <a:schemeClr val="accent4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15D7A5D-C886-43CC-9B25-09F5F92058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1556"/>
            <a:ext cx="9144000" cy="3100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991499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4">
            <a:extLst>
              <a:ext uri="{FF2B5EF4-FFF2-40B4-BE49-F238E27FC236}">
                <a16:creationId xmlns:a16="http://schemas.microsoft.com/office/drawing/2014/main" id="{111B9CDE-115B-4E97-883E-33B8E527EA16}"/>
              </a:ext>
            </a:extLst>
          </p:cNvPr>
          <p:cNvSpPr txBox="1">
            <a:spLocks/>
          </p:cNvSpPr>
          <p:nvPr/>
        </p:nvSpPr>
        <p:spPr>
          <a:xfrm>
            <a:off x="89756" y="123478"/>
            <a:ext cx="8802724" cy="360040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18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SQL in Python      PyMySQL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操作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MySQL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数据库   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增、删、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改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、查</a:t>
            </a:r>
            <a:endParaRPr lang="en-US" altLang="zh-CN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endParaRPr lang="en-US" altLang="zh-CN" sz="1600" b="1">
              <a:solidFill>
                <a:schemeClr val="accent4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4CB34C8-854D-4272-BF56-4A213D2A15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94358"/>
            <a:ext cx="9144000" cy="3754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161365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4">
            <a:extLst>
              <a:ext uri="{FF2B5EF4-FFF2-40B4-BE49-F238E27FC236}">
                <a16:creationId xmlns:a16="http://schemas.microsoft.com/office/drawing/2014/main" id="{EF8F4E65-1447-4705-9E43-EB64076434E2}"/>
              </a:ext>
            </a:extLst>
          </p:cNvPr>
          <p:cNvSpPr txBox="1">
            <a:spLocks/>
          </p:cNvSpPr>
          <p:nvPr/>
        </p:nvSpPr>
        <p:spPr>
          <a:xfrm>
            <a:off x="89756" y="123478"/>
            <a:ext cx="8802724" cy="360040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18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SQL in Python      PyMySQL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操作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MySQL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数据库   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增、删、改、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查</a:t>
            </a:r>
            <a:endParaRPr lang="en-US" altLang="zh-CN" sz="1600" b="1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endParaRPr lang="en-US" altLang="zh-CN" sz="1600" b="1">
              <a:solidFill>
                <a:schemeClr val="accent4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EF6779C-43DA-4D08-9FC2-C06179E0F38E}"/>
              </a:ext>
            </a:extLst>
          </p:cNvPr>
          <p:cNvSpPr txBox="1"/>
          <p:nvPr/>
        </p:nvSpPr>
        <p:spPr>
          <a:xfrm>
            <a:off x="323528" y="1347614"/>
            <a:ext cx="894674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>
                <a:solidFill>
                  <a:schemeClr val="bg1"/>
                </a:solidFill>
              </a:rPr>
              <a:t>Python</a:t>
            </a:r>
            <a:r>
              <a:rPr lang="zh-CN" altLang="en-US" b="1">
                <a:solidFill>
                  <a:schemeClr val="bg1"/>
                </a:solidFill>
              </a:rPr>
              <a:t>查询</a:t>
            </a:r>
            <a:r>
              <a:rPr lang="en-US" altLang="zh-CN" b="1">
                <a:solidFill>
                  <a:schemeClr val="bg1"/>
                </a:solidFill>
              </a:rPr>
              <a:t>MySQL:</a:t>
            </a:r>
          </a:p>
          <a:p>
            <a:r>
              <a:rPr lang="zh-CN" altLang="en-US" b="1">
                <a:solidFill>
                  <a:schemeClr val="bg1"/>
                </a:solidFill>
              </a:rPr>
              <a:t>使用 </a:t>
            </a:r>
            <a:r>
              <a:rPr lang="en-US" altLang="zh-CN" b="1">
                <a:solidFill>
                  <a:schemeClr val="bg1"/>
                </a:solidFill>
              </a:rPr>
              <a:t>fetchone() </a:t>
            </a:r>
            <a:r>
              <a:rPr lang="zh-CN" altLang="en-US" b="1">
                <a:solidFill>
                  <a:schemeClr val="bg1"/>
                </a:solidFill>
              </a:rPr>
              <a:t>方法获取单条数据</a:t>
            </a:r>
            <a:r>
              <a:rPr lang="en-US" altLang="zh-CN" b="1">
                <a:solidFill>
                  <a:schemeClr val="bg1"/>
                </a:solidFill>
              </a:rPr>
              <a:t>, </a:t>
            </a:r>
          </a:p>
          <a:p>
            <a:r>
              <a:rPr lang="zh-CN" altLang="en-US" b="1">
                <a:solidFill>
                  <a:schemeClr val="bg1"/>
                </a:solidFill>
              </a:rPr>
              <a:t>使用</a:t>
            </a:r>
            <a:r>
              <a:rPr lang="en-US" altLang="zh-CN" b="1">
                <a:solidFill>
                  <a:schemeClr val="bg1"/>
                </a:solidFill>
              </a:rPr>
              <a:t>fetchall() </a:t>
            </a:r>
            <a:r>
              <a:rPr lang="zh-CN" altLang="en-US" b="1">
                <a:solidFill>
                  <a:schemeClr val="bg1"/>
                </a:solidFill>
              </a:rPr>
              <a:t>方法获取多条数据。</a:t>
            </a:r>
            <a:endParaRPr lang="en-US" altLang="zh-CN" b="1">
              <a:solidFill>
                <a:schemeClr val="bg1"/>
              </a:solidFill>
            </a:endParaRPr>
          </a:p>
          <a:p>
            <a:endParaRPr lang="zh-CN" altLang="en-US" b="1">
              <a:solidFill>
                <a:schemeClr val="bg1"/>
              </a:solidFill>
            </a:endParaRPr>
          </a:p>
          <a:p>
            <a:r>
              <a:rPr lang="en-US" altLang="zh-CN" b="1">
                <a:solidFill>
                  <a:schemeClr val="bg1"/>
                </a:solidFill>
              </a:rPr>
              <a:t>fetchone(): </a:t>
            </a:r>
            <a:r>
              <a:rPr lang="zh-CN" altLang="en-US" b="1">
                <a:solidFill>
                  <a:schemeClr val="bg1"/>
                </a:solidFill>
              </a:rPr>
              <a:t>该方法获取下一个查询结果集。结果集是一个对象</a:t>
            </a:r>
          </a:p>
          <a:p>
            <a:r>
              <a:rPr lang="en-US" altLang="zh-CN" b="1">
                <a:solidFill>
                  <a:schemeClr val="bg1"/>
                </a:solidFill>
              </a:rPr>
              <a:t>fetchall(): </a:t>
            </a:r>
            <a:r>
              <a:rPr lang="zh-CN" altLang="en-US" b="1">
                <a:solidFill>
                  <a:schemeClr val="bg1"/>
                </a:solidFill>
              </a:rPr>
              <a:t>接收全部的返回结果行</a:t>
            </a:r>
            <a:r>
              <a:rPr lang="en-US" altLang="zh-CN" b="1">
                <a:solidFill>
                  <a:schemeClr val="bg1"/>
                </a:solidFill>
              </a:rPr>
              <a:t>.</a:t>
            </a:r>
          </a:p>
          <a:p>
            <a:r>
              <a:rPr lang="en-US" altLang="zh-CN" b="1">
                <a:solidFill>
                  <a:schemeClr val="bg1"/>
                </a:solidFill>
              </a:rPr>
              <a:t>rowcount: </a:t>
            </a:r>
            <a:r>
              <a:rPr lang="zh-CN" altLang="en-US" b="1">
                <a:solidFill>
                  <a:schemeClr val="bg1"/>
                </a:solidFill>
              </a:rPr>
              <a:t>这是一个只读属性，并返回执行</a:t>
            </a:r>
            <a:r>
              <a:rPr lang="en-US" altLang="zh-CN" b="1">
                <a:solidFill>
                  <a:schemeClr val="bg1"/>
                </a:solidFill>
              </a:rPr>
              <a:t>execute()</a:t>
            </a:r>
            <a:r>
              <a:rPr lang="zh-CN" altLang="en-US" b="1">
                <a:solidFill>
                  <a:schemeClr val="bg1"/>
                </a:solidFill>
              </a:rPr>
              <a:t>方法后影响的行数。</a:t>
            </a:r>
            <a:endParaRPr lang="zh-CN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29931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24811188-0942-464A-A430-BF6956655FBA}"/>
              </a:ext>
            </a:extLst>
          </p:cNvPr>
          <p:cNvSpPr txBox="1"/>
          <p:nvPr/>
        </p:nvSpPr>
        <p:spPr>
          <a:xfrm>
            <a:off x="467544" y="51470"/>
            <a:ext cx="61926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四、总结</a:t>
            </a:r>
            <a:endParaRPr lang="en-US" altLang="zh-CN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60273BD-77E8-41B2-B09C-CC0EBA11F35F}"/>
              </a:ext>
            </a:extLst>
          </p:cNvPr>
          <p:cNvSpPr txBox="1"/>
          <p:nvPr/>
        </p:nvSpPr>
        <p:spPr>
          <a:xfrm>
            <a:off x="971600" y="699542"/>
            <a:ext cx="6120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>
                <a:solidFill>
                  <a:schemeClr val="bg1"/>
                </a:solidFill>
              </a:rPr>
              <a:t>1</a:t>
            </a:r>
            <a:r>
              <a:rPr lang="zh-CN" altLang="en-US" sz="1200" b="1">
                <a:solidFill>
                  <a:schemeClr val="bg1"/>
                </a:solidFill>
              </a:rPr>
              <a:t>、下标：从</a:t>
            </a:r>
            <a:r>
              <a:rPr lang="en-US" altLang="zh-CN" sz="1200" b="1">
                <a:solidFill>
                  <a:schemeClr val="bg1"/>
                </a:solidFill>
              </a:rPr>
              <a:t>0</a:t>
            </a:r>
            <a:r>
              <a:rPr lang="zh-CN" altLang="en-US" sz="1200" b="1">
                <a:solidFill>
                  <a:schemeClr val="bg1"/>
                </a:solidFill>
              </a:rPr>
              <a:t>开始编号</a:t>
            </a:r>
            <a:endParaRPr lang="en-US" altLang="zh-CN" sz="1200" b="1">
              <a:solidFill>
                <a:schemeClr val="bg1"/>
              </a:solidFill>
            </a:endParaRP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r>
              <a:rPr lang="en-US" altLang="zh-CN" sz="1200" b="1">
                <a:solidFill>
                  <a:schemeClr val="bg1"/>
                </a:solidFill>
              </a:rPr>
              <a:t>2</a:t>
            </a:r>
            <a:r>
              <a:rPr lang="zh-CN" altLang="en-US" sz="1200" b="1">
                <a:solidFill>
                  <a:schemeClr val="bg1"/>
                </a:solidFill>
              </a:rPr>
              <a:t>、切片：序列</a:t>
            </a:r>
            <a:r>
              <a:rPr lang="en-US" altLang="zh-CN" sz="1200" b="1">
                <a:solidFill>
                  <a:schemeClr val="bg1"/>
                </a:solidFill>
              </a:rPr>
              <a:t>[</a:t>
            </a:r>
            <a:r>
              <a:rPr lang="zh-CN" altLang="en-US" sz="1200" b="1">
                <a:solidFill>
                  <a:schemeClr val="bg1"/>
                </a:solidFill>
              </a:rPr>
              <a:t>开始位置下标：结束位置下标：步长</a:t>
            </a:r>
            <a:r>
              <a:rPr lang="en-US" altLang="zh-CN" sz="1200" b="1">
                <a:solidFill>
                  <a:schemeClr val="bg1"/>
                </a:solidFill>
              </a:rPr>
              <a:t>]</a:t>
            </a:r>
          </a:p>
        </p:txBody>
      </p:sp>
      <p:sp>
        <p:nvSpPr>
          <p:cNvPr id="4" name="箭头: 下 3">
            <a:extLst>
              <a:ext uri="{FF2B5EF4-FFF2-40B4-BE49-F238E27FC236}">
                <a16:creationId xmlns:a16="http://schemas.microsoft.com/office/drawing/2014/main" id="{C05B31C8-DEE7-4E0D-9EB2-92FB682E786B}"/>
              </a:ext>
            </a:extLst>
          </p:cNvPr>
          <p:cNvSpPr/>
          <p:nvPr/>
        </p:nvSpPr>
        <p:spPr>
          <a:xfrm>
            <a:off x="3563888" y="1345873"/>
            <a:ext cx="216024" cy="217765"/>
          </a:xfrm>
          <a:prstGeom prst="downArrow">
            <a:avLst/>
          </a:prstGeom>
          <a:solidFill>
            <a:srgbClr val="FF0000"/>
          </a:solidFill>
          <a:ln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DFB9314-F51A-4891-817F-E3CAF2747973}"/>
              </a:ext>
            </a:extLst>
          </p:cNvPr>
          <p:cNvSpPr txBox="1"/>
          <p:nvPr/>
        </p:nvSpPr>
        <p:spPr>
          <a:xfrm>
            <a:off x="3136848" y="1655391"/>
            <a:ext cx="10701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00" b="1">
                <a:solidFill>
                  <a:schemeClr val="bg1"/>
                </a:solidFill>
              </a:rPr>
              <a:t>不包含结束位</a:t>
            </a:r>
            <a:endParaRPr lang="zh-CN" altLang="en-US" sz="1000" b="1" dirty="0">
              <a:solidFill>
                <a:schemeClr val="bg1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4BFB91E-EA50-443E-861F-354EA7A39E78}"/>
              </a:ext>
            </a:extLst>
          </p:cNvPr>
          <p:cNvSpPr txBox="1"/>
          <p:nvPr/>
        </p:nvSpPr>
        <p:spPr>
          <a:xfrm>
            <a:off x="971600" y="1992204"/>
            <a:ext cx="6120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>
                <a:solidFill>
                  <a:schemeClr val="bg1"/>
                </a:solidFill>
              </a:rPr>
              <a:t>3</a:t>
            </a:r>
            <a:r>
              <a:rPr lang="zh-CN" altLang="en-US" sz="1200" b="1">
                <a:solidFill>
                  <a:schemeClr val="bg1"/>
                </a:solidFill>
              </a:rPr>
              <a:t>、常用操作方法</a:t>
            </a:r>
            <a:endParaRPr lang="en-US" altLang="zh-CN" sz="1200" b="1">
              <a:solidFill>
                <a:schemeClr val="bg1"/>
              </a:solidFill>
            </a:endParaRP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r>
              <a:rPr lang="en-US" altLang="zh-CN" sz="1200" b="1">
                <a:solidFill>
                  <a:schemeClr val="bg1"/>
                </a:solidFill>
              </a:rPr>
              <a:t>find( ) </a:t>
            </a:r>
            <a:r>
              <a:rPr lang="zh-CN" altLang="en-US" sz="1200" b="1">
                <a:solidFill>
                  <a:schemeClr val="bg1"/>
                </a:solidFill>
              </a:rPr>
              <a:t>和 </a:t>
            </a:r>
            <a:r>
              <a:rPr lang="en-US" altLang="zh-CN" sz="1200" b="1">
                <a:solidFill>
                  <a:schemeClr val="bg1"/>
                </a:solidFill>
              </a:rPr>
              <a:t>index( )  </a:t>
            </a:r>
            <a:r>
              <a:rPr lang="zh-CN" altLang="en-US" sz="1200" b="1">
                <a:solidFill>
                  <a:schemeClr val="bg1"/>
                </a:solidFill>
              </a:rPr>
              <a:t>区别：</a:t>
            </a:r>
            <a:r>
              <a:rPr lang="en-US" altLang="zh-CN" sz="1200" b="1">
                <a:solidFill>
                  <a:schemeClr val="bg1"/>
                </a:solidFill>
              </a:rPr>
              <a:t>find( )</a:t>
            </a:r>
            <a:r>
              <a:rPr lang="zh-CN" altLang="en-US" sz="1200" b="1">
                <a:solidFill>
                  <a:schemeClr val="bg1"/>
                </a:solidFill>
              </a:rPr>
              <a:t>找不到返回</a:t>
            </a:r>
            <a:r>
              <a:rPr lang="en-US" altLang="zh-CN" sz="1200" b="1">
                <a:solidFill>
                  <a:schemeClr val="bg1"/>
                </a:solidFill>
              </a:rPr>
              <a:t>-1</a:t>
            </a:r>
            <a:r>
              <a:rPr lang="zh-CN" altLang="en-US" sz="1200" b="1">
                <a:solidFill>
                  <a:schemeClr val="bg1"/>
                </a:solidFill>
              </a:rPr>
              <a:t>，</a:t>
            </a:r>
            <a:r>
              <a:rPr lang="en-US" altLang="zh-CN" sz="1200" b="1">
                <a:solidFill>
                  <a:schemeClr val="bg1"/>
                </a:solidFill>
              </a:rPr>
              <a:t>index( )</a:t>
            </a:r>
            <a:r>
              <a:rPr lang="zh-CN" altLang="en-US" sz="1200" b="1">
                <a:solidFill>
                  <a:schemeClr val="bg1"/>
                </a:solidFill>
              </a:rPr>
              <a:t>找不到报错。</a:t>
            </a:r>
            <a:endParaRPr lang="en-US" altLang="zh-CN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9446889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4">
            <a:extLst>
              <a:ext uri="{FF2B5EF4-FFF2-40B4-BE49-F238E27FC236}">
                <a16:creationId xmlns:a16="http://schemas.microsoft.com/office/drawing/2014/main" id="{B1E60CA2-313C-470F-82E1-F7B3BD6EFD9E}"/>
              </a:ext>
            </a:extLst>
          </p:cNvPr>
          <p:cNvSpPr txBox="1">
            <a:spLocks/>
          </p:cNvSpPr>
          <p:nvPr/>
        </p:nvSpPr>
        <p:spPr>
          <a:xfrm>
            <a:off x="90872" y="86516"/>
            <a:ext cx="8802724" cy="360040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18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SQL in Python      PyMySQL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操作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MySQL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数据库   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增、删、改、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查</a:t>
            </a:r>
            <a:endParaRPr lang="en-US" altLang="zh-CN" sz="1600" b="1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endParaRPr lang="en-US" altLang="zh-CN" sz="1600" b="1">
              <a:solidFill>
                <a:schemeClr val="accent4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C59EF1B-3D22-41F2-AAE5-3FC9BA52CA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60" y="446556"/>
            <a:ext cx="8968184" cy="4696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796727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E354FBE-9F24-4AF9-862C-B9D78E4BC0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324" y="0"/>
            <a:ext cx="8531352" cy="51435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ECA48724-00F0-4D54-A520-2F11639BC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8304" y="1131590"/>
            <a:ext cx="1370615" cy="1605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2459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PA-组合 91">
            <a:extLst>
              <a:ext uri="{FF2B5EF4-FFF2-40B4-BE49-F238E27FC236}">
                <a16:creationId xmlns:a16="http://schemas.microsoft.com/office/drawing/2014/main" id="{0DFFC35C-FBC9-4C15-97E5-E73A8D79A093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 rot="920319">
            <a:off x="2838533" y="1622855"/>
            <a:ext cx="3466935" cy="2205774"/>
            <a:chOff x="2731612" y="2070241"/>
            <a:chExt cx="3466935" cy="2205774"/>
          </a:xfrm>
        </p:grpSpPr>
        <p:sp>
          <p:nvSpPr>
            <p:cNvPr id="3" name="PA-ïşļídê">
              <a:extLst>
                <a:ext uri="{FF2B5EF4-FFF2-40B4-BE49-F238E27FC236}">
                  <a16:creationId xmlns:a16="http://schemas.microsoft.com/office/drawing/2014/main" id="{2C9F8A31-A8D5-4D22-B923-8F360897C7DC}"/>
                </a:ext>
              </a:extLst>
            </p:cNvPr>
            <p:cNvSpPr/>
            <p:nvPr>
              <p:custDataLst>
                <p:tags r:id="rId21"/>
              </p:custDataLst>
            </p:nvPr>
          </p:nvSpPr>
          <p:spPr bwMode="auto">
            <a:xfrm>
              <a:off x="2731612" y="2080345"/>
              <a:ext cx="3466935" cy="2195670"/>
            </a:xfrm>
            <a:custGeom>
              <a:avLst/>
              <a:gdLst>
                <a:gd name="T0" fmla="*/ 14 w 1741"/>
                <a:gd name="T1" fmla="*/ 1102 h 1102"/>
                <a:gd name="T2" fmla="*/ 1741 w 1741"/>
                <a:gd name="T3" fmla="*/ 1102 h 1102"/>
                <a:gd name="T4" fmla="*/ 1741 w 1741"/>
                <a:gd name="T5" fmla="*/ 0 h 1102"/>
                <a:gd name="T6" fmla="*/ 0 w 1741"/>
                <a:gd name="T7" fmla="*/ 0 h 1102"/>
                <a:gd name="T8" fmla="*/ 0 w 1741"/>
                <a:gd name="T9" fmla="*/ 1088 h 1102"/>
                <a:gd name="T10" fmla="*/ 14 w 1741"/>
                <a:gd name="T11" fmla="*/ 1102 h 1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41" h="1102">
                  <a:moveTo>
                    <a:pt x="14" y="1102"/>
                  </a:moveTo>
                  <a:cubicBezTo>
                    <a:pt x="1741" y="1102"/>
                    <a:pt x="1741" y="1102"/>
                    <a:pt x="1741" y="1102"/>
                  </a:cubicBezTo>
                  <a:cubicBezTo>
                    <a:pt x="1741" y="0"/>
                    <a:pt x="1741" y="0"/>
                    <a:pt x="174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088"/>
                    <a:pt x="0" y="1088"/>
                    <a:pt x="0" y="1088"/>
                  </a:cubicBezTo>
                  <a:cubicBezTo>
                    <a:pt x="0" y="1096"/>
                    <a:pt x="6" y="1102"/>
                    <a:pt x="14" y="1102"/>
                  </a:cubicBezTo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" name="PA-ïSľíḋe">
              <a:extLst>
                <a:ext uri="{FF2B5EF4-FFF2-40B4-BE49-F238E27FC236}">
                  <a16:creationId xmlns:a16="http://schemas.microsoft.com/office/drawing/2014/main" id="{04375CDE-E1D1-4267-929A-AA13A87E2072}"/>
                </a:ext>
              </a:extLst>
            </p:cNvPr>
            <p:cNvSpPr/>
            <p:nvPr>
              <p:custDataLst>
                <p:tags r:id="rId22"/>
              </p:custDataLst>
            </p:nvPr>
          </p:nvSpPr>
          <p:spPr bwMode="auto">
            <a:xfrm>
              <a:off x="3020383" y="4244022"/>
              <a:ext cx="3146172" cy="0"/>
            </a:xfrm>
            <a:custGeom>
              <a:avLst/>
              <a:gdLst>
                <a:gd name="T0" fmla="*/ 1580 w 1580"/>
                <a:gd name="T1" fmla="*/ 0 w 1580"/>
                <a:gd name="T2" fmla="*/ 1 w 1580"/>
                <a:gd name="T3" fmla="*/ 1580 w 1580"/>
                <a:gd name="T4" fmla="*/ 1580 w 158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580">
                  <a:moveTo>
                    <a:pt x="158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1580" y="0"/>
                    <a:pt x="1580" y="0"/>
                    <a:pt x="1580" y="0"/>
                  </a:cubicBezTo>
                  <a:cubicBezTo>
                    <a:pt x="1580" y="0"/>
                    <a:pt x="1580" y="0"/>
                    <a:pt x="1580" y="0"/>
                  </a:cubicBezTo>
                </a:path>
              </a:pathLst>
            </a:custGeom>
            <a:solidFill>
              <a:srgbClr val="5657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89" name="组合 88">
              <a:extLst>
                <a:ext uri="{FF2B5EF4-FFF2-40B4-BE49-F238E27FC236}">
                  <a16:creationId xmlns:a16="http://schemas.microsoft.com/office/drawing/2014/main" id="{6EA32E37-1307-4F67-90AF-E6C067A6ADA3}"/>
                </a:ext>
              </a:extLst>
            </p:cNvPr>
            <p:cNvGrpSpPr/>
            <p:nvPr/>
          </p:nvGrpSpPr>
          <p:grpSpPr>
            <a:xfrm>
              <a:off x="2731612" y="2070241"/>
              <a:ext cx="3466935" cy="472307"/>
              <a:chOff x="2731612" y="2070241"/>
              <a:chExt cx="3466935" cy="472307"/>
            </a:xfrm>
            <a:effectLst>
              <a:outerShdw blurRad="1905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88" name="PA-矩形 87">
                <a:extLst>
                  <a:ext uri="{FF2B5EF4-FFF2-40B4-BE49-F238E27FC236}">
                    <a16:creationId xmlns:a16="http://schemas.microsoft.com/office/drawing/2014/main" id="{178F119D-72B0-4A4D-B2C2-1920B2971AF9}"/>
                  </a:ext>
                </a:extLst>
              </p:cNvPr>
              <p:cNvSpPr/>
              <p:nvPr>
                <p:custDataLst>
                  <p:tags r:id="rId49"/>
                </p:custDataLst>
              </p:nvPr>
            </p:nvSpPr>
            <p:spPr>
              <a:xfrm>
                <a:off x="2731612" y="2070241"/>
                <a:ext cx="3466935" cy="472307"/>
              </a:xfrm>
              <a:prstGeom prst="rect">
                <a:avLst/>
              </a:prstGeom>
              <a:solidFill>
                <a:schemeClr val="tx1"/>
              </a:solidFill>
              <a:ln cap="rnd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PA-îSľiḋé">
                <a:extLst>
                  <a:ext uri="{FF2B5EF4-FFF2-40B4-BE49-F238E27FC236}">
                    <a16:creationId xmlns:a16="http://schemas.microsoft.com/office/drawing/2014/main" id="{62137727-3CB6-43EC-8DEA-392B95B952B6}"/>
                  </a:ext>
                </a:extLst>
              </p:cNvPr>
              <p:cNvSpPr/>
              <p:nvPr>
                <p:custDataLst>
                  <p:tags r:id="rId50"/>
                </p:custDataLst>
              </p:nvPr>
            </p:nvSpPr>
            <p:spPr bwMode="auto">
              <a:xfrm>
                <a:off x="2899150" y="2098867"/>
                <a:ext cx="748448" cy="420107"/>
              </a:xfrm>
              <a:custGeom>
                <a:avLst/>
                <a:gdLst>
                  <a:gd name="T0" fmla="*/ 487 w 889"/>
                  <a:gd name="T1" fmla="*/ 499 h 499"/>
                  <a:gd name="T2" fmla="*/ 0 w 889"/>
                  <a:gd name="T3" fmla="*/ 499 h 499"/>
                  <a:gd name="T4" fmla="*/ 402 w 889"/>
                  <a:gd name="T5" fmla="*/ 0 h 499"/>
                  <a:gd name="T6" fmla="*/ 889 w 889"/>
                  <a:gd name="T7" fmla="*/ 0 h 499"/>
                  <a:gd name="T8" fmla="*/ 487 w 889"/>
                  <a:gd name="T9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89" h="499">
                    <a:moveTo>
                      <a:pt x="487" y="499"/>
                    </a:moveTo>
                    <a:lnTo>
                      <a:pt x="0" y="499"/>
                    </a:lnTo>
                    <a:lnTo>
                      <a:pt x="402" y="0"/>
                    </a:lnTo>
                    <a:lnTo>
                      <a:pt x="889" y="0"/>
                    </a:lnTo>
                    <a:lnTo>
                      <a:pt x="487" y="49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" name="PA-íṩḷíḍè">
                <a:extLst>
                  <a:ext uri="{FF2B5EF4-FFF2-40B4-BE49-F238E27FC236}">
                    <a16:creationId xmlns:a16="http://schemas.microsoft.com/office/drawing/2014/main" id="{C9767666-64AD-413A-93AE-307FE59B2C5F}"/>
                  </a:ext>
                </a:extLst>
              </p:cNvPr>
              <p:cNvSpPr/>
              <p:nvPr>
                <p:custDataLst>
                  <p:tags r:id="rId51"/>
                </p:custDataLst>
              </p:nvPr>
            </p:nvSpPr>
            <p:spPr bwMode="auto">
              <a:xfrm>
                <a:off x="3695585" y="2098867"/>
                <a:ext cx="729083" cy="420107"/>
              </a:xfrm>
              <a:custGeom>
                <a:avLst/>
                <a:gdLst>
                  <a:gd name="T0" fmla="*/ 485 w 866"/>
                  <a:gd name="T1" fmla="*/ 499 h 499"/>
                  <a:gd name="T2" fmla="*/ 0 w 866"/>
                  <a:gd name="T3" fmla="*/ 499 h 499"/>
                  <a:gd name="T4" fmla="*/ 381 w 866"/>
                  <a:gd name="T5" fmla="*/ 0 h 499"/>
                  <a:gd name="T6" fmla="*/ 866 w 866"/>
                  <a:gd name="T7" fmla="*/ 0 h 499"/>
                  <a:gd name="T8" fmla="*/ 485 w 866"/>
                  <a:gd name="T9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66" h="499">
                    <a:moveTo>
                      <a:pt x="485" y="499"/>
                    </a:moveTo>
                    <a:lnTo>
                      <a:pt x="0" y="499"/>
                    </a:lnTo>
                    <a:lnTo>
                      <a:pt x="381" y="0"/>
                    </a:lnTo>
                    <a:lnTo>
                      <a:pt x="866" y="0"/>
                    </a:lnTo>
                    <a:lnTo>
                      <a:pt x="485" y="49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" name="PA-í$ľiḑe">
                <a:extLst>
                  <a:ext uri="{FF2B5EF4-FFF2-40B4-BE49-F238E27FC236}">
                    <a16:creationId xmlns:a16="http://schemas.microsoft.com/office/drawing/2014/main" id="{FC19DA81-E90B-4C5D-8B48-7FC3A16E13C4}"/>
                  </a:ext>
                </a:extLst>
              </p:cNvPr>
              <p:cNvSpPr/>
              <p:nvPr>
                <p:custDataLst>
                  <p:tags r:id="rId52"/>
                </p:custDataLst>
              </p:nvPr>
            </p:nvSpPr>
            <p:spPr bwMode="auto">
              <a:xfrm>
                <a:off x="4490336" y="2098867"/>
                <a:ext cx="712246" cy="420107"/>
              </a:xfrm>
              <a:custGeom>
                <a:avLst/>
                <a:gdLst>
                  <a:gd name="T0" fmla="*/ 487 w 846"/>
                  <a:gd name="T1" fmla="*/ 499 h 499"/>
                  <a:gd name="T2" fmla="*/ 0 w 846"/>
                  <a:gd name="T3" fmla="*/ 499 h 499"/>
                  <a:gd name="T4" fmla="*/ 359 w 846"/>
                  <a:gd name="T5" fmla="*/ 0 h 499"/>
                  <a:gd name="T6" fmla="*/ 846 w 846"/>
                  <a:gd name="T7" fmla="*/ 0 h 499"/>
                  <a:gd name="T8" fmla="*/ 487 w 846"/>
                  <a:gd name="T9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46" h="499">
                    <a:moveTo>
                      <a:pt x="487" y="499"/>
                    </a:moveTo>
                    <a:lnTo>
                      <a:pt x="0" y="499"/>
                    </a:lnTo>
                    <a:lnTo>
                      <a:pt x="359" y="0"/>
                    </a:lnTo>
                    <a:lnTo>
                      <a:pt x="846" y="0"/>
                    </a:lnTo>
                    <a:lnTo>
                      <a:pt x="487" y="49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" name="PA-ïšļiḍè">
                <a:extLst>
                  <a:ext uri="{FF2B5EF4-FFF2-40B4-BE49-F238E27FC236}">
                    <a16:creationId xmlns:a16="http://schemas.microsoft.com/office/drawing/2014/main" id="{B59986AB-7D05-4366-B6AC-87BF6AF356D8}"/>
                  </a:ext>
                </a:extLst>
              </p:cNvPr>
              <p:cNvSpPr/>
              <p:nvPr>
                <p:custDataLst>
                  <p:tags r:id="rId53"/>
                </p:custDataLst>
              </p:nvPr>
            </p:nvSpPr>
            <p:spPr bwMode="auto">
              <a:xfrm>
                <a:off x="5284246" y="2098867"/>
                <a:ext cx="697091" cy="420107"/>
              </a:xfrm>
              <a:custGeom>
                <a:avLst/>
                <a:gdLst>
                  <a:gd name="T0" fmla="*/ 488 w 828"/>
                  <a:gd name="T1" fmla="*/ 499 h 499"/>
                  <a:gd name="T2" fmla="*/ 0 w 828"/>
                  <a:gd name="T3" fmla="*/ 499 h 499"/>
                  <a:gd name="T4" fmla="*/ 341 w 828"/>
                  <a:gd name="T5" fmla="*/ 0 h 499"/>
                  <a:gd name="T6" fmla="*/ 828 w 828"/>
                  <a:gd name="T7" fmla="*/ 0 h 499"/>
                  <a:gd name="T8" fmla="*/ 488 w 828"/>
                  <a:gd name="T9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8" h="499">
                    <a:moveTo>
                      <a:pt x="488" y="499"/>
                    </a:moveTo>
                    <a:lnTo>
                      <a:pt x="0" y="499"/>
                    </a:lnTo>
                    <a:lnTo>
                      <a:pt x="341" y="0"/>
                    </a:lnTo>
                    <a:lnTo>
                      <a:pt x="828" y="0"/>
                    </a:lnTo>
                    <a:lnTo>
                      <a:pt x="488" y="49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32" name="PA-ï$ļïďé">
              <a:extLst>
                <a:ext uri="{FF2B5EF4-FFF2-40B4-BE49-F238E27FC236}">
                  <a16:creationId xmlns:a16="http://schemas.microsoft.com/office/drawing/2014/main" id="{E25C69D8-1FE6-48DE-B801-A206BE2DC62F}"/>
                </a:ext>
              </a:extLst>
            </p:cNvPr>
            <p:cNvSpPr/>
            <p:nvPr>
              <p:custDataLst>
                <p:tags r:id="rId23"/>
              </p:custDataLst>
            </p:nvPr>
          </p:nvSpPr>
          <p:spPr bwMode="auto">
            <a:xfrm>
              <a:off x="2731612" y="2504661"/>
              <a:ext cx="3466935" cy="0"/>
            </a:xfrm>
            <a:custGeom>
              <a:avLst/>
              <a:gdLst>
                <a:gd name="T0" fmla="*/ 0 w 4118"/>
                <a:gd name="T1" fmla="*/ 4118 w 4118"/>
                <a:gd name="T2" fmla="*/ 0 w 41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4118">
                  <a:moveTo>
                    <a:pt x="0" y="0"/>
                  </a:moveTo>
                  <a:lnTo>
                    <a:pt x="411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" name="PA-îşļïḋé">
              <a:extLst>
                <a:ext uri="{FF2B5EF4-FFF2-40B4-BE49-F238E27FC236}">
                  <a16:creationId xmlns:a16="http://schemas.microsoft.com/office/drawing/2014/main" id="{7A2A5717-1FEB-4BEB-9B28-FF0E4FD3C48E}"/>
                </a:ext>
              </a:extLst>
            </p:cNvPr>
            <p:cNvSpPr/>
            <p:nvPr>
              <p:custDataLst>
                <p:tags r:id="rId24"/>
              </p:custDataLst>
            </p:nvPr>
          </p:nvSpPr>
          <p:spPr bwMode="auto">
            <a:xfrm>
              <a:off x="2731612" y="2504661"/>
              <a:ext cx="3466935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" name="PA-îšľïḋè">
              <a:extLst>
                <a:ext uri="{FF2B5EF4-FFF2-40B4-BE49-F238E27FC236}">
                  <a16:creationId xmlns:a16="http://schemas.microsoft.com/office/drawing/2014/main" id="{D9BA1A78-1E40-4EB9-AAFA-FA750A865453}"/>
                </a:ext>
              </a:extLst>
            </p:cNvPr>
            <p:cNvSpPr/>
            <p:nvPr>
              <p:custDataLst>
                <p:tags r:id="rId25"/>
              </p:custDataLst>
            </p:nvPr>
          </p:nvSpPr>
          <p:spPr bwMode="auto">
            <a:xfrm>
              <a:off x="3008597" y="2939081"/>
              <a:ext cx="2781630" cy="8419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" name="PA-íśľíďè">
              <a:extLst>
                <a:ext uri="{FF2B5EF4-FFF2-40B4-BE49-F238E27FC236}">
                  <a16:creationId xmlns:a16="http://schemas.microsoft.com/office/drawing/2014/main" id="{99FE211B-B921-48AE-80C2-6348317A288E}"/>
                </a:ext>
              </a:extLst>
            </p:cNvPr>
            <p:cNvSpPr/>
            <p:nvPr>
              <p:custDataLst>
                <p:tags r:id="rId26"/>
              </p:custDataLst>
            </p:nvPr>
          </p:nvSpPr>
          <p:spPr bwMode="auto">
            <a:xfrm>
              <a:off x="3008597" y="2939081"/>
              <a:ext cx="2781630" cy="84190"/>
            </a:xfrm>
            <a:custGeom>
              <a:avLst/>
              <a:gdLst>
                <a:gd name="T0" fmla="*/ 0 w 3304"/>
                <a:gd name="T1" fmla="*/ 100 h 100"/>
                <a:gd name="T2" fmla="*/ 3304 w 3304"/>
                <a:gd name="T3" fmla="*/ 100 h 100"/>
                <a:gd name="T4" fmla="*/ 3304 w 3304"/>
                <a:gd name="T5" fmla="*/ 0 h 100"/>
                <a:gd name="T6" fmla="*/ 0 w 3304"/>
                <a:gd name="T7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04" h="100">
                  <a:moveTo>
                    <a:pt x="0" y="100"/>
                  </a:moveTo>
                  <a:lnTo>
                    <a:pt x="3304" y="100"/>
                  </a:lnTo>
                  <a:lnTo>
                    <a:pt x="3304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" name="PA-iS1idé">
              <a:extLst>
                <a:ext uri="{FF2B5EF4-FFF2-40B4-BE49-F238E27FC236}">
                  <a16:creationId xmlns:a16="http://schemas.microsoft.com/office/drawing/2014/main" id="{23A6C298-E377-4A16-A3CF-F737397D81B1}"/>
                </a:ext>
              </a:extLst>
            </p:cNvPr>
            <p:cNvSpPr/>
            <p:nvPr>
              <p:custDataLst>
                <p:tags r:id="rId27"/>
              </p:custDataLst>
            </p:nvPr>
          </p:nvSpPr>
          <p:spPr bwMode="auto">
            <a:xfrm>
              <a:off x="3008597" y="3351611"/>
              <a:ext cx="2781630" cy="8419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" name="PA-iṥḻiḋe">
              <a:extLst>
                <a:ext uri="{FF2B5EF4-FFF2-40B4-BE49-F238E27FC236}">
                  <a16:creationId xmlns:a16="http://schemas.microsoft.com/office/drawing/2014/main" id="{ECBBE917-598E-4E6A-8EE0-F070D761F901}"/>
                </a:ext>
              </a:extLst>
            </p:cNvPr>
            <p:cNvSpPr/>
            <p:nvPr>
              <p:custDataLst>
                <p:tags r:id="rId28"/>
              </p:custDataLst>
            </p:nvPr>
          </p:nvSpPr>
          <p:spPr bwMode="auto">
            <a:xfrm>
              <a:off x="3008597" y="3351611"/>
              <a:ext cx="2781630" cy="841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" name="PA-îšļîḋé">
              <a:extLst>
                <a:ext uri="{FF2B5EF4-FFF2-40B4-BE49-F238E27FC236}">
                  <a16:creationId xmlns:a16="http://schemas.microsoft.com/office/drawing/2014/main" id="{63586F0D-B2A0-4274-A4E2-00E9475A179C}"/>
                </a:ext>
              </a:extLst>
            </p:cNvPr>
            <p:cNvSpPr/>
            <p:nvPr>
              <p:custDataLst>
                <p:tags r:id="rId29"/>
              </p:custDataLst>
            </p:nvPr>
          </p:nvSpPr>
          <p:spPr bwMode="auto">
            <a:xfrm>
              <a:off x="3008597" y="3764141"/>
              <a:ext cx="2781630" cy="8334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" name="PA-iṧḻîḑè">
              <a:extLst>
                <a:ext uri="{FF2B5EF4-FFF2-40B4-BE49-F238E27FC236}">
                  <a16:creationId xmlns:a16="http://schemas.microsoft.com/office/drawing/2014/main" id="{CD9900E8-098C-4E59-8BCF-B3D97A2831F8}"/>
                </a:ext>
              </a:extLst>
            </p:cNvPr>
            <p:cNvSpPr/>
            <p:nvPr>
              <p:custDataLst>
                <p:tags r:id="rId30"/>
              </p:custDataLst>
            </p:nvPr>
          </p:nvSpPr>
          <p:spPr bwMode="auto">
            <a:xfrm>
              <a:off x="3008597" y="3764141"/>
              <a:ext cx="2781630" cy="833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8" name="PA-ïśḻiḋê">
              <a:extLst>
                <a:ext uri="{FF2B5EF4-FFF2-40B4-BE49-F238E27FC236}">
                  <a16:creationId xmlns:a16="http://schemas.microsoft.com/office/drawing/2014/main" id="{7E88255D-9A20-45E1-B07E-EC45433AEBCF}"/>
                </a:ext>
              </a:extLst>
            </p:cNvPr>
            <p:cNvSpPr/>
            <p:nvPr>
              <p:custDataLst>
                <p:tags r:id="rId31"/>
              </p:custDataLst>
            </p:nvPr>
          </p:nvSpPr>
          <p:spPr bwMode="auto">
            <a:xfrm>
              <a:off x="3008597" y="2699981"/>
              <a:ext cx="121233" cy="151541"/>
            </a:xfrm>
            <a:custGeom>
              <a:avLst/>
              <a:gdLst>
                <a:gd name="T0" fmla="*/ 144 w 144"/>
                <a:gd name="T1" fmla="*/ 0 h 180"/>
                <a:gd name="T2" fmla="*/ 144 w 144"/>
                <a:gd name="T3" fmla="*/ 29 h 180"/>
                <a:gd name="T4" fmla="*/ 92 w 144"/>
                <a:gd name="T5" fmla="*/ 29 h 180"/>
                <a:gd name="T6" fmla="*/ 92 w 144"/>
                <a:gd name="T7" fmla="*/ 180 h 180"/>
                <a:gd name="T8" fmla="*/ 54 w 144"/>
                <a:gd name="T9" fmla="*/ 180 h 180"/>
                <a:gd name="T10" fmla="*/ 54 w 144"/>
                <a:gd name="T11" fmla="*/ 29 h 180"/>
                <a:gd name="T12" fmla="*/ 0 w 144"/>
                <a:gd name="T13" fmla="*/ 29 h 180"/>
                <a:gd name="T14" fmla="*/ 0 w 144"/>
                <a:gd name="T15" fmla="*/ 0 h 180"/>
                <a:gd name="T16" fmla="*/ 144 w 144"/>
                <a:gd name="T17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4" h="180">
                  <a:moveTo>
                    <a:pt x="144" y="0"/>
                  </a:moveTo>
                  <a:lnTo>
                    <a:pt x="144" y="29"/>
                  </a:lnTo>
                  <a:lnTo>
                    <a:pt x="92" y="29"/>
                  </a:lnTo>
                  <a:lnTo>
                    <a:pt x="92" y="180"/>
                  </a:lnTo>
                  <a:lnTo>
                    <a:pt x="54" y="180"/>
                  </a:lnTo>
                  <a:lnTo>
                    <a:pt x="54" y="29"/>
                  </a:lnTo>
                  <a:lnTo>
                    <a:pt x="0" y="29"/>
                  </a:lnTo>
                  <a:lnTo>
                    <a:pt x="0" y="0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9" name="PA-işḻïde">
              <a:extLst>
                <a:ext uri="{FF2B5EF4-FFF2-40B4-BE49-F238E27FC236}">
                  <a16:creationId xmlns:a16="http://schemas.microsoft.com/office/drawing/2014/main" id="{B4592087-DCB2-46EA-9734-6FDE126691CF}"/>
                </a:ext>
              </a:extLst>
            </p:cNvPr>
            <p:cNvSpPr/>
            <p:nvPr>
              <p:custDataLst>
                <p:tags r:id="rId32"/>
              </p:custDataLst>
            </p:nvPr>
          </p:nvSpPr>
          <p:spPr bwMode="auto">
            <a:xfrm>
              <a:off x="3148352" y="2699981"/>
              <a:ext cx="31151" cy="15154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0" name="PA-ïṡļidè">
              <a:extLst>
                <a:ext uri="{FF2B5EF4-FFF2-40B4-BE49-F238E27FC236}">
                  <a16:creationId xmlns:a16="http://schemas.microsoft.com/office/drawing/2014/main" id="{3BC15ED1-2347-4100-99AE-1BBBB8774C05}"/>
                </a:ext>
              </a:extLst>
            </p:cNvPr>
            <p:cNvSpPr/>
            <p:nvPr>
              <p:custDataLst>
                <p:tags r:id="rId33"/>
              </p:custDataLst>
            </p:nvPr>
          </p:nvSpPr>
          <p:spPr bwMode="auto">
            <a:xfrm>
              <a:off x="3199707" y="2699981"/>
              <a:ext cx="121233" cy="151541"/>
            </a:xfrm>
            <a:custGeom>
              <a:avLst/>
              <a:gdLst>
                <a:gd name="T0" fmla="*/ 144 w 144"/>
                <a:gd name="T1" fmla="*/ 0 h 180"/>
                <a:gd name="T2" fmla="*/ 144 w 144"/>
                <a:gd name="T3" fmla="*/ 29 h 180"/>
                <a:gd name="T4" fmla="*/ 90 w 144"/>
                <a:gd name="T5" fmla="*/ 29 h 180"/>
                <a:gd name="T6" fmla="*/ 90 w 144"/>
                <a:gd name="T7" fmla="*/ 180 h 180"/>
                <a:gd name="T8" fmla="*/ 52 w 144"/>
                <a:gd name="T9" fmla="*/ 180 h 180"/>
                <a:gd name="T10" fmla="*/ 52 w 144"/>
                <a:gd name="T11" fmla="*/ 29 h 180"/>
                <a:gd name="T12" fmla="*/ 0 w 144"/>
                <a:gd name="T13" fmla="*/ 29 h 180"/>
                <a:gd name="T14" fmla="*/ 0 w 144"/>
                <a:gd name="T15" fmla="*/ 0 h 180"/>
                <a:gd name="T16" fmla="*/ 144 w 144"/>
                <a:gd name="T17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4" h="180">
                  <a:moveTo>
                    <a:pt x="144" y="0"/>
                  </a:moveTo>
                  <a:lnTo>
                    <a:pt x="144" y="29"/>
                  </a:lnTo>
                  <a:lnTo>
                    <a:pt x="90" y="29"/>
                  </a:lnTo>
                  <a:lnTo>
                    <a:pt x="90" y="180"/>
                  </a:lnTo>
                  <a:lnTo>
                    <a:pt x="52" y="180"/>
                  </a:lnTo>
                  <a:lnTo>
                    <a:pt x="52" y="29"/>
                  </a:lnTo>
                  <a:lnTo>
                    <a:pt x="0" y="29"/>
                  </a:lnTo>
                  <a:lnTo>
                    <a:pt x="0" y="0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1" name="PA-íṥḷiḑe">
              <a:extLst>
                <a:ext uri="{FF2B5EF4-FFF2-40B4-BE49-F238E27FC236}">
                  <a16:creationId xmlns:a16="http://schemas.microsoft.com/office/drawing/2014/main" id="{C701E818-F4D5-4A20-99E8-34D87EFFD904}"/>
                </a:ext>
              </a:extLst>
            </p:cNvPr>
            <p:cNvSpPr/>
            <p:nvPr>
              <p:custDataLst>
                <p:tags r:id="rId34"/>
              </p:custDataLst>
            </p:nvPr>
          </p:nvSpPr>
          <p:spPr bwMode="auto">
            <a:xfrm>
              <a:off x="3339462" y="2699981"/>
              <a:ext cx="90925" cy="151541"/>
            </a:xfrm>
            <a:custGeom>
              <a:avLst/>
              <a:gdLst>
                <a:gd name="T0" fmla="*/ 37 w 108"/>
                <a:gd name="T1" fmla="*/ 149 h 180"/>
                <a:gd name="T2" fmla="*/ 108 w 108"/>
                <a:gd name="T3" fmla="*/ 149 h 180"/>
                <a:gd name="T4" fmla="*/ 108 w 108"/>
                <a:gd name="T5" fmla="*/ 180 h 180"/>
                <a:gd name="T6" fmla="*/ 0 w 108"/>
                <a:gd name="T7" fmla="*/ 180 h 180"/>
                <a:gd name="T8" fmla="*/ 0 w 108"/>
                <a:gd name="T9" fmla="*/ 0 h 180"/>
                <a:gd name="T10" fmla="*/ 37 w 108"/>
                <a:gd name="T11" fmla="*/ 0 h 180"/>
                <a:gd name="T12" fmla="*/ 37 w 108"/>
                <a:gd name="T13" fmla="*/ 149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" h="180">
                  <a:moveTo>
                    <a:pt x="37" y="149"/>
                  </a:moveTo>
                  <a:lnTo>
                    <a:pt x="108" y="149"/>
                  </a:lnTo>
                  <a:lnTo>
                    <a:pt x="108" y="180"/>
                  </a:lnTo>
                  <a:lnTo>
                    <a:pt x="0" y="180"/>
                  </a:lnTo>
                  <a:lnTo>
                    <a:pt x="0" y="0"/>
                  </a:lnTo>
                  <a:lnTo>
                    <a:pt x="37" y="0"/>
                  </a:lnTo>
                  <a:lnTo>
                    <a:pt x="37" y="1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2" name="PA-ï$ḷídê">
              <a:extLst>
                <a:ext uri="{FF2B5EF4-FFF2-40B4-BE49-F238E27FC236}">
                  <a16:creationId xmlns:a16="http://schemas.microsoft.com/office/drawing/2014/main" id="{C327BDAA-640B-4BE7-82C9-FD84E6A0EAD6}"/>
                </a:ext>
              </a:extLst>
            </p:cNvPr>
            <p:cNvSpPr/>
            <p:nvPr>
              <p:custDataLst>
                <p:tags r:id="rId35"/>
              </p:custDataLst>
            </p:nvPr>
          </p:nvSpPr>
          <p:spPr bwMode="auto">
            <a:xfrm>
              <a:off x="3448909" y="2699981"/>
              <a:ext cx="97661" cy="151541"/>
            </a:xfrm>
            <a:custGeom>
              <a:avLst/>
              <a:gdLst>
                <a:gd name="T0" fmla="*/ 116 w 116"/>
                <a:gd name="T1" fmla="*/ 0 h 180"/>
                <a:gd name="T2" fmla="*/ 116 w 116"/>
                <a:gd name="T3" fmla="*/ 29 h 180"/>
                <a:gd name="T4" fmla="*/ 38 w 116"/>
                <a:gd name="T5" fmla="*/ 29 h 180"/>
                <a:gd name="T6" fmla="*/ 38 w 116"/>
                <a:gd name="T7" fmla="*/ 76 h 180"/>
                <a:gd name="T8" fmla="*/ 99 w 116"/>
                <a:gd name="T9" fmla="*/ 76 h 180"/>
                <a:gd name="T10" fmla="*/ 99 w 116"/>
                <a:gd name="T11" fmla="*/ 104 h 180"/>
                <a:gd name="T12" fmla="*/ 38 w 116"/>
                <a:gd name="T13" fmla="*/ 104 h 180"/>
                <a:gd name="T14" fmla="*/ 38 w 116"/>
                <a:gd name="T15" fmla="*/ 152 h 180"/>
                <a:gd name="T16" fmla="*/ 116 w 116"/>
                <a:gd name="T17" fmla="*/ 152 h 180"/>
                <a:gd name="T18" fmla="*/ 116 w 116"/>
                <a:gd name="T19" fmla="*/ 180 h 180"/>
                <a:gd name="T20" fmla="*/ 0 w 116"/>
                <a:gd name="T21" fmla="*/ 180 h 180"/>
                <a:gd name="T22" fmla="*/ 0 w 116"/>
                <a:gd name="T23" fmla="*/ 0 h 180"/>
                <a:gd name="T24" fmla="*/ 116 w 116"/>
                <a:gd name="T25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6" h="180">
                  <a:moveTo>
                    <a:pt x="116" y="0"/>
                  </a:moveTo>
                  <a:lnTo>
                    <a:pt x="116" y="29"/>
                  </a:lnTo>
                  <a:lnTo>
                    <a:pt x="38" y="29"/>
                  </a:lnTo>
                  <a:lnTo>
                    <a:pt x="38" y="76"/>
                  </a:lnTo>
                  <a:lnTo>
                    <a:pt x="99" y="76"/>
                  </a:lnTo>
                  <a:lnTo>
                    <a:pt x="99" y="104"/>
                  </a:lnTo>
                  <a:lnTo>
                    <a:pt x="38" y="104"/>
                  </a:lnTo>
                  <a:lnTo>
                    <a:pt x="38" y="152"/>
                  </a:lnTo>
                  <a:lnTo>
                    <a:pt x="116" y="152"/>
                  </a:lnTo>
                  <a:lnTo>
                    <a:pt x="116" y="180"/>
                  </a:lnTo>
                  <a:lnTo>
                    <a:pt x="0" y="180"/>
                  </a:lnTo>
                  <a:lnTo>
                    <a:pt x="0" y="0"/>
                  </a:lnTo>
                  <a:lnTo>
                    <a:pt x="1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3" name="PA-íSḻiďé">
              <a:extLst>
                <a:ext uri="{FF2B5EF4-FFF2-40B4-BE49-F238E27FC236}">
                  <a16:creationId xmlns:a16="http://schemas.microsoft.com/office/drawing/2014/main" id="{A2AD59A5-8DA8-4351-B923-8A1046BDA83E}"/>
                </a:ext>
              </a:extLst>
            </p:cNvPr>
            <p:cNvSpPr/>
            <p:nvPr>
              <p:custDataLst>
                <p:tags r:id="rId36"/>
              </p:custDataLst>
            </p:nvPr>
          </p:nvSpPr>
          <p:spPr bwMode="auto">
            <a:xfrm>
              <a:off x="3008597" y="3110828"/>
              <a:ext cx="137230" cy="153226"/>
            </a:xfrm>
            <a:custGeom>
              <a:avLst/>
              <a:gdLst>
                <a:gd name="T0" fmla="*/ 69 w 69"/>
                <a:gd name="T1" fmla="*/ 39 h 77"/>
                <a:gd name="T2" fmla="*/ 66 w 69"/>
                <a:gd name="T3" fmla="*/ 54 h 77"/>
                <a:gd name="T4" fmla="*/ 58 w 69"/>
                <a:gd name="T5" fmla="*/ 66 h 77"/>
                <a:gd name="T6" fmla="*/ 46 w 69"/>
                <a:gd name="T7" fmla="*/ 74 h 77"/>
                <a:gd name="T8" fmla="*/ 30 w 69"/>
                <a:gd name="T9" fmla="*/ 77 h 77"/>
                <a:gd name="T10" fmla="*/ 0 w 69"/>
                <a:gd name="T11" fmla="*/ 77 h 77"/>
                <a:gd name="T12" fmla="*/ 0 w 69"/>
                <a:gd name="T13" fmla="*/ 0 h 77"/>
                <a:gd name="T14" fmla="*/ 30 w 69"/>
                <a:gd name="T15" fmla="*/ 0 h 77"/>
                <a:gd name="T16" fmla="*/ 46 w 69"/>
                <a:gd name="T17" fmla="*/ 3 h 77"/>
                <a:gd name="T18" fmla="*/ 58 w 69"/>
                <a:gd name="T19" fmla="*/ 11 h 77"/>
                <a:gd name="T20" fmla="*/ 66 w 69"/>
                <a:gd name="T21" fmla="*/ 23 h 77"/>
                <a:gd name="T22" fmla="*/ 69 w 69"/>
                <a:gd name="T23" fmla="*/ 39 h 77"/>
                <a:gd name="T24" fmla="*/ 53 w 69"/>
                <a:gd name="T25" fmla="*/ 39 h 77"/>
                <a:gd name="T26" fmla="*/ 51 w 69"/>
                <a:gd name="T27" fmla="*/ 28 h 77"/>
                <a:gd name="T28" fmla="*/ 47 w 69"/>
                <a:gd name="T29" fmla="*/ 20 h 77"/>
                <a:gd name="T30" fmla="*/ 39 w 69"/>
                <a:gd name="T31" fmla="*/ 15 h 77"/>
                <a:gd name="T32" fmla="*/ 30 w 69"/>
                <a:gd name="T33" fmla="*/ 13 h 77"/>
                <a:gd name="T34" fmla="*/ 16 w 69"/>
                <a:gd name="T35" fmla="*/ 13 h 77"/>
                <a:gd name="T36" fmla="*/ 16 w 69"/>
                <a:gd name="T37" fmla="*/ 65 h 77"/>
                <a:gd name="T38" fmla="*/ 30 w 69"/>
                <a:gd name="T39" fmla="*/ 65 h 77"/>
                <a:gd name="T40" fmla="*/ 39 w 69"/>
                <a:gd name="T41" fmla="*/ 63 h 77"/>
                <a:gd name="T42" fmla="*/ 47 w 69"/>
                <a:gd name="T43" fmla="*/ 58 h 77"/>
                <a:gd name="T44" fmla="*/ 51 w 69"/>
                <a:gd name="T45" fmla="*/ 50 h 77"/>
                <a:gd name="T46" fmla="*/ 53 w 69"/>
                <a:gd name="T47" fmla="*/ 39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9" h="77">
                  <a:moveTo>
                    <a:pt x="69" y="39"/>
                  </a:moveTo>
                  <a:cubicBezTo>
                    <a:pt x="69" y="44"/>
                    <a:pt x="68" y="49"/>
                    <a:pt x="66" y="54"/>
                  </a:cubicBezTo>
                  <a:cubicBezTo>
                    <a:pt x="64" y="59"/>
                    <a:pt x="62" y="63"/>
                    <a:pt x="58" y="66"/>
                  </a:cubicBezTo>
                  <a:cubicBezTo>
                    <a:pt x="55" y="70"/>
                    <a:pt x="51" y="72"/>
                    <a:pt x="46" y="74"/>
                  </a:cubicBezTo>
                  <a:cubicBezTo>
                    <a:pt x="41" y="76"/>
                    <a:pt x="36" y="77"/>
                    <a:pt x="3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6" y="0"/>
                    <a:pt x="41" y="1"/>
                    <a:pt x="46" y="3"/>
                  </a:cubicBezTo>
                  <a:cubicBezTo>
                    <a:pt x="51" y="5"/>
                    <a:pt x="55" y="8"/>
                    <a:pt x="58" y="11"/>
                  </a:cubicBezTo>
                  <a:cubicBezTo>
                    <a:pt x="62" y="15"/>
                    <a:pt x="64" y="19"/>
                    <a:pt x="66" y="23"/>
                  </a:cubicBezTo>
                  <a:cubicBezTo>
                    <a:pt x="68" y="28"/>
                    <a:pt x="69" y="33"/>
                    <a:pt x="69" y="39"/>
                  </a:cubicBezTo>
                  <a:close/>
                  <a:moveTo>
                    <a:pt x="53" y="39"/>
                  </a:moveTo>
                  <a:cubicBezTo>
                    <a:pt x="53" y="35"/>
                    <a:pt x="52" y="31"/>
                    <a:pt x="51" y="28"/>
                  </a:cubicBezTo>
                  <a:cubicBezTo>
                    <a:pt x="50" y="25"/>
                    <a:pt x="49" y="22"/>
                    <a:pt x="47" y="20"/>
                  </a:cubicBezTo>
                  <a:cubicBezTo>
                    <a:pt x="45" y="18"/>
                    <a:pt x="42" y="16"/>
                    <a:pt x="39" y="15"/>
                  </a:cubicBezTo>
                  <a:cubicBezTo>
                    <a:pt x="37" y="13"/>
                    <a:pt x="33" y="13"/>
                    <a:pt x="30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6" y="65"/>
                    <a:pt x="16" y="65"/>
                    <a:pt x="16" y="65"/>
                  </a:cubicBezTo>
                  <a:cubicBezTo>
                    <a:pt x="30" y="65"/>
                    <a:pt x="30" y="65"/>
                    <a:pt x="30" y="65"/>
                  </a:cubicBezTo>
                  <a:cubicBezTo>
                    <a:pt x="33" y="65"/>
                    <a:pt x="37" y="64"/>
                    <a:pt x="39" y="63"/>
                  </a:cubicBezTo>
                  <a:cubicBezTo>
                    <a:pt x="42" y="62"/>
                    <a:pt x="45" y="60"/>
                    <a:pt x="47" y="58"/>
                  </a:cubicBezTo>
                  <a:cubicBezTo>
                    <a:pt x="49" y="55"/>
                    <a:pt x="50" y="53"/>
                    <a:pt x="51" y="50"/>
                  </a:cubicBezTo>
                  <a:cubicBezTo>
                    <a:pt x="52" y="46"/>
                    <a:pt x="53" y="43"/>
                    <a:pt x="53" y="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4" name="PA-íşlïḍê">
              <a:extLst>
                <a:ext uri="{FF2B5EF4-FFF2-40B4-BE49-F238E27FC236}">
                  <a16:creationId xmlns:a16="http://schemas.microsoft.com/office/drawing/2014/main" id="{D6359166-6C22-4ED8-9CF2-B313053EE170}"/>
                </a:ext>
              </a:extLst>
            </p:cNvPr>
            <p:cNvSpPr/>
            <p:nvPr>
              <p:custDataLst>
                <p:tags r:id="rId37"/>
              </p:custDataLst>
            </p:nvPr>
          </p:nvSpPr>
          <p:spPr bwMode="auto">
            <a:xfrm>
              <a:off x="3163505" y="3188283"/>
              <a:ext cx="56408" cy="244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5" name="PA-iṧlîḑè">
              <a:extLst>
                <a:ext uri="{FF2B5EF4-FFF2-40B4-BE49-F238E27FC236}">
                  <a16:creationId xmlns:a16="http://schemas.microsoft.com/office/drawing/2014/main" id="{422CE6B2-FB05-4F29-81B9-A83D7DF70437}"/>
                </a:ext>
              </a:extLst>
            </p:cNvPr>
            <p:cNvSpPr/>
            <p:nvPr>
              <p:custDataLst>
                <p:tags r:id="rId38"/>
              </p:custDataLst>
            </p:nvPr>
          </p:nvSpPr>
          <p:spPr bwMode="auto">
            <a:xfrm>
              <a:off x="3247695" y="3110828"/>
              <a:ext cx="137230" cy="153226"/>
            </a:xfrm>
            <a:custGeom>
              <a:avLst/>
              <a:gdLst>
                <a:gd name="T0" fmla="*/ 69 w 69"/>
                <a:gd name="T1" fmla="*/ 39 h 77"/>
                <a:gd name="T2" fmla="*/ 66 w 69"/>
                <a:gd name="T3" fmla="*/ 54 h 77"/>
                <a:gd name="T4" fmla="*/ 58 w 69"/>
                <a:gd name="T5" fmla="*/ 66 h 77"/>
                <a:gd name="T6" fmla="*/ 45 w 69"/>
                <a:gd name="T7" fmla="*/ 74 h 77"/>
                <a:gd name="T8" fmla="*/ 29 w 69"/>
                <a:gd name="T9" fmla="*/ 77 h 77"/>
                <a:gd name="T10" fmla="*/ 0 w 69"/>
                <a:gd name="T11" fmla="*/ 77 h 77"/>
                <a:gd name="T12" fmla="*/ 0 w 69"/>
                <a:gd name="T13" fmla="*/ 0 h 77"/>
                <a:gd name="T14" fmla="*/ 29 w 69"/>
                <a:gd name="T15" fmla="*/ 0 h 77"/>
                <a:gd name="T16" fmla="*/ 45 w 69"/>
                <a:gd name="T17" fmla="*/ 3 h 77"/>
                <a:gd name="T18" fmla="*/ 58 w 69"/>
                <a:gd name="T19" fmla="*/ 11 h 77"/>
                <a:gd name="T20" fmla="*/ 66 w 69"/>
                <a:gd name="T21" fmla="*/ 23 h 77"/>
                <a:gd name="T22" fmla="*/ 69 w 69"/>
                <a:gd name="T23" fmla="*/ 39 h 77"/>
                <a:gd name="T24" fmla="*/ 52 w 69"/>
                <a:gd name="T25" fmla="*/ 39 h 77"/>
                <a:gd name="T26" fmla="*/ 51 w 69"/>
                <a:gd name="T27" fmla="*/ 28 h 77"/>
                <a:gd name="T28" fmla="*/ 46 w 69"/>
                <a:gd name="T29" fmla="*/ 20 h 77"/>
                <a:gd name="T30" fmla="*/ 39 w 69"/>
                <a:gd name="T31" fmla="*/ 15 h 77"/>
                <a:gd name="T32" fmla="*/ 29 w 69"/>
                <a:gd name="T33" fmla="*/ 13 h 77"/>
                <a:gd name="T34" fmla="*/ 16 w 69"/>
                <a:gd name="T35" fmla="*/ 13 h 77"/>
                <a:gd name="T36" fmla="*/ 16 w 69"/>
                <a:gd name="T37" fmla="*/ 65 h 77"/>
                <a:gd name="T38" fmla="*/ 29 w 69"/>
                <a:gd name="T39" fmla="*/ 65 h 77"/>
                <a:gd name="T40" fmla="*/ 39 w 69"/>
                <a:gd name="T41" fmla="*/ 63 h 77"/>
                <a:gd name="T42" fmla="*/ 46 w 69"/>
                <a:gd name="T43" fmla="*/ 58 h 77"/>
                <a:gd name="T44" fmla="*/ 51 w 69"/>
                <a:gd name="T45" fmla="*/ 50 h 77"/>
                <a:gd name="T46" fmla="*/ 52 w 69"/>
                <a:gd name="T47" fmla="*/ 39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9" h="77">
                  <a:moveTo>
                    <a:pt x="69" y="39"/>
                  </a:moveTo>
                  <a:cubicBezTo>
                    <a:pt x="69" y="44"/>
                    <a:pt x="68" y="49"/>
                    <a:pt x="66" y="54"/>
                  </a:cubicBezTo>
                  <a:cubicBezTo>
                    <a:pt x="64" y="59"/>
                    <a:pt x="61" y="63"/>
                    <a:pt x="58" y="66"/>
                  </a:cubicBezTo>
                  <a:cubicBezTo>
                    <a:pt x="54" y="70"/>
                    <a:pt x="50" y="72"/>
                    <a:pt x="45" y="74"/>
                  </a:cubicBezTo>
                  <a:cubicBezTo>
                    <a:pt x="41" y="76"/>
                    <a:pt x="35" y="77"/>
                    <a:pt x="29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35" y="0"/>
                    <a:pt x="41" y="1"/>
                    <a:pt x="45" y="3"/>
                  </a:cubicBezTo>
                  <a:cubicBezTo>
                    <a:pt x="50" y="5"/>
                    <a:pt x="54" y="8"/>
                    <a:pt x="58" y="11"/>
                  </a:cubicBezTo>
                  <a:cubicBezTo>
                    <a:pt x="61" y="15"/>
                    <a:pt x="64" y="19"/>
                    <a:pt x="66" y="23"/>
                  </a:cubicBezTo>
                  <a:cubicBezTo>
                    <a:pt x="68" y="28"/>
                    <a:pt x="69" y="33"/>
                    <a:pt x="69" y="39"/>
                  </a:cubicBezTo>
                  <a:close/>
                  <a:moveTo>
                    <a:pt x="52" y="39"/>
                  </a:moveTo>
                  <a:cubicBezTo>
                    <a:pt x="52" y="35"/>
                    <a:pt x="52" y="31"/>
                    <a:pt x="51" y="28"/>
                  </a:cubicBezTo>
                  <a:cubicBezTo>
                    <a:pt x="50" y="25"/>
                    <a:pt x="48" y="22"/>
                    <a:pt x="46" y="20"/>
                  </a:cubicBezTo>
                  <a:cubicBezTo>
                    <a:pt x="44" y="18"/>
                    <a:pt x="42" y="16"/>
                    <a:pt x="39" y="15"/>
                  </a:cubicBezTo>
                  <a:cubicBezTo>
                    <a:pt x="36" y="13"/>
                    <a:pt x="33" y="13"/>
                    <a:pt x="29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6" y="65"/>
                    <a:pt x="16" y="65"/>
                    <a:pt x="16" y="65"/>
                  </a:cubicBezTo>
                  <a:cubicBezTo>
                    <a:pt x="29" y="65"/>
                    <a:pt x="29" y="65"/>
                    <a:pt x="29" y="65"/>
                  </a:cubicBezTo>
                  <a:cubicBezTo>
                    <a:pt x="33" y="65"/>
                    <a:pt x="36" y="64"/>
                    <a:pt x="39" y="63"/>
                  </a:cubicBezTo>
                  <a:cubicBezTo>
                    <a:pt x="42" y="62"/>
                    <a:pt x="44" y="60"/>
                    <a:pt x="46" y="58"/>
                  </a:cubicBezTo>
                  <a:cubicBezTo>
                    <a:pt x="48" y="55"/>
                    <a:pt x="50" y="53"/>
                    <a:pt x="51" y="50"/>
                  </a:cubicBezTo>
                  <a:cubicBezTo>
                    <a:pt x="52" y="46"/>
                    <a:pt x="52" y="43"/>
                    <a:pt x="52" y="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6" name="PA-ïṥľidê">
              <a:extLst>
                <a:ext uri="{FF2B5EF4-FFF2-40B4-BE49-F238E27FC236}">
                  <a16:creationId xmlns:a16="http://schemas.microsoft.com/office/drawing/2014/main" id="{7FCA7E43-15FE-42CA-807D-701472CAD1D9}"/>
                </a:ext>
              </a:extLst>
            </p:cNvPr>
            <p:cNvSpPr/>
            <p:nvPr>
              <p:custDataLst>
                <p:tags r:id="rId39"/>
              </p:custDataLst>
            </p:nvPr>
          </p:nvSpPr>
          <p:spPr bwMode="auto">
            <a:xfrm>
              <a:off x="3384924" y="3110828"/>
              <a:ext cx="151541" cy="153226"/>
            </a:xfrm>
            <a:custGeom>
              <a:avLst/>
              <a:gdLst>
                <a:gd name="T0" fmla="*/ 76 w 76"/>
                <a:gd name="T1" fmla="*/ 77 h 77"/>
                <a:gd name="T2" fmla="*/ 64 w 76"/>
                <a:gd name="T3" fmla="*/ 77 h 77"/>
                <a:gd name="T4" fmla="*/ 60 w 76"/>
                <a:gd name="T5" fmla="*/ 76 h 77"/>
                <a:gd name="T6" fmla="*/ 58 w 76"/>
                <a:gd name="T7" fmla="*/ 74 h 77"/>
                <a:gd name="T8" fmla="*/ 53 w 76"/>
                <a:gd name="T9" fmla="*/ 59 h 77"/>
                <a:gd name="T10" fmla="*/ 23 w 76"/>
                <a:gd name="T11" fmla="*/ 59 h 77"/>
                <a:gd name="T12" fmla="*/ 17 w 76"/>
                <a:gd name="T13" fmla="*/ 74 h 77"/>
                <a:gd name="T14" fmla="*/ 16 w 76"/>
                <a:gd name="T15" fmla="*/ 76 h 77"/>
                <a:gd name="T16" fmla="*/ 12 w 76"/>
                <a:gd name="T17" fmla="*/ 77 h 77"/>
                <a:gd name="T18" fmla="*/ 0 w 76"/>
                <a:gd name="T19" fmla="*/ 77 h 77"/>
                <a:gd name="T20" fmla="*/ 30 w 76"/>
                <a:gd name="T21" fmla="*/ 0 h 77"/>
                <a:gd name="T22" fmla="*/ 46 w 76"/>
                <a:gd name="T23" fmla="*/ 0 h 77"/>
                <a:gd name="T24" fmla="*/ 76 w 76"/>
                <a:gd name="T25" fmla="*/ 77 h 77"/>
                <a:gd name="T26" fmla="*/ 26 w 76"/>
                <a:gd name="T27" fmla="*/ 48 h 77"/>
                <a:gd name="T28" fmla="*/ 49 w 76"/>
                <a:gd name="T29" fmla="*/ 48 h 77"/>
                <a:gd name="T30" fmla="*/ 41 w 76"/>
                <a:gd name="T31" fmla="*/ 25 h 77"/>
                <a:gd name="T32" fmla="*/ 39 w 76"/>
                <a:gd name="T33" fmla="*/ 20 h 77"/>
                <a:gd name="T34" fmla="*/ 38 w 76"/>
                <a:gd name="T35" fmla="*/ 15 h 77"/>
                <a:gd name="T36" fmla="*/ 36 w 76"/>
                <a:gd name="T37" fmla="*/ 20 h 77"/>
                <a:gd name="T38" fmla="*/ 35 w 76"/>
                <a:gd name="T39" fmla="*/ 25 h 77"/>
                <a:gd name="T40" fmla="*/ 26 w 76"/>
                <a:gd name="T41" fmla="*/ 48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6" h="77">
                  <a:moveTo>
                    <a:pt x="76" y="77"/>
                  </a:moveTo>
                  <a:cubicBezTo>
                    <a:pt x="64" y="77"/>
                    <a:pt x="64" y="77"/>
                    <a:pt x="64" y="77"/>
                  </a:cubicBezTo>
                  <a:cubicBezTo>
                    <a:pt x="62" y="77"/>
                    <a:pt x="61" y="77"/>
                    <a:pt x="60" y="76"/>
                  </a:cubicBezTo>
                  <a:cubicBezTo>
                    <a:pt x="59" y="75"/>
                    <a:pt x="59" y="75"/>
                    <a:pt x="58" y="74"/>
                  </a:cubicBezTo>
                  <a:cubicBezTo>
                    <a:pt x="53" y="59"/>
                    <a:pt x="53" y="59"/>
                    <a:pt x="53" y="59"/>
                  </a:cubicBezTo>
                  <a:cubicBezTo>
                    <a:pt x="23" y="59"/>
                    <a:pt x="23" y="59"/>
                    <a:pt x="23" y="59"/>
                  </a:cubicBezTo>
                  <a:cubicBezTo>
                    <a:pt x="17" y="74"/>
                    <a:pt x="17" y="74"/>
                    <a:pt x="17" y="74"/>
                  </a:cubicBezTo>
                  <a:cubicBezTo>
                    <a:pt x="17" y="74"/>
                    <a:pt x="16" y="75"/>
                    <a:pt x="16" y="76"/>
                  </a:cubicBezTo>
                  <a:cubicBezTo>
                    <a:pt x="15" y="77"/>
                    <a:pt x="14" y="77"/>
                    <a:pt x="12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46" y="0"/>
                    <a:pt x="46" y="0"/>
                    <a:pt x="46" y="0"/>
                  </a:cubicBezTo>
                  <a:lnTo>
                    <a:pt x="76" y="77"/>
                  </a:lnTo>
                  <a:close/>
                  <a:moveTo>
                    <a:pt x="26" y="48"/>
                  </a:moveTo>
                  <a:cubicBezTo>
                    <a:pt x="49" y="48"/>
                    <a:pt x="49" y="48"/>
                    <a:pt x="49" y="48"/>
                  </a:cubicBezTo>
                  <a:cubicBezTo>
                    <a:pt x="41" y="25"/>
                    <a:pt x="41" y="25"/>
                    <a:pt x="41" y="25"/>
                  </a:cubicBezTo>
                  <a:cubicBezTo>
                    <a:pt x="40" y="23"/>
                    <a:pt x="40" y="22"/>
                    <a:pt x="39" y="20"/>
                  </a:cubicBezTo>
                  <a:cubicBezTo>
                    <a:pt x="39" y="19"/>
                    <a:pt x="38" y="17"/>
                    <a:pt x="38" y="15"/>
                  </a:cubicBezTo>
                  <a:cubicBezTo>
                    <a:pt x="37" y="17"/>
                    <a:pt x="37" y="19"/>
                    <a:pt x="36" y="20"/>
                  </a:cubicBezTo>
                  <a:cubicBezTo>
                    <a:pt x="36" y="22"/>
                    <a:pt x="35" y="23"/>
                    <a:pt x="35" y="25"/>
                  </a:cubicBezTo>
                  <a:lnTo>
                    <a:pt x="26" y="4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7" name="PA-íŝḷîḋe">
              <a:extLst>
                <a:ext uri="{FF2B5EF4-FFF2-40B4-BE49-F238E27FC236}">
                  <a16:creationId xmlns:a16="http://schemas.microsoft.com/office/drawing/2014/main" id="{542FED02-B359-40C3-BF51-9A3D012C2919}"/>
                </a:ext>
              </a:extLst>
            </p:cNvPr>
            <p:cNvSpPr/>
            <p:nvPr>
              <p:custDataLst>
                <p:tags r:id="rId40"/>
              </p:custDataLst>
            </p:nvPr>
          </p:nvSpPr>
          <p:spPr bwMode="auto">
            <a:xfrm>
              <a:off x="3516260" y="3110828"/>
              <a:ext cx="141439" cy="153226"/>
            </a:xfrm>
            <a:custGeom>
              <a:avLst/>
              <a:gdLst>
                <a:gd name="T0" fmla="*/ 43 w 71"/>
                <a:gd name="T1" fmla="*/ 48 h 77"/>
                <a:gd name="T2" fmla="*/ 43 w 71"/>
                <a:gd name="T3" fmla="*/ 77 h 77"/>
                <a:gd name="T4" fmla="*/ 28 w 71"/>
                <a:gd name="T5" fmla="*/ 77 h 77"/>
                <a:gd name="T6" fmla="*/ 28 w 71"/>
                <a:gd name="T7" fmla="*/ 48 h 77"/>
                <a:gd name="T8" fmla="*/ 0 w 71"/>
                <a:gd name="T9" fmla="*/ 0 h 77"/>
                <a:gd name="T10" fmla="*/ 14 w 71"/>
                <a:gd name="T11" fmla="*/ 0 h 77"/>
                <a:gd name="T12" fmla="*/ 17 w 71"/>
                <a:gd name="T13" fmla="*/ 1 h 77"/>
                <a:gd name="T14" fmla="*/ 19 w 71"/>
                <a:gd name="T15" fmla="*/ 4 h 77"/>
                <a:gd name="T16" fmla="*/ 32 w 71"/>
                <a:gd name="T17" fmla="*/ 28 h 77"/>
                <a:gd name="T18" fmla="*/ 34 w 71"/>
                <a:gd name="T19" fmla="*/ 33 h 77"/>
                <a:gd name="T20" fmla="*/ 36 w 71"/>
                <a:gd name="T21" fmla="*/ 37 h 77"/>
                <a:gd name="T22" fmla="*/ 40 w 71"/>
                <a:gd name="T23" fmla="*/ 28 h 77"/>
                <a:gd name="T24" fmla="*/ 52 w 71"/>
                <a:gd name="T25" fmla="*/ 4 h 77"/>
                <a:gd name="T26" fmla="*/ 54 w 71"/>
                <a:gd name="T27" fmla="*/ 2 h 77"/>
                <a:gd name="T28" fmla="*/ 57 w 71"/>
                <a:gd name="T29" fmla="*/ 0 h 77"/>
                <a:gd name="T30" fmla="*/ 71 w 71"/>
                <a:gd name="T31" fmla="*/ 0 h 77"/>
                <a:gd name="T32" fmla="*/ 43 w 71"/>
                <a:gd name="T33" fmla="*/ 48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1" h="77">
                  <a:moveTo>
                    <a:pt x="43" y="48"/>
                  </a:moveTo>
                  <a:cubicBezTo>
                    <a:pt x="43" y="77"/>
                    <a:pt x="43" y="77"/>
                    <a:pt x="43" y="77"/>
                  </a:cubicBezTo>
                  <a:cubicBezTo>
                    <a:pt x="28" y="77"/>
                    <a:pt x="28" y="77"/>
                    <a:pt x="28" y="77"/>
                  </a:cubicBezTo>
                  <a:cubicBezTo>
                    <a:pt x="28" y="48"/>
                    <a:pt x="28" y="48"/>
                    <a:pt x="28" y="4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5" y="0"/>
                    <a:pt x="16" y="1"/>
                    <a:pt x="17" y="1"/>
                  </a:cubicBezTo>
                  <a:cubicBezTo>
                    <a:pt x="18" y="2"/>
                    <a:pt x="18" y="3"/>
                    <a:pt x="19" y="4"/>
                  </a:cubicBezTo>
                  <a:cubicBezTo>
                    <a:pt x="32" y="28"/>
                    <a:pt x="32" y="28"/>
                    <a:pt x="32" y="28"/>
                  </a:cubicBezTo>
                  <a:cubicBezTo>
                    <a:pt x="32" y="30"/>
                    <a:pt x="33" y="31"/>
                    <a:pt x="34" y="33"/>
                  </a:cubicBezTo>
                  <a:cubicBezTo>
                    <a:pt x="35" y="34"/>
                    <a:pt x="35" y="35"/>
                    <a:pt x="36" y="37"/>
                  </a:cubicBezTo>
                  <a:cubicBezTo>
                    <a:pt x="37" y="34"/>
                    <a:pt x="38" y="31"/>
                    <a:pt x="40" y="28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2" y="3"/>
                    <a:pt x="53" y="2"/>
                    <a:pt x="54" y="2"/>
                  </a:cubicBezTo>
                  <a:cubicBezTo>
                    <a:pt x="55" y="1"/>
                    <a:pt x="56" y="0"/>
                    <a:pt x="57" y="0"/>
                  </a:cubicBezTo>
                  <a:cubicBezTo>
                    <a:pt x="71" y="0"/>
                    <a:pt x="71" y="0"/>
                    <a:pt x="71" y="0"/>
                  </a:cubicBezTo>
                  <a:lnTo>
                    <a:pt x="43" y="4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8" name="PA-išḻïḍe">
              <a:extLst>
                <a:ext uri="{FF2B5EF4-FFF2-40B4-BE49-F238E27FC236}">
                  <a16:creationId xmlns:a16="http://schemas.microsoft.com/office/drawing/2014/main" id="{E7805C9A-6C79-45F4-B181-F763B7E0FF86}"/>
                </a:ext>
              </a:extLst>
            </p:cNvPr>
            <p:cNvSpPr/>
            <p:nvPr>
              <p:custDataLst>
                <p:tags r:id="rId41"/>
              </p:custDataLst>
            </p:nvPr>
          </p:nvSpPr>
          <p:spPr bwMode="auto">
            <a:xfrm>
              <a:off x="3008597" y="3523358"/>
              <a:ext cx="137230" cy="153226"/>
            </a:xfrm>
            <a:custGeom>
              <a:avLst/>
              <a:gdLst>
                <a:gd name="T0" fmla="*/ 69 w 69"/>
                <a:gd name="T1" fmla="*/ 39 h 77"/>
                <a:gd name="T2" fmla="*/ 66 w 69"/>
                <a:gd name="T3" fmla="*/ 54 h 77"/>
                <a:gd name="T4" fmla="*/ 58 w 69"/>
                <a:gd name="T5" fmla="*/ 66 h 77"/>
                <a:gd name="T6" fmla="*/ 46 w 69"/>
                <a:gd name="T7" fmla="*/ 74 h 77"/>
                <a:gd name="T8" fmla="*/ 30 w 69"/>
                <a:gd name="T9" fmla="*/ 77 h 77"/>
                <a:gd name="T10" fmla="*/ 0 w 69"/>
                <a:gd name="T11" fmla="*/ 77 h 77"/>
                <a:gd name="T12" fmla="*/ 0 w 69"/>
                <a:gd name="T13" fmla="*/ 0 h 77"/>
                <a:gd name="T14" fmla="*/ 30 w 69"/>
                <a:gd name="T15" fmla="*/ 0 h 77"/>
                <a:gd name="T16" fmla="*/ 46 w 69"/>
                <a:gd name="T17" fmla="*/ 3 h 77"/>
                <a:gd name="T18" fmla="*/ 58 w 69"/>
                <a:gd name="T19" fmla="*/ 11 h 77"/>
                <a:gd name="T20" fmla="*/ 66 w 69"/>
                <a:gd name="T21" fmla="*/ 23 h 77"/>
                <a:gd name="T22" fmla="*/ 69 w 69"/>
                <a:gd name="T23" fmla="*/ 39 h 77"/>
                <a:gd name="T24" fmla="*/ 53 w 69"/>
                <a:gd name="T25" fmla="*/ 39 h 77"/>
                <a:gd name="T26" fmla="*/ 51 w 69"/>
                <a:gd name="T27" fmla="*/ 28 h 77"/>
                <a:gd name="T28" fmla="*/ 47 w 69"/>
                <a:gd name="T29" fmla="*/ 20 h 77"/>
                <a:gd name="T30" fmla="*/ 39 w 69"/>
                <a:gd name="T31" fmla="*/ 14 h 77"/>
                <a:gd name="T32" fmla="*/ 30 w 69"/>
                <a:gd name="T33" fmla="*/ 13 h 77"/>
                <a:gd name="T34" fmla="*/ 16 w 69"/>
                <a:gd name="T35" fmla="*/ 13 h 77"/>
                <a:gd name="T36" fmla="*/ 16 w 69"/>
                <a:gd name="T37" fmla="*/ 64 h 77"/>
                <a:gd name="T38" fmla="*/ 30 w 69"/>
                <a:gd name="T39" fmla="*/ 64 h 77"/>
                <a:gd name="T40" fmla="*/ 39 w 69"/>
                <a:gd name="T41" fmla="*/ 63 h 77"/>
                <a:gd name="T42" fmla="*/ 47 w 69"/>
                <a:gd name="T43" fmla="*/ 58 h 77"/>
                <a:gd name="T44" fmla="*/ 51 w 69"/>
                <a:gd name="T45" fmla="*/ 49 h 77"/>
                <a:gd name="T46" fmla="*/ 53 w 69"/>
                <a:gd name="T47" fmla="*/ 39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9" h="77">
                  <a:moveTo>
                    <a:pt x="69" y="39"/>
                  </a:moveTo>
                  <a:cubicBezTo>
                    <a:pt x="69" y="44"/>
                    <a:pt x="68" y="49"/>
                    <a:pt x="66" y="54"/>
                  </a:cubicBezTo>
                  <a:cubicBezTo>
                    <a:pt x="64" y="59"/>
                    <a:pt x="62" y="63"/>
                    <a:pt x="58" y="66"/>
                  </a:cubicBezTo>
                  <a:cubicBezTo>
                    <a:pt x="55" y="69"/>
                    <a:pt x="51" y="72"/>
                    <a:pt x="46" y="74"/>
                  </a:cubicBezTo>
                  <a:cubicBezTo>
                    <a:pt x="41" y="76"/>
                    <a:pt x="36" y="77"/>
                    <a:pt x="3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6" y="0"/>
                    <a:pt x="41" y="1"/>
                    <a:pt x="46" y="3"/>
                  </a:cubicBezTo>
                  <a:cubicBezTo>
                    <a:pt x="51" y="5"/>
                    <a:pt x="55" y="8"/>
                    <a:pt x="58" y="11"/>
                  </a:cubicBezTo>
                  <a:cubicBezTo>
                    <a:pt x="62" y="14"/>
                    <a:pt x="64" y="19"/>
                    <a:pt x="66" y="23"/>
                  </a:cubicBezTo>
                  <a:cubicBezTo>
                    <a:pt x="68" y="28"/>
                    <a:pt x="69" y="33"/>
                    <a:pt x="69" y="39"/>
                  </a:cubicBezTo>
                  <a:close/>
                  <a:moveTo>
                    <a:pt x="53" y="39"/>
                  </a:moveTo>
                  <a:cubicBezTo>
                    <a:pt x="53" y="35"/>
                    <a:pt x="52" y="31"/>
                    <a:pt x="51" y="28"/>
                  </a:cubicBezTo>
                  <a:cubicBezTo>
                    <a:pt x="50" y="25"/>
                    <a:pt x="49" y="22"/>
                    <a:pt x="47" y="20"/>
                  </a:cubicBezTo>
                  <a:cubicBezTo>
                    <a:pt x="45" y="17"/>
                    <a:pt x="42" y="16"/>
                    <a:pt x="39" y="14"/>
                  </a:cubicBezTo>
                  <a:cubicBezTo>
                    <a:pt x="37" y="13"/>
                    <a:pt x="33" y="13"/>
                    <a:pt x="30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6" y="64"/>
                    <a:pt x="16" y="64"/>
                    <a:pt x="16" y="64"/>
                  </a:cubicBezTo>
                  <a:cubicBezTo>
                    <a:pt x="30" y="64"/>
                    <a:pt x="30" y="64"/>
                    <a:pt x="30" y="64"/>
                  </a:cubicBezTo>
                  <a:cubicBezTo>
                    <a:pt x="33" y="64"/>
                    <a:pt x="37" y="64"/>
                    <a:pt x="39" y="63"/>
                  </a:cubicBezTo>
                  <a:cubicBezTo>
                    <a:pt x="42" y="62"/>
                    <a:pt x="45" y="60"/>
                    <a:pt x="47" y="58"/>
                  </a:cubicBezTo>
                  <a:cubicBezTo>
                    <a:pt x="49" y="55"/>
                    <a:pt x="50" y="53"/>
                    <a:pt x="51" y="49"/>
                  </a:cubicBezTo>
                  <a:cubicBezTo>
                    <a:pt x="52" y="46"/>
                    <a:pt x="53" y="43"/>
                    <a:pt x="53" y="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9" name="PA-iṧľïḓe">
              <a:extLst>
                <a:ext uri="{FF2B5EF4-FFF2-40B4-BE49-F238E27FC236}">
                  <a16:creationId xmlns:a16="http://schemas.microsoft.com/office/drawing/2014/main" id="{55AF8B7E-C65C-45BC-9A27-0278788B6FBC}"/>
                </a:ext>
              </a:extLst>
            </p:cNvPr>
            <p:cNvSpPr/>
            <p:nvPr>
              <p:custDataLst>
                <p:tags r:id="rId42"/>
              </p:custDataLst>
            </p:nvPr>
          </p:nvSpPr>
          <p:spPr bwMode="auto">
            <a:xfrm>
              <a:off x="3145826" y="3523358"/>
              <a:ext cx="151541" cy="153226"/>
            </a:xfrm>
            <a:custGeom>
              <a:avLst/>
              <a:gdLst>
                <a:gd name="T0" fmla="*/ 76 w 76"/>
                <a:gd name="T1" fmla="*/ 77 h 77"/>
                <a:gd name="T2" fmla="*/ 64 w 76"/>
                <a:gd name="T3" fmla="*/ 77 h 77"/>
                <a:gd name="T4" fmla="*/ 60 w 76"/>
                <a:gd name="T5" fmla="*/ 76 h 77"/>
                <a:gd name="T6" fmla="*/ 59 w 76"/>
                <a:gd name="T7" fmla="*/ 73 h 77"/>
                <a:gd name="T8" fmla="*/ 53 w 76"/>
                <a:gd name="T9" fmla="*/ 59 h 77"/>
                <a:gd name="T10" fmla="*/ 23 w 76"/>
                <a:gd name="T11" fmla="*/ 59 h 77"/>
                <a:gd name="T12" fmla="*/ 18 w 76"/>
                <a:gd name="T13" fmla="*/ 73 h 77"/>
                <a:gd name="T14" fmla="*/ 16 w 76"/>
                <a:gd name="T15" fmla="*/ 76 h 77"/>
                <a:gd name="T16" fmla="*/ 13 w 76"/>
                <a:gd name="T17" fmla="*/ 77 h 77"/>
                <a:gd name="T18" fmla="*/ 0 w 76"/>
                <a:gd name="T19" fmla="*/ 77 h 77"/>
                <a:gd name="T20" fmla="*/ 30 w 76"/>
                <a:gd name="T21" fmla="*/ 0 h 77"/>
                <a:gd name="T22" fmla="*/ 46 w 76"/>
                <a:gd name="T23" fmla="*/ 0 h 77"/>
                <a:gd name="T24" fmla="*/ 76 w 76"/>
                <a:gd name="T25" fmla="*/ 77 h 77"/>
                <a:gd name="T26" fmla="*/ 27 w 76"/>
                <a:gd name="T27" fmla="*/ 48 h 77"/>
                <a:gd name="T28" fmla="*/ 50 w 76"/>
                <a:gd name="T29" fmla="*/ 48 h 77"/>
                <a:gd name="T30" fmla="*/ 41 w 76"/>
                <a:gd name="T31" fmla="*/ 24 h 77"/>
                <a:gd name="T32" fmla="*/ 40 w 76"/>
                <a:gd name="T33" fmla="*/ 20 h 77"/>
                <a:gd name="T34" fmla="*/ 38 w 76"/>
                <a:gd name="T35" fmla="*/ 15 h 77"/>
                <a:gd name="T36" fmla="*/ 37 w 76"/>
                <a:gd name="T37" fmla="*/ 20 h 77"/>
                <a:gd name="T38" fmla="*/ 35 w 76"/>
                <a:gd name="T39" fmla="*/ 24 h 77"/>
                <a:gd name="T40" fmla="*/ 27 w 76"/>
                <a:gd name="T41" fmla="*/ 48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6" h="77">
                  <a:moveTo>
                    <a:pt x="76" y="77"/>
                  </a:moveTo>
                  <a:cubicBezTo>
                    <a:pt x="64" y="77"/>
                    <a:pt x="64" y="77"/>
                    <a:pt x="64" y="77"/>
                  </a:cubicBezTo>
                  <a:cubicBezTo>
                    <a:pt x="62" y="77"/>
                    <a:pt x="61" y="77"/>
                    <a:pt x="60" y="76"/>
                  </a:cubicBezTo>
                  <a:cubicBezTo>
                    <a:pt x="60" y="75"/>
                    <a:pt x="59" y="74"/>
                    <a:pt x="59" y="73"/>
                  </a:cubicBezTo>
                  <a:cubicBezTo>
                    <a:pt x="53" y="59"/>
                    <a:pt x="53" y="59"/>
                    <a:pt x="53" y="59"/>
                  </a:cubicBezTo>
                  <a:cubicBezTo>
                    <a:pt x="23" y="59"/>
                    <a:pt x="23" y="59"/>
                    <a:pt x="23" y="59"/>
                  </a:cubicBezTo>
                  <a:cubicBezTo>
                    <a:pt x="18" y="73"/>
                    <a:pt x="18" y="73"/>
                    <a:pt x="18" y="73"/>
                  </a:cubicBezTo>
                  <a:cubicBezTo>
                    <a:pt x="17" y="74"/>
                    <a:pt x="17" y="75"/>
                    <a:pt x="16" y="76"/>
                  </a:cubicBezTo>
                  <a:cubicBezTo>
                    <a:pt x="15" y="77"/>
                    <a:pt x="14" y="77"/>
                    <a:pt x="13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46" y="0"/>
                    <a:pt x="46" y="0"/>
                    <a:pt x="46" y="0"/>
                  </a:cubicBezTo>
                  <a:lnTo>
                    <a:pt x="76" y="77"/>
                  </a:lnTo>
                  <a:close/>
                  <a:moveTo>
                    <a:pt x="27" y="48"/>
                  </a:moveTo>
                  <a:cubicBezTo>
                    <a:pt x="50" y="48"/>
                    <a:pt x="50" y="48"/>
                    <a:pt x="50" y="48"/>
                  </a:cubicBezTo>
                  <a:cubicBezTo>
                    <a:pt x="41" y="24"/>
                    <a:pt x="41" y="24"/>
                    <a:pt x="41" y="24"/>
                  </a:cubicBezTo>
                  <a:cubicBezTo>
                    <a:pt x="41" y="23"/>
                    <a:pt x="40" y="22"/>
                    <a:pt x="40" y="20"/>
                  </a:cubicBezTo>
                  <a:cubicBezTo>
                    <a:pt x="39" y="18"/>
                    <a:pt x="39" y="17"/>
                    <a:pt x="38" y="15"/>
                  </a:cubicBezTo>
                  <a:cubicBezTo>
                    <a:pt x="38" y="17"/>
                    <a:pt x="37" y="18"/>
                    <a:pt x="37" y="20"/>
                  </a:cubicBezTo>
                  <a:cubicBezTo>
                    <a:pt x="36" y="22"/>
                    <a:pt x="36" y="23"/>
                    <a:pt x="35" y="24"/>
                  </a:cubicBezTo>
                  <a:lnTo>
                    <a:pt x="27" y="4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0" name="PA-íṣ1ïdê">
              <a:extLst>
                <a:ext uri="{FF2B5EF4-FFF2-40B4-BE49-F238E27FC236}">
                  <a16:creationId xmlns:a16="http://schemas.microsoft.com/office/drawing/2014/main" id="{FBC1FAE8-E6E1-4725-B2EC-60AEB26FF73C}"/>
                </a:ext>
              </a:extLst>
            </p:cNvPr>
            <p:cNvSpPr/>
            <p:nvPr>
              <p:custDataLst>
                <p:tags r:id="rId43"/>
              </p:custDataLst>
            </p:nvPr>
          </p:nvSpPr>
          <p:spPr bwMode="auto">
            <a:xfrm>
              <a:off x="3283055" y="3523358"/>
              <a:ext cx="122075" cy="153226"/>
            </a:xfrm>
            <a:custGeom>
              <a:avLst/>
              <a:gdLst>
                <a:gd name="T0" fmla="*/ 145 w 145"/>
                <a:gd name="T1" fmla="*/ 0 h 182"/>
                <a:gd name="T2" fmla="*/ 145 w 145"/>
                <a:gd name="T3" fmla="*/ 30 h 182"/>
                <a:gd name="T4" fmla="*/ 93 w 145"/>
                <a:gd name="T5" fmla="*/ 30 h 182"/>
                <a:gd name="T6" fmla="*/ 93 w 145"/>
                <a:gd name="T7" fmla="*/ 182 h 182"/>
                <a:gd name="T8" fmla="*/ 55 w 145"/>
                <a:gd name="T9" fmla="*/ 182 h 182"/>
                <a:gd name="T10" fmla="*/ 55 w 145"/>
                <a:gd name="T11" fmla="*/ 30 h 182"/>
                <a:gd name="T12" fmla="*/ 0 w 145"/>
                <a:gd name="T13" fmla="*/ 30 h 182"/>
                <a:gd name="T14" fmla="*/ 0 w 145"/>
                <a:gd name="T15" fmla="*/ 0 h 182"/>
                <a:gd name="T16" fmla="*/ 145 w 145"/>
                <a:gd name="T17" fmla="*/ 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5" h="182">
                  <a:moveTo>
                    <a:pt x="145" y="0"/>
                  </a:moveTo>
                  <a:lnTo>
                    <a:pt x="145" y="30"/>
                  </a:lnTo>
                  <a:lnTo>
                    <a:pt x="93" y="30"/>
                  </a:lnTo>
                  <a:lnTo>
                    <a:pt x="93" y="182"/>
                  </a:lnTo>
                  <a:lnTo>
                    <a:pt x="55" y="182"/>
                  </a:lnTo>
                  <a:lnTo>
                    <a:pt x="55" y="30"/>
                  </a:lnTo>
                  <a:lnTo>
                    <a:pt x="0" y="30"/>
                  </a:lnTo>
                  <a:lnTo>
                    <a:pt x="0" y="0"/>
                  </a:lnTo>
                  <a:lnTo>
                    <a:pt x="14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1" name="PA-ïsļíḑé">
              <a:extLst>
                <a:ext uri="{FF2B5EF4-FFF2-40B4-BE49-F238E27FC236}">
                  <a16:creationId xmlns:a16="http://schemas.microsoft.com/office/drawing/2014/main" id="{DACC45F2-81BB-4CCF-A4B0-48B9B0815308}"/>
                </a:ext>
              </a:extLst>
            </p:cNvPr>
            <p:cNvSpPr/>
            <p:nvPr>
              <p:custDataLst>
                <p:tags r:id="rId44"/>
              </p:custDataLst>
            </p:nvPr>
          </p:nvSpPr>
          <p:spPr bwMode="auto">
            <a:xfrm>
              <a:off x="3422810" y="3523358"/>
              <a:ext cx="97661" cy="153226"/>
            </a:xfrm>
            <a:custGeom>
              <a:avLst/>
              <a:gdLst>
                <a:gd name="T0" fmla="*/ 116 w 116"/>
                <a:gd name="T1" fmla="*/ 0 h 182"/>
                <a:gd name="T2" fmla="*/ 116 w 116"/>
                <a:gd name="T3" fmla="*/ 30 h 182"/>
                <a:gd name="T4" fmla="*/ 38 w 116"/>
                <a:gd name="T5" fmla="*/ 30 h 182"/>
                <a:gd name="T6" fmla="*/ 38 w 116"/>
                <a:gd name="T7" fmla="*/ 75 h 182"/>
                <a:gd name="T8" fmla="*/ 99 w 116"/>
                <a:gd name="T9" fmla="*/ 75 h 182"/>
                <a:gd name="T10" fmla="*/ 99 w 116"/>
                <a:gd name="T11" fmla="*/ 104 h 182"/>
                <a:gd name="T12" fmla="*/ 38 w 116"/>
                <a:gd name="T13" fmla="*/ 104 h 182"/>
                <a:gd name="T14" fmla="*/ 38 w 116"/>
                <a:gd name="T15" fmla="*/ 151 h 182"/>
                <a:gd name="T16" fmla="*/ 116 w 116"/>
                <a:gd name="T17" fmla="*/ 151 h 182"/>
                <a:gd name="T18" fmla="*/ 116 w 116"/>
                <a:gd name="T19" fmla="*/ 182 h 182"/>
                <a:gd name="T20" fmla="*/ 0 w 116"/>
                <a:gd name="T21" fmla="*/ 182 h 182"/>
                <a:gd name="T22" fmla="*/ 0 w 116"/>
                <a:gd name="T23" fmla="*/ 0 h 182"/>
                <a:gd name="T24" fmla="*/ 116 w 116"/>
                <a:gd name="T25" fmla="*/ 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6" h="182">
                  <a:moveTo>
                    <a:pt x="116" y="0"/>
                  </a:moveTo>
                  <a:lnTo>
                    <a:pt x="116" y="30"/>
                  </a:lnTo>
                  <a:lnTo>
                    <a:pt x="38" y="30"/>
                  </a:lnTo>
                  <a:lnTo>
                    <a:pt x="38" y="75"/>
                  </a:lnTo>
                  <a:lnTo>
                    <a:pt x="99" y="75"/>
                  </a:lnTo>
                  <a:lnTo>
                    <a:pt x="99" y="104"/>
                  </a:lnTo>
                  <a:lnTo>
                    <a:pt x="38" y="104"/>
                  </a:lnTo>
                  <a:lnTo>
                    <a:pt x="38" y="151"/>
                  </a:lnTo>
                  <a:lnTo>
                    <a:pt x="116" y="151"/>
                  </a:lnTo>
                  <a:lnTo>
                    <a:pt x="116" y="182"/>
                  </a:lnTo>
                  <a:lnTo>
                    <a:pt x="0" y="182"/>
                  </a:lnTo>
                  <a:lnTo>
                    <a:pt x="0" y="0"/>
                  </a:lnTo>
                  <a:lnTo>
                    <a:pt x="1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2" name="PA-îśḻïďe">
              <a:extLst>
                <a:ext uri="{FF2B5EF4-FFF2-40B4-BE49-F238E27FC236}">
                  <a16:creationId xmlns:a16="http://schemas.microsoft.com/office/drawing/2014/main" id="{8B615276-F979-484A-AC64-2D4E8A392876}"/>
                </a:ext>
              </a:extLst>
            </p:cNvPr>
            <p:cNvSpPr/>
            <p:nvPr>
              <p:custDataLst>
                <p:tags r:id="rId45"/>
              </p:custDataLst>
            </p:nvPr>
          </p:nvSpPr>
          <p:spPr bwMode="auto">
            <a:xfrm>
              <a:off x="5268250" y="2699981"/>
              <a:ext cx="122075" cy="151541"/>
            </a:xfrm>
            <a:custGeom>
              <a:avLst/>
              <a:gdLst>
                <a:gd name="T0" fmla="*/ 145 w 145"/>
                <a:gd name="T1" fmla="*/ 0 h 180"/>
                <a:gd name="T2" fmla="*/ 145 w 145"/>
                <a:gd name="T3" fmla="*/ 29 h 180"/>
                <a:gd name="T4" fmla="*/ 93 w 145"/>
                <a:gd name="T5" fmla="*/ 29 h 180"/>
                <a:gd name="T6" fmla="*/ 93 w 145"/>
                <a:gd name="T7" fmla="*/ 180 h 180"/>
                <a:gd name="T8" fmla="*/ 55 w 145"/>
                <a:gd name="T9" fmla="*/ 180 h 180"/>
                <a:gd name="T10" fmla="*/ 55 w 145"/>
                <a:gd name="T11" fmla="*/ 29 h 180"/>
                <a:gd name="T12" fmla="*/ 0 w 145"/>
                <a:gd name="T13" fmla="*/ 29 h 180"/>
                <a:gd name="T14" fmla="*/ 0 w 145"/>
                <a:gd name="T15" fmla="*/ 0 h 180"/>
                <a:gd name="T16" fmla="*/ 145 w 145"/>
                <a:gd name="T17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5" h="180">
                  <a:moveTo>
                    <a:pt x="145" y="0"/>
                  </a:moveTo>
                  <a:lnTo>
                    <a:pt x="145" y="29"/>
                  </a:lnTo>
                  <a:lnTo>
                    <a:pt x="93" y="29"/>
                  </a:lnTo>
                  <a:lnTo>
                    <a:pt x="93" y="180"/>
                  </a:lnTo>
                  <a:lnTo>
                    <a:pt x="55" y="180"/>
                  </a:lnTo>
                  <a:lnTo>
                    <a:pt x="55" y="29"/>
                  </a:lnTo>
                  <a:lnTo>
                    <a:pt x="0" y="29"/>
                  </a:lnTo>
                  <a:lnTo>
                    <a:pt x="0" y="0"/>
                  </a:lnTo>
                  <a:lnTo>
                    <a:pt x="14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3" name="PA-ïŝļiḑé">
              <a:extLst>
                <a:ext uri="{FF2B5EF4-FFF2-40B4-BE49-F238E27FC236}">
                  <a16:creationId xmlns:a16="http://schemas.microsoft.com/office/drawing/2014/main" id="{6B0B5E50-DBA4-442B-80DA-D8BF826BCB32}"/>
                </a:ext>
              </a:extLst>
            </p:cNvPr>
            <p:cNvSpPr/>
            <p:nvPr>
              <p:custDataLst>
                <p:tags r:id="rId46"/>
              </p:custDataLst>
            </p:nvPr>
          </p:nvSpPr>
          <p:spPr bwMode="auto">
            <a:xfrm>
              <a:off x="5408005" y="2699981"/>
              <a:ext cx="31992" cy="15154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4" name="PA-i$ľiḑê">
              <a:extLst>
                <a:ext uri="{FF2B5EF4-FFF2-40B4-BE49-F238E27FC236}">
                  <a16:creationId xmlns:a16="http://schemas.microsoft.com/office/drawing/2014/main" id="{1AB48052-C984-4D23-A38F-9575FA7EEFFB}"/>
                </a:ext>
              </a:extLst>
            </p:cNvPr>
            <p:cNvSpPr/>
            <p:nvPr>
              <p:custDataLst>
                <p:tags r:id="rId47"/>
              </p:custDataLst>
            </p:nvPr>
          </p:nvSpPr>
          <p:spPr bwMode="auto">
            <a:xfrm>
              <a:off x="5471989" y="2699981"/>
              <a:ext cx="169222" cy="151541"/>
            </a:xfrm>
            <a:custGeom>
              <a:avLst/>
              <a:gdLst>
                <a:gd name="T0" fmla="*/ 41 w 85"/>
                <a:gd name="T1" fmla="*/ 47 h 76"/>
                <a:gd name="T2" fmla="*/ 43 w 85"/>
                <a:gd name="T3" fmla="*/ 51 h 76"/>
                <a:gd name="T4" fmla="*/ 44 w 85"/>
                <a:gd name="T5" fmla="*/ 47 h 76"/>
                <a:gd name="T6" fmla="*/ 46 w 85"/>
                <a:gd name="T7" fmla="*/ 43 h 76"/>
                <a:gd name="T8" fmla="*/ 67 w 85"/>
                <a:gd name="T9" fmla="*/ 2 h 76"/>
                <a:gd name="T10" fmla="*/ 69 w 85"/>
                <a:gd name="T11" fmla="*/ 1 h 76"/>
                <a:gd name="T12" fmla="*/ 70 w 85"/>
                <a:gd name="T13" fmla="*/ 0 h 76"/>
                <a:gd name="T14" fmla="*/ 71 w 85"/>
                <a:gd name="T15" fmla="*/ 0 h 76"/>
                <a:gd name="T16" fmla="*/ 73 w 85"/>
                <a:gd name="T17" fmla="*/ 0 h 76"/>
                <a:gd name="T18" fmla="*/ 85 w 85"/>
                <a:gd name="T19" fmla="*/ 0 h 76"/>
                <a:gd name="T20" fmla="*/ 85 w 85"/>
                <a:gd name="T21" fmla="*/ 76 h 76"/>
                <a:gd name="T22" fmla="*/ 71 w 85"/>
                <a:gd name="T23" fmla="*/ 76 h 76"/>
                <a:gd name="T24" fmla="*/ 71 w 85"/>
                <a:gd name="T25" fmla="*/ 29 h 76"/>
                <a:gd name="T26" fmla="*/ 71 w 85"/>
                <a:gd name="T27" fmla="*/ 26 h 76"/>
                <a:gd name="T28" fmla="*/ 71 w 85"/>
                <a:gd name="T29" fmla="*/ 23 h 76"/>
                <a:gd name="T30" fmla="*/ 49 w 85"/>
                <a:gd name="T31" fmla="*/ 64 h 76"/>
                <a:gd name="T32" fmla="*/ 44 w 85"/>
                <a:gd name="T33" fmla="*/ 68 h 76"/>
                <a:gd name="T34" fmla="*/ 42 w 85"/>
                <a:gd name="T35" fmla="*/ 68 h 76"/>
                <a:gd name="T36" fmla="*/ 38 w 85"/>
                <a:gd name="T37" fmla="*/ 67 h 76"/>
                <a:gd name="T38" fmla="*/ 36 w 85"/>
                <a:gd name="T39" fmla="*/ 64 h 76"/>
                <a:gd name="T40" fmla="*/ 14 w 85"/>
                <a:gd name="T41" fmla="*/ 22 h 76"/>
                <a:gd name="T42" fmla="*/ 14 w 85"/>
                <a:gd name="T43" fmla="*/ 26 h 76"/>
                <a:gd name="T44" fmla="*/ 14 w 85"/>
                <a:gd name="T45" fmla="*/ 29 h 76"/>
                <a:gd name="T46" fmla="*/ 14 w 85"/>
                <a:gd name="T47" fmla="*/ 76 h 76"/>
                <a:gd name="T48" fmla="*/ 0 w 85"/>
                <a:gd name="T49" fmla="*/ 76 h 76"/>
                <a:gd name="T50" fmla="*/ 0 w 85"/>
                <a:gd name="T51" fmla="*/ 0 h 76"/>
                <a:gd name="T52" fmla="*/ 12 w 85"/>
                <a:gd name="T53" fmla="*/ 0 h 76"/>
                <a:gd name="T54" fmla="*/ 14 w 85"/>
                <a:gd name="T55" fmla="*/ 0 h 76"/>
                <a:gd name="T56" fmla="*/ 16 w 85"/>
                <a:gd name="T57" fmla="*/ 0 h 76"/>
                <a:gd name="T58" fmla="*/ 17 w 85"/>
                <a:gd name="T59" fmla="*/ 1 h 76"/>
                <a:gd name="T60" fmla="*/ 18 w 85"/>
                <a:gd name="T61" fmla="*/ 2 h 76"/>
                <a:gd name="T62" fmla="*/ 39 w 85"/>
                <a:gd name="T63" fmla="*/ 43 h 76"/>
                <a:gd name="T64" fmla="*/ 41 w 85"/>
                <a:gd name="T65" fmla="*/ 47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5" h="76">
                  <a:moveTo>
                    <a:pt x="41" y="47"/>
                  </a:moveTo>
                  <a:cubicBezTo>
                    <a:pt x="42" y="48"/>
                    <a:pt x="42" y="49"/>
                    <a:pt x="43" y="51"/>
                  </a:cubicBezTo>
                  <a:cubicBezTo>
                    <a:pt x="43" y="49"/>
                    <a:pt x="44" y="48"/>
                    <a:pt x="44" y="47"/>
                  </a:cubicBezTo>
                  <a:cubicBezTo>
                    <a:pt x="45" y="45"/>
                    <a:pt x="46" y="44"/>
                    <a:pt x="46" y="43"/>
                  </a:cubicBezTo>
                  <a:cubicBezTo>
                    <a:pt x="67" y="2"/>
                    <a:pt x="67" y="2"/>
                    <a:pt x="67" y="2"/>
                  </a:cubicBezTo>
                  <a:cubicBezTo>
                    <a:pt x="68" y="1"/>
                    <a:pt x="68" y="1"/>
                    <a:pt x="69" y="1"/>
                  </a:cubicBezTo>
                  <a:cubicBezTo>
                    <a:pt x="69" y="0"/>
                    <a:pt x="69" y="0"/>
                    <a:pt x="70" y="0"/>
                  </a:cubicBezTo>
                  <a:cubicBezTo>
                    <a:pt x="70" y="0"/>
                    <a:pt x="70" y="0"/>
                    <a:pt x="71" y="0"/>
                  </a:cubicBezTo>
                  <a:cubicBezTo>
                    <a:pt x="72" y="0"/>
                    <a:pt x="72" y="0"/>
                    <a:pt x="73" y="0"/>
                  </a:cubicBezTo>
                  <a:cubicBezTo>
                    <a:pt x="85" y="0"/>
                    <a:pt x="85" y="0"/>
                    <a:pt x="85" y="0"/>
                  </a:cubicBezTo>
                  <a:cubicBezTo>
                    <a:pt x="85" y="76"/>
                    <a:pt x="85" y="76"/>
                    <a:pt x="85" y="76"/>
                  </a:cubicBezTo>
                  <a:cubicBezTo>
                    <a:pt x="71" y="76"/>
                    <a:pt x="71" y="76"/>
                    <a:pt x="71" y="76"/>
                  </a:cubicBezTo>
                  <a:cubicBezTo>
                    <a:pt x="71" y="29"/>
                    <a:pt x="71" y="29"/>
                    <a:pt x="71" y="29"/>
                  </a:cubicBezTo>
                  <a:cubicBezTo>
                    <a:pt x="71" y="28"/>
                    <a:pt x="71" y="27"/>
                    <a:pt x="71" y="26"/>
                  </a:cubicBezTo>
                  <a:cubicBezTo>
                    <a:pt x="71" y="25"/>
                    <a:pt x="71" y="24"/>
                    <a:pt x="71" y="23"/>
                  </a:cubicBezTo>
                  <a:cubicBezTo>
                    <a:pt x="49" y="64"/>
                    <a:pt x="49" y="64"/>
                    <a:pt x="49" y="64"/>
                  </a:cubicBezTo>
                  <a:cubicBezTo>
                    <a:pt x="48" y="66"/>
                    <a:pt x="46" y="68"/>
                    <a:pt x="44" y="68"/>
                  </a:cubicBezTo>
                  <a:cubicBezTo>
                    <a:pt x="42" y="68"/>
                    <a:pt x="42" y="68"/>
                    <a:pt x="42" y="68"/>
                  </a:cubicBezTo>
                  <a:cubicBezTo>
                    <a:pt x="40" y="68"/>
                    <a:pt x="39" y="67"/>
                    <a:pt x="38" y="67"/>
                  </a:cubicBezTo>
                  <a:cubicBezTo>
                    <a:pt x="37" y="66"/>
                    <a:pt x="37" y="65"/>
                    <a:pt x="36" y="64"/>
                  </a:cubicBezTo>
                  <a:cubicBezTo>
                    <a:pt x="14" y="22"/>
                    <a:pt x="14" y="22"/>
                    <a:pt x="14" y="22"/>
                  </a:cubicBezTo>
                  <a:cubicBezTo>
                    <a:pt x="14" y="24"/>
                    <a:pt x="14" y="25"/>
                    <a:pt x="14" y="26"/>
                  </a:cubicBezTo>
                  <a:cubicBezTo>
                    <a:pt x="14" y="27"/>
                    <a:pt x="14" y="28"/>
                    <a:pt x="14" y="29"/>
                  </a:cubicBezTo>
                  <a:cubicBezTo>
                    <a:pt x="14" y="76"/>
                    <a:pt x="14" y="76"/>
                    <a:pt x="14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5" y="0"/>
                    <a:pt x="15" y="0"/>
                    <a:pt x="16" y="0"/>
                  </a:cubicBezTo>
                  <a:cubicBezTo>
                    <a:pt x="16" y="0"/>
                    <a:pt x="16" y="0"/>
                    <a:pt x="17" y="1"/>
                  </a:cubicBezTo>
                  <a:cubicBezTo>
                    <a:pt x="17" y="1"/>
                    <a:pt x="17" y="1"/>
                    <a:pt x="18" y="2"/>
                  </a:cubicBezTo>
                  <a:cubicBezTo>
                    <a:pt x="39" y="43"/>
                    <a:pt x="39" y="43"/>
                    <a:pt x="39" y="43"/>
                  </a:cubicBezTo>
                  <a:cubicBezTo>
                    <a:pt x="40" y="44"/>
                    <a:pt x="40" y="45"/>
                    <a:pt x="41" y="4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5" name="PA-ïṧḷiďé">
              <a:extLst>
                <a:ext uri="{FF2B5EF4-FFF2-40B4-BE49-F238E27FC236}">
                  <a16:creationId xmlns:a16="http://schemas.microsoft.com/office/drawing/2014/main" id="{9B22EBC3-39D5-4014-B798-EA498984FDB8}"/>
                </a:ext>
              </a:extLst>
            </p:cNvPr>
            <p:cNvSpPr/>
            <p:nvPr>
              <p:custDataLst>
                <p:tags r:id="rId48"/>
              </p:custDataLst>
            </p:nvPr>
          </p:nvSpPr>
          <p:spPr bwMode="auto">
            <a:xfrm>
              <a:off x="5673203" y="2699981"/>
              <a:ext cx="97661" cy="151541"/>
            </a:xfrm>
            <a:custGeom>
              <a:avLst/>
              <a:gdLst>
                <a:gd name="T0" fmla="*/ 116 w 116"/>
                <a:gd name="T1" fmla="*/ 0 h 180"/>
                <a:gd name="T2" fmla="*/ 116 w 116"/>
                <a:gd name="T3" fmla="*/ 29 h 180"/>
                <a:gd name="T4" fmla="*/ 37 w 116"/>
                <a:gd name="T5" fmla="*/ 29 h 180"/>
                <a:gd name="T6" fmla="*/ 37 w 116"/>
                <a:gd name="T7" fmla="*/ 76 h 180"/>
                <a:gd name="T8" fmla="*/ 97 w 116"/>
                <a:gd name="T9" fmla="*/ 76 h 180"/>
                <a:gd name="T10" fmla="*/ 97 w 116"/>
                <a:gd name="T11" fmla="*/ 104 h 180"/>
                <a:gd name="T12" fmla="*/ 37 w 116"/>
                <a:gd name="T13" fmla="*/ 104 h 180"/>
                <a:gd name="T14" fmla="*/ 37 w 116"/>
                <a:gd name="T15" fmla="*/ 152 h 180"/>
                <a:gd name="T16" fmla="*/ 116 w 116"/>
                <a:gd name="T17" fmla="*/ 152 h 180"/>
                <a:gd name="T18" fmla="*/ 116 w 116"/>
                <a:gd name="T19" fmla="*/ 180 h 180"/>
                <a:gd name="T20" fmla="*/ 0 w 116"/>
                <a:gd name="T21" fmla="*/ 180 h 180"/>
                <a:gd name="T22" fmla="*/ 0 w 116"/>
                <a:gd name="T23" fmla="*/ 0 h 180"/>
                <a:gd name="T24" fmla="*/ 116 w 116"/>
                <a:gd name="T25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6" h="180">
                  <a:moveTo>
                    <a:pt x="116" y="0"/>
                  </a:moveTo>
                  <a:lnTo>
                    <a:pt x="116" y="29"/>
                  </a:lnTo>
                  <a:lnTo>
                    <a:pt x="37" y="29"/>
                  </a:lnTo>
                  <a:lnTo>
                    <a:pt x="37" y="76"/>
                  </a:lnTo>
                  <a:lnTo>
                    <a:pt x="97" y="76"/>
                  </a:lnTo>
                  <a:lnTo>
                    <a:pt x="97" y="104"/>
                  </a:lnTo>
                  <a:lnTo>
                    <a:pt x="37" y="104"/>
                  </a:lnTo>
                  <a:lnTo>
                    <a:pt x="37" y="152"/>
                  </a:lnTo>
                  <a:lnTo>
                    <a:pt x="116" y="152"/>
                  </a:lnTo>
                  <a:lnTo>
                    <a:pt x="116" y="180"/>
                  </a:lnTo>
                  <a:lnTo>
                    <a:pt x="0" y="180"/>
                  </a:lnTo>
                  <a:lnTo>
                    <a:pt x="0" y="0"/>
                  </a:lnTo>
                  <a:lnTo>
                    <a:pt x="1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119" name="PA-组合 118">
            <a:extLst>
              <a:ext uri="{FF2B5EF4-FFF2-40B4-BE49-F238E27FC236}">
                <a16:creationId xmlns:a16="http://schemas.microsoft.com/office/drawing/2014/main" id="{3D9DB720-F05B-4544-95A6-27F980531308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 rot="920319">
            <a:off x="-337379" y="496398"/>
            <a:ext cx="7007886" cy="1362601"/>
            <a:chOff x="-750464" y="1353165"/>
            <a:chExt cx="7007886" cy="1362601"/>
          </a:xfrm>
        </p:grpSpPr>
        <p:grpSp>
          <p:nvGrpSpPr>
            <p:cNvPr id="95" name="组合 94">
              <a:extLst>
                <a:ext uri="{FF2B5EF4-FFF2-40B4-BE49-F238E27FC236}">
                  <a16:creationId xmlns:a16="http://schemas.microsoft.com/office/drawing/2014/main" id="{14C21CFA-32A0-4CC7-A114-A7684AAB83A8}"/>
                </a:ext>
              </a:extLst>
            </p:cNvPr>
            <p:cNvGrpSpPr/>
            <p:nvPr/>
          </p:nvGrpSpPr>
          <p:grpSpPr>
            <a:xfrm>
              <a:off x="2519134" y="1353165"/>
              <a:ext cx="3738288" cy="994283"/>
              <a:chOff x="2519134" y="1353165"/>
              <a:chExt cx="3738288" cy="994283"/>
            </a:xfrm>
          </p:grpSpPr>
          <p:grpSp>
            <p:nvGrpSpPr>
              <p:cNvPr id="90" name="组合 89">
                <a:extLst>
                  <a:ext uri="{FF2B5EF4-FFF2-40B4-BE49-F238E27FC236}">
                    <a16:creationId xmlns:a16="http://schemas.microsoft.com/office/drawing/2014/main" id="{2DD7AA8B-9103-43FD-83DD-D20ED7E20A38}"/>
                  </a:ext>
                </a:extLst>
              </p:cNvPr>
              <p:cNvGrpSpPr/>
              <p:nvPr/>
            </p:nvGrpSpPr>
            <p:grpSpPr>
              <a:xfrm rot="474050">
                <a:off x="2519134" y="1809082"/>
                <a:ext cx="457992" cy="457993"/>
                <a:chOff x="2457153" y="1851349"/>
                <a:chExt cx="457992" cy="457993"/>
              </a:xfrm>
            </p:grpSpPr>
            <p:sp>
              <p:nvSpPr>
                <p:cNvPr id="28" name="PA-iṡḻiďé">
                  <a:extLst>
                    <a:ext uri="{FF2B5EF4-FFF2-40B4-BE49-F238E27FC236}">
                      <a16:creationId xmlns:a16="http://schemas.microsoft.com/office/drawing/2014/main" id="{ACA03CF5-878C-4F62-9044-72F72A1DE06C}"/>
                    </a:ext>
                  </a:extLst>
                </p:cNvPr>
                <p:cNvSpPr/>
                <p:nvPr>
                  <p:custDataLst>
                    <p:tags r:id="rId19"/>
                  </p:custDataLst>
                </p:nvPr>
              </p:nvSpPr>
              <p:spPr bwMode="auto">
                <a:xfrm>
                  <a:off x="2489145" y="1883341"/>
                  <a:ext cx="395692" cy="394850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9" name="PA-íšļïďè">
                  <a:extLst>
                    <a:ext uri="{FF2B5EF4-FFF2-40B4-BE49-F238E27FC236}">
                      <a16:creationId xmlns:a16="http://schemas.microsoft.com/office/drawing/2014/main" id="{04886595-E6E2-4610-822E-41404A093945}"/>
                    </a:ext>
                  </a:extLst>
                </p:cNvPr>
                <p:cNvSpPr/>
                <p:nvPr>
                  <p:custDataLst>
                    <p:tags r:id="rId20"/>
                  </p:custDataLst>
                </p:nvPr>
              </p:nvSpPr>
              <p:spPr bwMode="auto">
                <a:xfrm>
                  <a:off x="2457153" y="1851349"/>
                  <a:ext cx="457992" cy="457993"/>
                </a:xfrm>
                <a:custGeom>
                  <a:avLst/>
                  <a:gdLst>
                    <a:gd name="T0" fmla="*/ 215 w 230"/>
                    <a:gd name="T1" fmla="*/ 115 h 230"/>
                    <a:gd name="T2" fmla="*/ 199 w 230"/>
                    <a:gd name="T3" fmla="*/ 115 h 230"/>
                    <a:gd name="T4" fmla="*/ 174 w 230"/>
                    <a:gd name="T5" fmla="*/ 174 h 230"/>
                    <a:gd name="T6" fmla="*/ 115 w 230"/>
                    <a:gd name="T7" fmla="*/ 198 h 230"/>
                    <a:gd name="T8" fmla="*/ 57 w 230"/>
                    <a:gd name="T9" fmla="*/ 174 h 230"/>
                    <a:gd name="T10" fmla="*/ 32 w 230"/>
                    <a:gd name="T11" fmla="*/ 115 h 230"/>
                    <a:gd name="T12" fmla="*/ 57 w 230"/>
                    <a:gd name="T13" fmla="*/ 56 h 230"/>
                    <a:gd name="T14" fmla="*/ 115 w 230"/>
                    <a:gd name="T15" fmla="*/ 32 h 230"/>
                    <a:gd name="T16" fmla="*/ 174 w 230"/>
                    <a:gd name="T17" fmla="*/ 56 h 230"/>
                    <a:gd name="T18" fmla="*/ 199 w 230"/>
                    <a:gd name="T19" fmla="*/ 115 h 230"/>
                    <a:gd name="T20" fmla="*/ 215 w 230"/>
                    <a:gd name="T21" fmla="*/ 115 h 230"/>
                    <a:gd name="T22" fmla="*/ 230 w 230"/>
                    <a:gd name="T23" fmla="*/ 115 h 230"/>
                    <a:gd name="T24" fmla="*/ 197 w 230"/>
                    <a:gd name="T25" fmla="*/ 34 h 230"/>
                    <a:gd name="T26" fmla="*/ 115 w 230"/>
                    <a:gd name="T27" fmla="*/ 0 h 230"/>
                    <a:gd name="T28" fmla="*/ 34 w 230"/>
                    <a:gd name="T29" fmla="*/ 34 h 230"/>
                    <a:gd name="T30" fmla="*/ 0 w 230"/>
                    <a:gd name="T31" fmla="*/ 115 h 230"/>
                    <a:gd name="T32" fmla="*/ 34 w 230"/>
                    <a:gd name="T33" fmla="*/ 196 h 230"/>
                    <a:gd name="T34" fmla="*/ 115 w 230"/>
                    <a:gd name="T35" fmla="*/ 230 h 230"/>
                    <a:gd name="T36" fmla="*/ 197 w 230"/>
                    <a:gd name="T37" fmla="*/ 196 h 230"/>
                    <a:gd name="T38" fmla="*/ 230 w 230"/>
                    <a:gd name="T39" fmla="*/ 115 h 230"/>
                    <a:gd name="T40" fmla="*/ 215 w 230"/>
                    <a:gd name="T41" fmla="*/ 115 h 2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30" h="230">
                      <a:moveTo>
                        <a:pt x="215" y="115"/>
                      </a:moveTo>
                      <a:cubicBezTo>
                        <a:pt x="199" y="115"/>
                        <a:pt x="199" y="115"/>
                        <a:pt x="199" y="115"/>
                      </a:cubicBezTo>
                      <a:cubicBezTo>
                        <a:pt x="199" y="138"/>
                        <a:pt x="189" y="159"/>
                        <a:pt x="174" y="174"/>
                      </a:cubicBezTo>
                      <a:cubicBezTo>
                        <a:pt x="159" y="189"/>
                        <a:pt x="139" y="198"/>
                        <a:pt x="115" y="198"/>
                      </a:cubicBezTo>
                      <a:cubicBezTo>
                        <a:pt x="92" y="198"/>
                        <a:pt x="72" y="189"/>
                        <a:pt x="57" y="174"/>
                      </a:cubicBezTo>
                      <a:cubicBezTo>
                        <a:pt x="41" y="159"/>
                        <a:pt x="32" y="138"/>
                        <a:pt x="32" y="115"/>
                      </a:cubicBezTo>
                      <a:cubicBezTo>
                        <a:pt x="32" y="92"/>
                        <a:pt x="41" y="71"/>
                        <a:pt x="57" y="56"/>
                      </a:cubicBezTo>
                      <a:cubicBezTo>
                        <a:pt x="72" y="41"/>
                        <a:pt x="92" y="32"/>
                        <a:pt x="115" y="32"/>
                      </a:cubicBezTo>
                      <a:cubicBezTo>
                        <a:pt x="139" y="32"/>
                        <a:pt x="159" y="41"/>
                        <a:pt x="174" y="56"/>
                      </a:cubicBezTo>
                      <a:cubicBezTo>
                        <a:pt x="189" y="71"/>
                        <a:pt x="199" y="92"/>
                        <a:pt x="199" y="115"/>
                      </a:cubicBezTo>
                      <a:cubicBezTo>
                        <a:pt x="215" y="115"/>
                        <a:pt x="215" y="115"/>
                        <a:pt x="215" y="115"/>
                      </a:cubicBezTo>
                      <a:cubicBezTo>
                        <a:pt x="230" y="115"/>
                        <a:pt x="230" y="115"/>
                        <a:pt x="230" y="115"/>
                      </a:cubicBezTo>
                      <a:cubicBezTo>
                        <a:pt x="230" y="83"/>
                        <a:pt x="218" y="54"/>
                        <a:pt x="197" y="34"/>
                      </a:cubicBezTo>
                      <a:cubicBezTo>
                        <a:pt x="176" y="13"/>
                        <a:pt x="147" y="0"/>
                        <a:pt x="115" y="0"/>
                      </a:cubicBezTo>
                      <a:cubicBezTo>
                        <a:pt x="84" y="0"/>
                        <a:pt x="55" y="13"/>
                        <a:pt x="34" y="34"/>
                      </a:cubicBezTo>
                      <a:cubicBezTo>
                        <a:pt x="13" y="54"/>
                        <a:pt x="0" y="83"/>
                        <a:pt x="0" y="115"/>
                      </a:cubicBezTo>
                      <a:cubicBezTo>
                        <a:pt x="0" y="147"/>
                        <a:pt x="13" y="175"/>
                        <a:pt x="34" y="196"/>
                      </a:cubicBezTo>
                      <a:cubicBezTo>
                        <a:pt x="55" y="217"/>
                        <a:pt x="84" y="230"/>
                        <a:pt x="115" y="230"/>
                      </a:cubicBezTo>
                      <a:cubicBezTo>
                        <a:pt x="147" y="230"/>
                        <a:pt x="176" y="217"/>
                        <a:pt x="197" y="196"/>
                      </a:cubicBezTo>
                      <a:cubicBezTo>
                        <a:pt x="218" y="175"/>
                        <a:pt x="230" y="147"/>
                        <a:pt x="230" y="115"/>
                      </a:cubicBezTo>
                      <a:lnTo>
                        <a:pt x="215" y="115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grpSp>
            <p:nvGrpSpPr>
              <p:cNvPr id="87" name="组合 86">
                <a:extLst>
                  <a:ext uri="{FF2B5EF4-FFF2-40B4-BE49-F238E27FC236}">
                    <a16:creationId xmlns:a16="http://schemas.microsoft.com/office/drawing/2014/main" id="{0D141933-9613-42A9-BA11-BFE7769426F2}"/>
                  </a:ext>
                </a:extLst>
              </p:cNvPr>
              <p:cNvGrpSpPr/>
              <p:nvPr/>
            </p:nvGrpSpPr>
            <p:grpSpPr>
              <a:xfrm rot="474050">
                <a:off x="2724818" y="1353165"/>
                <a:ext cx="3532604" cy="994283"/>
                <a:chOff x="2620481" y="1157624"/>
                <a:chExt cx="3532604" cy="994283"/>
              </a:xfr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18" name="PA-îṧḻiďé">
                  <a:extLst>
                    <a:ext uri="{FF2B5EF4-FFF2-40B4-BE49-F238E27FC236}">
                      <a16:creationId xmlns:a16="http://schemas.microsoft.com/office/drawing/2014/main" id="{919E7255-977C-4087-A019-B3A2F7E06BB6}"/>
                    </a:ext>
                  </a:extLst>
                </p:cNvPr>
                <p:cNvSpPr/>
                <p:nvPr>
                  <p:custDataLst>
                    <p:tags r:id="rId13"/>
                  </p:custDataLst>
                </p:nvPr>
              </p:nvSpPr>
              <p:spPr bwMode="auto">
                <a:xfrm>
                  <a:off x="2661734" y="1192143"/>
                  <a:ext cx="3491351" cy="894095"/>
                </a:xfrm>
                <a:custGeom>
                  <a:avLst/>
                  <a:gdLst>
                    <a:gd name="T0" fmla="*/ 29 w 1753"/>
                    <a:gd name="T1" fmla="*/ 449 h 449"/>
                    <a:gd name="T2" fmla="*/ 1753 w 1753"/>
                    <a:gd name="T3" fmla="*/ 211 h 449"/>
                    <a:gd name="T4" fmla="*/ 1725 w 1753"/>
                    <a:gd name="T5" fmla="*/ 6 h 449"/>
                    <a:gd name="T6" fmla="*/ 1717 w 1753"/>
                    <a:gd name="T7" fmla="*/ 1 h 449"/>
                    <a:gd name="T8" fmla="*/ 6 w 1753"/>
                    <a:gd name="T9" fmla="*/ 237 h 449"/>
                    <a:gd name="T10" fmla="*/ 0 w 1753"/>
                    <a:gd name="T11" fmla="*/ 244 h 449"/>
                    <a:gd name="T12" fmla="*/ 29 w 1753"/>
                    <a:gd name="T13" fmla="*/ 449 h 4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753" h="449">
                      <a:moveTo>
                        <a:pt x="29" y="449"/>
                      </a:moveTo>
                      <a:cubicBezTo>
                        <a:pt x="1753" y="211"/>
                        <a:pt x="1753" y="211"/>
                        <a:pt x="1753" y="211"/>
                      </a:cubicBezTo>
                      <a:cubicBezTo>
                        <a:pt x="1725" y="6"/>
                        <a:pt x="1725" y="6"/>
                        <a:pt x="1725" y="6"/>
                      </a:cubicBezTo>
                      <a:cubicBezTo>
                        <a:pt x="1724" y="3"/>
                        <a:pt x="1721" y="0"/>
                        <a:pt x="1717" y="1"/>
                      </a:cubicBezTo>
                      <a:cubicBezTo>
                        <a:pt x="6" y="237"/>
                        <a:pt x="6" y="237"/>
                        <a:pt x="6" y="237"/>
                      </a:cubicBezTo>
                      <a:cubicBezTo>
                        <a:pt x="2" y="237"/>
                        <a:pt x="0" y="241"/>
                        <a:pt x="0" y="244"/>
                      </a:cubicBezTo>
                      <a:lnTo>
                        <a:pt x="29" y="449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762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0" name="PA-i$ļiḍè">
                  <a:extLst>
                    <a:ext uri="{FF2B5EF4-FFF2-40B4-BE49-F238E27FC236}">
                      <a16:creationId xmlns:a16="http://schemas.microsoft.com/office/drawing/2014/main" id="{D1BA8485-E86A-43AF-8812-FC10075EAE87}"/>
                    </a:ext>
                  </a:extLst>
                </p:cNvPr>
                <p:cNvSpPr/>
                <p:nvPr>
                  <p:custDataLst>
                    <p:tags r:id="rId14"/>
                  </p:custDataLst>
                </p:nvPr>
              </p:nvSpPr>
              <p:spPr bwMode="auto">
                <a:xfrm>
                  <a:off x="2661734" y="1524692"/>
                  <a:ext cx="784649" cy="601958"/>
                </a:xfrm>
                <a:custGeom>
                  <a:avLst/>
                  <a:gdLst>
                    <a:gd name="T0" fmla="*/ 554 w 932"/>
                    <a:gd name="T1" fmla="*/ 639 h 715"/>
                    <a:gd name="T2" fmla="*/ 0 w 932"/>
                    <a:gd name="T3" fmla="*/ 715 h 715"/>
                    <a:gd name="T4" fmla="*/ 379 w 932"/>
                    <a:gd name="T5" fmla="*/ 78 h 715"/>
                    <a:gd name="T6" fmla="*/ 932 w 932"/>
                    <a:gd name="T7" fmla="*/ 0 h 715"/>
                    <a:gd name="T8" fmla="*/ 554 w 932"/>
                    <a:gd name="T9" fmla="*/ 639 h 7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32" h="715">
                      <a:moveTo>
                        <a:pt x="554" y="639"/>
                      </a:moveTo>
                      <a:lnTo>
                        <a:pt x="0" y="715"/>
                      </a:lnTo>
                      <a:lnTo>
                        <a:pt x="379" y="78"/>
                      </a:lnTo>
                      <a:lnTo>
                        <a:pt x="932" y="0"/>
                      </a:lnTo>
                      <a:lnTo>
                        <a:pt x="554" y="63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2" name="PA-îşlide">
                  <a:extLst>
                    <a:ext uri="{FF2B5EF4-FFF2-40B4-BE49-F238E27FC236}">
                      <a16:creationId xmlns:a16="http://schemas.microsoft.com/office/drawing/2014/main" id="{0F3E4673-3B5D-4A46-A63A-2684677104CB}"/>
                    </a:ext>
                  </a:extLst>
                </p:cNvPr>
                <p:cNvSpPr/>
                <p:nvPr>
                  <p:custDataLst>
                    <p:tags r:id="rId15"/>
                  </p:custDataLst>
                </p:nvPr>
              </p:nvSpPr>
              <p:spPr bwMode="auto">
                <a:xfrm>
                  <a:off x="3565933" y="1403459"/>
                  <a:ext cx="766969" cy="597748"/>
                </a:xfrm>
                <a:custGeom>
                  <a:avLst/>
                  <a:gdLst>
                    <a:gd name="T0" fmla="*/ 556 w 911"/>
                    <a:gd name="T1" fmla="*/ 634 h 710"/>
                    <a:gd name="T2" fmla="*/ 0 w 911"/>
                    <a:gd name="T3" fmla="*/ 710 h 710"/>
                    <a:gd name="T4" fmla="*/ 357 w 911"/>
                    <a:gd name="T5" fmla="*/ 75 h 710"/>
                    <a:gd name="T6" fmla="*/ 911 w 911"/>
                    <a:gd name="T7" fmla="*/ 0 h 710"/>
                    <a:gd name="T8" fmla="*/ 556 w 911"/>
                    <a:gd name="T9" fmla="*/ 634 h 7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11" h="710">
                      <a:moveTo>
                        <a:pt x="556" y="634"/>
                      </a:moveTo>
                      <a:lnTo>
                        <a:pt x="0" y="710"/>
                      </a:lnTo>
                      <a:lnTo>
                        <a:pt x="357" y="75"/>
                      </a:lnTo>
                      <a:lnTo>
                        <a:pt x="911" y="0"/>
                      </a:lnTo>
                      <a:lnTo>
                        <a:pt x="556" y="63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4" name="PA-iSḷíďé">
                  <a:extLst>
                    <a:ext uri="{FF2B5EF4-FFF2-40B4-BE49-F238E27FC236}">
                      <a16:creationId xmlns:a16="http://schemas.microsoft.com/office/drawing/2014/main" id="{9241A3AA-FD6D-40D4-A7B3-D9885FCC4320}"/>
                    </a:ext>
                  </a:extLst>
                </p:cNvPr>
                <p:cNvSpPr/>
                <p:nvPr>
                  <p:custDataLst>
                    <p:tags r:id="rId16"/>
                  </p:custDataLst>
                </p:nvPr>
              </p:nvSpPr>
              <p:spPr bwMode="auto">
                <a:xfrm>
                  <a:off x="4471814" y="1279700"/>
                  <a:ext cx="746764" cy="595222"/>
                </a:xfrm>
                <a:custGeom>
                  <a:avLst/>
                  <a:gdLst>
                    <a:gd name="T0" fmla="*/ 556 w 887"/>
                    <a:gd name="T1" fmla="*/ 632 h 707"/>
                    <a:gd name="T2" fmla="*/ 0 w 887"/>
                    <a:gd name="T3" fmla="*/ 707 h 707"/>
                    <a:gd name="T4" fmla="*/ 332 w 887"/>
                    <a:gd name="T5" fmla="*/ 78 h 707"/>
                    <a:gd name="T6" fmla="*/ 887 w 887"/>
                    <a:gd name="T7" fmla="*/ 0 h 707"/>
                    <a:gd name="T8" fmla="*/ 556 w 887"/>
                    <a:gd name="T9" fmla="*/ 632 h 7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87" h="707">
                      <a:moveTo>
                        <a:pt x="556" y="632"/>
                      </a:moveTo>
                      <a:lnTo>
                        <a:pt x="0" y="707"/>
                      </a:lnTo>
                      <a:lnTo>
                        <a:pt x="332" y="78"/>
                      </a:lnTo>
                      <a:lnTo>
                        <a:pt x="887" y="0"/>
                      </a:lnTo>
                      <a:lnTo>
                        <a:pt x="556" y="63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" name="PA-îślïḋé">
                  <a:extLst>
                    <a:ext uri="{FF2B5EF4-FFF2-40B4-BE49-F238E27FC236}">
                      <a16:creationId xmlns:a16="http://schemas.microsoft.com/office/drawing/2014/main" id="{C312C659-F078-4479-A585-8F6457B36BC9}"/>
                    </a:ext>
                  </a:extLst>
                </p:cNvPr>
                <p:cNvSpPr/>
                <p:nvPr>
                  <p:custDataLst>
                    <p:tags r:id="rId17"/>
                  </p:custDataLst>
                </p:nvPr>
              </p:nvSpPr>
              <p:spPr bwMode="auto">
                <a:xfrm>
                  <a:off x="5378538" y="1157624"/>
                  <a:ext cx="726558" cy="594380"/>
                </a:xfrm>
                <a:custGeom>
                  <a:avLst/>
                  <a:gdLst>
                    <a:gd name="T0" fmla="*/ 555 w 863"/>
                    <a:gd name="T1" fmla="*/ 628 h 706"/>
                    <a:gd name="T2" fmla="*/ 0 w 863"/>
                    <a:gd name="T3" fmla="*/ 706 h 706"/>
                    <a:gd name="T4" fmla="*/ 307 w 863"/>
                    <a:gd name="T5" fmla="*/ 76 h 706"/>
                    <a:gd name="T6" fmla="*/ 863 w 863"/>
                    <a:gd name="T7" fmla="*/ 0 h 706"/>
                    <a:gd name="T8" fmla="*/ 555 w 863"/>
                    <a:gd name="T9" fmla="*/ 628 h 7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63" h="706">
                      <a:moveTo>
                        <a:pt x="555" y="628"/>
                      </a:moveTo>
                      <a:lnTo>
                        <a:pt x="0" y="706"/>
                      </a:lnTo>
                      <a:lnTo>
                        <a:pt x="307" y="76"/>
                      </a:lnTo>
                      <a:lnTo>
                        <a:pt x="863" y="0"/>
                      </a:lnTo>
                      <a:lnTo>
                        <a:pt x="555" y="62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0" name="PA-îṧ1iḑê">
                  <a:extLst>
                    <a:ext uri="{FF2B5EF4-FFF2-40B4-BE49-F238E27FC236}">
                      <a16:creationId xmlns:a16="http://schemas.microsoft.com/office/drawing/2014/main" id="{B6FA8246-7C9E-4C06-B9B3-8FF53F8EA80B}"/>
                    </a:ext>
                  </a:extLst>
                </p:cNvPr>
                <p:cNvSpPr/>
                <p:nvPr>
                  <p:custDataLst>
                    <p:tags r:id="rId18"/>
                  </p:custDataLst>
                </p:nvPr>
              </p:nvSpPr>
              <p:spPr bwMode="auto">
                <a:xfrm>
                  <a:off x="2620481" y="2008784"/>
                  <a:ext cx="141439" cy="14312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</p:grpSp>
        <p:grpSp>
          <p:nvGrpSpPr>
            <p:cNvPr id="96" name="组合 95">
              <a:extLst>
                <a:ext uri="{FF2B5EF4-FFF2-40B4-BE49-F238E27FC236}">
                  <a16:creationId xmlns:a16="http://schemas.microsoft.com/office/drawing/2014/main" id="{2CFB0813-822F-4A6D-B20C-4B3D44931A18}"/>
                </a:ext>
              </a:extLst>
            </p:cNvPr>
            <p:cNvGrpSpPr/>
            <p:nvPr/>
          </p:nvGrpSpPr>
          <p:grpSpPr>
            <a:xfrm flipH="1" flipV="1">
              <a:off x="-750464" y="1721483"/>
              <a:ext cx="3738288" cy="994283"/>
              <a:chOff x="2519134" y="1353165"/>
              <a:chExt cx="3738288" cy="994283"/>
            </a:xfrm>
          </p:grpSpPr>
          <p:grpSp>
            <p:nvGrpSpPr>
              <p:cNvPr id="97" name="组合 96">
                <a:extLst>
                  <a:ext uri="{FF2B5EF4-FFF2-40B4-BE49-F238E27FC236}">
                    <a16:creationId xmlns:a16="http://schemas.microsoft.com/office/drawing/2014/main" id="{C6EEDBA0-C0AD-402F-B309-3D15B10F6E73}"/>
                  </a:ext>
                </a:extLst>
              </p:cNvPr>
              <p:cNvGrpSpPr/>
              <p:nvPr/>
            </p:nvGrpSpPr>
            <p:grpSpPr>
              <a:xfrm rot="474050">
                <a:off x="2519134" y="1809082"/>
                <a:ext cx="457992" cy="457993"/>
                <a:chOff x="2457153" y="1851349"/>
                <a:chExt cx="457992" cy="457993"/>
              </a:xfrm>
            </p:grpSpPr>
            <p:sp>
              <p:nvSpPr>
                <p:cNvPr id="105" name="PA-iṡḻiďé">
                  <a:extLst>
                    <a:ext uri="{FF2B5EF4-FFF2-40B4-BE49-F238E27FC236}">
                      <a16:creationId xmlns:a16="http://schemas.microsoft.com/office/drawing/2014/main" id="{A8ACD2F5-DE39-4C46-AA94-884FEBB3C5B9}"/>
                    </a:ext>
                  </a:extLst>
                </p:cNvPr>
                <p:cNvSpPr/>
                <p:nvPr>
                  <p:custDataLst>
                    <p:tags r:id="rId11"/>
                  </p:custDataLst>
                </p:nvPr>
              </p:nvSpPr>
              <p:spPr bwMode="auto">
                <a:xfrm>
                  <a:off x="2489145" y="1883341"/>
                  <a:ext cx="395692" cy="394850"/>
                </a:xfrm>
                <a:prstGeom prst="ellipse">
                  <a:avLst/>
                </a:prstGeom>
                <a:no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06" name="PA-íšļïďè">
                  <a:extLst>
                    <a:ext uri="{FF2B5EF4-FFF2-40B4-BE49-F238E27FC236}">
                      <a16:creationId xmlns:a16="http://schemas.microsoft.com/office/drawing/2014/main" id="{4F50B685-F416-42DD-A6BA-015E65796EC3}"/>
                    </a:ext>
                  </a:extLst>
                </p:cNvPr>
                <p:cNvSpPr/>
                <p:nvPr>
                  <p:custDataLst>
                    <p:tags r:id="rId12"/>
                  </p:custDataLst>
                </p:nvPr>
              </p:nvSpPr>
              <p:spPr bwMode="auto">
                <a:xfrm>
                  <a:off x="2457153" y="1851349"/>
                  <a:ext cx="457992" cy="457993"/>
                </a:xfrm>
                <a:custGeom>
                  <a:avLst/>
                  <a:gdLst>
                    <a:gd name="T0" fmla="*/ 215 w 230"/>
                    <a:gd name="T1" fmla="*/ 115 h 230"/>
                    <a:gd name="T2" fmla="*/ 199 w 230"/>
                    <a:gd name="T3" fmla="*/ 115 h 230"/>
                    <a:gd name="T4" fmla="*/ 174 w 230"/>
                    <a:gd name="T5" fmla="*/ 174 h 230"/>
                    <a:gd name="T6" fmla="*/ 115 w 230"/>
                    <a:gd name="T7" fmla="*/ 198 h 230"/>
                    <a:gd name="T8" fmla="*/ 57 w 230"/>
                    <a:gd name="T9" fmla="*/ 174 h 230"/>
                    <a:gd name="T10" fmla="*/ 32 w 230"/>
                    <a:gd name="T11" fmla="*/ 115 h 230"/>
                    <a:gd name="T12" fmla="*/ 57 w 230"/>
                    <a:gd name="T13" fmla="*/ 56 h 230"/>
                    <a:gd name="T14" fmla="*/ 115 w 230"/>
                    <a:gd name="T15" fmla="*/ 32 h 230"/>
                    <a:gd name="T16" fmla="*/ 174 w 230"/>
                    <a:gd name="T17" fmla="*/ 56 h 230"/>
                    <a:gd name="T18" fmla="*/ 199 w 230"/>
                    <a:gd name="T19" fmla="*/ 115 h 230"/>
                    <a:gd name="T20" fmla="*/ 215 w 230"/>
                    <a:gd name="T21" fmla="*/ 115 h 230"/>
                    <a:gd name="T22" fmla="*/ 230 w 230"/>
                    <a:gd name="T23" fmla="*/ 115 h 230"/>
                    <a:gd name="T24" fmla="*/ 197 w 230"/>
                    <a:gd name="T25" fmla="*/ 34 h 230"/>
                    <a:gd name="T26" fmla="*/ 115 w 230"/>
                    <a:gd name="T27" fmla="*/ 0 h 230"/>
                    <a:gd name="T28" fmla="*/ 34 w 230"/>
                    <a:gd name="T29" fmla="*/ 34 h 230"/>
                    <a:gd name="T30" fmla="*/ 0 w 230"/>
                    <a:gd name="T31" fmla="*/ 115 h 230"/>
                    <a:gd name="T32" fmla="*/ 34 w 230"/>
                    <a:gd name="T33" fmla="*/ 196 h 230"/>
                    <a:gd name="T34" fmla="*/ 115 w 230"/>
                    <a:gd name="T35" fmla="*/ 230 h 230"/>
                    <a:gd name="T36" fmla="*/ 197 w 230"/>
                    <a:gd name="T37" fmla="*/ 196 h 230"/>
                    <a:gd name="T38" fmla="*/ 230 w 230"/>
                    <a:gd name="T39" fmla="*/ 115 h 230"/>
                    <a:gd name="T40" fmla="*/ 215 w 230"/>
                    <a:gd name="T41" fmla="*/ 115 h 2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30" h="230">
                      <a:moveTo>
                        <a:pt x="215" y="115"/>
                      </a:moveTo>
                      <a:cubicBezTo>
                        <a:pt x="199" y="115"/>
                        <a:pt x="199" y="115"/>
                        <a:pt x="199" y="115"/>
                      </a:cubicBezTo>
                      <a:cubicBezTo>
                        <a:pt x="199" y="138"/>
                        <a:pt x="189" y="159"/>
                        <a:pt x="174" y="174"/>
                      </a:cubicBezTo>
                      <a:cubicBezTo>
                        <a:pt x="159" y="189"/>
                        <a:pt x="139" y="198"/>
                        <a:pt x="115" y="198"/>
                      </a:cubicBezTo>
                      <a:cubicBezTo>
                        <a:pt x="92" y="198"/>
                        <a:pt x="72" y="189"/>
                        <a:pt x="57" y="174"/>
                      </a:cubicBezTo>
                      <a:cubicBezTo>
                        <a:pt x="41" y="159"/>
                        <a:pt x="32" y="138"/>
                        <a:pt x="32" y="115"/>
                      </a:cubicBezTo>
                      <a:cubicBezTo>
                        <a:pt x="32" y="92"/>
                        <a:pt x="41" y="71"/>
                        <a:pt x="57" y="56"/>
                      </a:cubicBezTo>
                      <a:cubicBezTo>
                        <a:pt x="72" y="41"/>
                        <a:pt x="92" y="32"/>
                        <a:pt x="115" y="32"/>
                      </a:cubicBezTo>
                      <a:cubicBezTo>
                        <a:pt x="139" y="32"/>
                        <a:pt x="159" y="41"/>
                        <a:pt x="174" y="56"/>
                      </a:cubicBezTo>
                      <a:cubicBezTo>
                        <a:pt x="189" y="71"/>
                        <a:pt x="199" y="92"/>
                        <a:pt x="199" y="115"/>
                      </a:cubicBezTo>
                      <a:cubicBezTo>
                        <a:pt x="215" y="115"/>
                        <a:pt x="215" y="115"/>
                        <a:pt x="215" y="115"/>
                      </a:cubicBezTo>
                      <a:cubicBezTo>
                        <a:pt x="230" y="115"/>
                        <a:pt x="230" y="115"/>
                        <a:pt x="230" y="115"/>
                      </a:cubicBezTo>
                      <a:cubicBezTo>
                        <a:pt x="230" y="83"/>
                        <a:pt x="218" y="54"/>
                        <a:pt x="197" y="34"/>
                      </a:cubicBezTo>
                      <a:cubicBezTo>
                        <a:pt x="176" y="13"/>
                        <a:pt x="147" y="0"/>
                        <a:pt x="115" y="0"/>
                      </a:cubicBezTo>
                      <a:cubicBezTo>
                        <a:pt x="84" y="0"/>
                        <a:pt x="55" y="13"/>
                        <a:pt x="34" y="34"/>
                      </a:cubicBezTo>
                      <a:cubicBezTo>
                        <a:pt x="13" y="54"/>
                        <a:pt x="0" y="83"/>
                        <a:pt x="0" y="115"/>
                      </a:cubicBezTo>
                      <a:cubicBezTo>
                        <a:pt x="0" y="147"/>
                        <a:pt x="13" y="175"/>
                        <a:pt x="34" y="196"/>
                      </a:cubicBezTo>
                      <a:cubicBezTo>
                        <a:pt x="55" y="217"/>
                        <a:pt x="84" y="230"/>
                        <a:pt x="115" y="230"/>
                      </a:cubicBezTo>
                      <a:cubicBezTo>
                        <a:pt x="147" y="230"/>
                        <a:pt x="176" y="217"/>
                        <a:pt x="197" y="196"/>
                      </a:cubicBezTo>
                      <a:cubicBezTo>
                        <a:pt x="218" y="175"/>
                        <a:pt x="230" y="147"/>
                        <a:pt x="230" y="115"/>
                      </a:cubicBezTo>
                      <a:lnTo>
                        <a:pt x="215" y="115"/>
                      </a:lnTo>
                      <a:close/>
                    </a:path>
                  </a:pathLst>
                </a:custGeom>
                <a:no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grpSp>
            <p:nvGrpSpPr>
              <p:cNvPr id="98" name="组合 97">
                <a:extLst>
                  <a:ext uri="{FF2B5EF4-FFF2-40B4-BE49-F238E27FC236}">
                    <a16:creationId xmlns:a16="http://schemas.microsoft.com/office/drawing/2014/main" id="{7CF85F55-DEDF-43E9-8EB7-0BB42EDCBA18}"/>
                  </a:ext>
                </a:extLst>
              </p:cNvPr>
              <p:cNvGrpSpPr/>
              <p:nvPr/>
            </p:nvGrpSpPr>
            <p:grpSpPr>
              <a:xfrm rot="474050">
                <a:off x="2724818" y="1353165"/>
                <a:ext cx="3532604" cy="994283"/>
                <a:chOff x="2620481" y="1157624"/>
                <a:chExt cx="3532604" cy="994283"/>
              </a:xfr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99" name="PA-îṧḻiďé">
                  <a:extLst>
                    <a:ext uri="{FF2B5EF4-FFF2-40B4-BE49-F238E27FC236}">
                      <a16:creationId xmlns:a16="http://schemas.microsoft.com/office/drawing/2014/main" id="{536DBCEB-1AB6-4A19-BDE6-C987AB45B407}"/>
                    </a:ext>
                  </a:extLst>
                </p:cNvPr>
                <p:cNvSpPr/>
                <p:nvPr>
                  <p:custDataLst>
                    <p:tags r:id="rId5"/>
                  </p:custDataLst>
                </p:nvPr>
              </p:nvSpPr>
              <p:spPr bwMode="auto">
                <a:xfrm>
                  <a:off x="2661734" y="1192143"/>
                  <a:ext cx="3491351" cy="894095"/>
                </a:xfrm>
                <a:custGeom>
                  <a:avLst/>
                  <a:gdLst>
                    <a:gd name="T0" fmla="*/ 29 w 1753"/>
                    <a:gd name="T1" fmla="*/ 449 h 449"/>
                    <a:gd name="T2" fmla="*/ 1753 w 1753"/>
                    <a:gd name="T3" fmla="*/ 211 h 449"/>
                    <a:gd name="T4" fmla="*/ 1725 w 1753"/>
                    <a:gd name="T5" fmla="*/ 6 h 449"/>
                    <a:gd name="T6" fmla="*/ 1717 w 1753"/>
                    <a:gd name="T7" fmla="*/ 1 h 449"/>
                    <a:gd name="T8" fmla="*/ 6 w 1753"/>
                    <a:gd name="T9" fmla="*/ 237 h 449"/>
                    <a:gd name="T10" fmla="*/ 0 w 1753"/>
                    <a:gd name="T11" fmla="*/ 244 h 449"/>
                    <a:gd name="T12" fmla="*/ 29 w 1753"/>
                    <a:gd name="T13" fmla="*/ 449 h 4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753" h="449">
                      <a:moveTo>
                        <a:pt x="29" y="449"/>
                      </a:moveTo>
                      <a:cubicBezTo>
                        <a:pt x="1753" y="211"/>
                        <a:pt x="1753" y="211"/>
                        <a:pt x="1753" y="211"/>
                      </a:cubicBezTo>
                      <a:cubicBezTo>
                        <a:pt x="1725" y="6"/>
                        <a:pt x="1725" y="6"/>
                        <a:pt x="1725" y="6"/>
                      </a:cubicBezTo>
                      <a:cubicBezTo>
                        <a:pt x="1724" y="3"/>
                        <a:pt x="1721" y="0"/>
                        <a:pt x="1717" y="1"/>
                      </a:cubicBezTo>
                      <a:cubicBezTo>
                        <a:pt x="6" y="237"/>
                        <a:pt x="6" y="237"/>
                        <a:pt x="6" y="237"/>
                      </a:cubicBezTo>
                      <a:cubicBezTo>
                        <a:pt x="2" y="237"/>
                        <a:pt x="0" y="241"/>
                        <a:pt x="0" y="244"/>
                      </a:cubicBezTo>
                      <a:lnTo>
                        <a:pt x="29" y="449"/>
                      </a:lnTo>
                      <a:close/>
                    </a:path>
                  </a:pathLst>
                </a:custGeom>
                <a:noFill/>
                <a:ln w="76200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00" name="PA-i$ļiḍè">
                  <a:extLst>
                    <a:ext uri="{FF2B5EF4-FFF2-40B4-BE49-F238E27FC236}">
                      <a16:creationId xmlns:a16="http://schemas.microsoft.com/office/drawing/2014/main" id="{75EBFA1A-7BCA-4819-AFAB-6AD4CF562B7D}"/>
                    </a:ext>
                  </a:extLst>
                </p:cNvPr>
                <p:cNvSpPr/>
                <p:nvPr>
                  <p:custDataLst>
                    <p:tags r:id="rId6"/>
                  </p:custDataLst>
                </p:nvPr>
              </p:nvSpPr>
              <p:spPr bwMode="auto">
                <a:xfrm>
                  <a:off x="2661734" y="1524692"/>
                  <a:ext cx="784649" cy="601958"/>
                </a:xfrm>
                <a:custGeom>
                  <a:avLst/>
                  <a:gdLst>
                    <a:gd name="T0" fmla="*/ 554 w 932"/>
                    <a:gd name="T1" fmla="*/ 639 h 715"/>
                    <a:gd name="T2" fmla="*/ 0 w 932"/>
                    <a:gd name="T3" fmla="*/ 715 h 715"/>
                    <a:gd name="T4" fmla="*/ 379 w 932"/>
                    <a:gd name="T5" fmla="*/ 78 h 715"/>
                    <a:gd name="T6" fmla="*/ 932 w 932"/>
                    <a:gd name="T7" fmla="*/ 0 h 715"/>
                    <a:gd name="T8" fmla="*/ 554 w 932"/>
                    <a:gd name="T9" fmla="*/ 639 h 7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32" h="715">
                      <a:moveTo>
                        <a:pt x="554" y="639"/>
                      </a:moveTo>
                      <a:lnTo>
                        <a:pt x="0" y="715"/>
                      </a:lnTo>
                      <a:lnTo>
                        <a:pt x="379" y="78"/>
                      </a:lnTo>
                      <a:lnTo>
                        <a:pt x="932" y="0"/>
                      </a:lnTo>
                      <a:lnTo>
                        <a:pt x="554" y="639"/>
                      </a:lnTo>
                      <a:close/>
                    </a:path>
                  </a:pathLst>
                </a:custGeom>
                <a:no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01" name="PA-îşlide">
                  <a:extLst>
                    <a:ext uri="{FF2B5EF4-FFF2-40B4-BE49-F238E27FC236}">
                      <a16:creationId xmlns:a16="http://schemas.microsoft.com/office/drawing/2014/main" id="{975EDAE4-8C47-4AE1-807C-08BADC0DCDF7}"/>
                    </a:ext>
                  </a:extLst>
                </p:cNvPr>
                <p:cNvSpPr/>
                <p:nvPr>
                  <p:custDataLst>
                    <p:tags r:id="rId7"/>
                  </p:custDataLst>
                </p:nvPr>
              </p:nvSpPr>
              <p:spPr bwMode="auto">
                <a:xfrm>
                  <a:off x="3565933" y="1403459"/>
                  <a:ext cx="766969" cy="597748"/>
                </a:xfrm>
                <a:custGeom>
                  <a:avLst/>
                  <a:gdLst>
                    <a:gd name="T0" fmla="*/ 556 w 911"/>
                    <a:gd name="T1" fmla="*/ 634 h 710"/>
                    <a:gd name="T2" fmla="*/ 0 w 911"/>
                    <a:gd name="T3" fmla="*/ 710 h 710"/>
                    <a:gd name="T4" fmla="*/ 357 w 911"/>
                    <a:gd name="T5" fmla="*/ 75 h 710"/>
                    <a:gd name="T6" fmla="*/ 911 w 911"/>
                    <a:gd name="T7" fmla="*/ 0 h 710"/>
                    <a:gd name="T8" fmla="*/ 556 w 911"/>
                    <a:gd name="T9" fmla="*/ 634 h 7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11" h="710">
                      <a:moveTo>
                        <a:pt x="556" y="634"/>
                      </a:moveTo>
                      <a:lnTo>
                        <a:pt x="0" y="710"/>
                      </a:lnTo>
                      <a:lnTo>
                        <a:pt x="357" y="75"/>
                      </a:lnTo>
                      <a:lnTo>
                        <a:pt x="911" y="0"/>
                      </a:lnTo>
                      <a:lnTo>
                        <a:pt x="556" y="634"/>
                      </a:lnTo>
                      <a:close/>
                    </a:path>
                  </a:pathLst>
                </a:custGeom>
                <a:no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02" name="PA-iSḷíďé">
                  <a:extLst>
                    <a:ext uri="{FF2B5EF4-FFF2-40B4-BE49-F238E27FC236}">
                      <a16:creationId xmlns:a16="http://schemas.microsoft.com/office/drawing/2014/main" id="{AB7B593F-F522-4E1E-BA1E-7CF268C7C9EA}"/>
                    </a:ext>
                  </a:extLst>
                </p:cNvPr>
                <p:cNvSpPr/>
                <p:nvPr>
                  <p:custDataLst>
                    <p:tags r:id="rId8"/>
                  </p:custDataLst>
                </p:nvPr>
              </p:nvSpPr>
              <p:spPr bwMode="auto">
                <a:xfrm>
                  <a:off x="4471814" y="1279700"/>
                  <a:ext cx="746764" cy="595222"/>
                </a:xfrm>
                <a:custGeom>
                  <a:avLst/>
                  <a:gdLst>
                    <a:gd name="T0" fmla="*/ 556 w 887"/>
                    <a:gd name="T1" fmla="*/ 632 h 707"/>
                    <a:gd name="T2" fmla="*/ 0 w 887"/>
                    <a:gd name="T3" fmla="*/ 707 h 707"/>
                    <a:gd name="T4" fmla="*/ 332 w 887"/>
                    <a:gd name="T5" fmla="*/ 78 h 707"/>
                    <a:gd name="T6" fmla="*/ 887 w 887"/>
                    <a:gd name="T7" fmla="*/ 0 h 707"/>
                    <a:gd name="T8" fmla="*/ 556 w 887"/>
                    <a:gd name="T9" fmla="*/ 632 h 7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87" h="707">
                      <a:moveTo>
                        <a:pt x="556" y="632"/>
                      </a:moveTo>
                      <a:lnTo>
                        <a:pt x="0" y="707"/>
                      </a:lnTo>
                      <a:lnTo>
                        <a:pt x="332" y="78"/>
                      </a:lnTo>
                      <a:lnTo>
                        <a:pt x="887" y="0"/>
                      </a:lnTo>
                      <a:lnTo>
                        <a:pt x="556" y="632"/>
                      </a:lnTo>
                      <a:close/>
                    </a:path>
                  </a:pathLst>
                </a:custGeom>
                <a:no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03" name="PA-îślïḋé">
                  <a:extLst>
                    <a:ext uri="{FF2B5EF4-FFF2-40B4-BE49-F238E27FC236}">
                      <a16:creationId xmlns:a16="http://schemas.microsoft.com/office/drawing/2014/main" id="{03E4EF7F-EB5E-4152-9B03-832F00B84439}"/>
                    </a:ext>
                  </a:extLst>
                </p:cNvPr>
                <p:cNvSpPr/>
                <p:nvPr>
                  <p:custDataLst>
                    <p:tags r:id="rId9"/>
                  </p:custDataLst>
                </p:nvPr>
              </p:nvSpPr>
              <p:spPr bwMode="auto">
                <a:xfrm>
                  <a:off x="5378538" y="1157624"/>
                  <a:ext cx="726558" cy="594380"/>
                </a:xfrm>
                <a:custGeom>
                  <a:avLst/>
                  <a:gdLst>
                    <a:gd name="T0" fmla="*/ 555 w 863"/>
                    <a:gd name="T1" fmla="*/ 628 h 706"/>
                    <a:gd name="T2" fmla="*/ 0 w 863"/>
                    <a:gd name="T3" fmla="*/ 706 h 706"/>
                    <a:gd name="T4" fmla="*/ 307 w 863"/>
                    <a:gd name="T5" fmla="*/ 76 h 706"/>
                    <a:gd name="T6" fmla="*/ 863 w 863"/>
                    <a:gd name="T7" fmla="*/ 0 h 706"/>
                    <a:gd name="T8" fmla="*/ 555 w 863"/>
                    <a:gd name="T9" fmla="*/ 628 h 7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63" h="706">
                      <a:moveTo>
                        <a:pt x="555" y="628"/>
                      </a:moveTo>
                      <a:lnTo>
                        <a:pt x="0" y="706"/>
                      </a:lnTo>
                      <a:lnTo>
                        <a:pt x="307" y="76"/>
                      </a:lnTo>
                      <a:lnTo>
                        <a:pt x="863" y="0"/>
                      </a:lnTo>
                      <a:lnTo>
                        <a:pt x="555" y="628"/>
                      </a:lnTo>
                      <a:close/>
                    </a:path>
                  </a:pathLst>
                </a:custGeom>
                <a:no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04" name="PA-îṧ1iḑê">
                  <a:extLst>
                    <a:ext uri="{FF2B5EF4-FFF2-40B4-BE49-F238E27FC236}">
                      <a16:creationId xmlns:a16="http://schemas.microsoft.com/office/drawing/2014/main" id="{125D22AC-1AA0-454C-A64A-9A067395ACB2}"/>
                    </a:ext>
                  </a:extLst>
                </p:cNvPr>
                <p:cNvSpPr/>
                <p:nvPr>
                  <p:custDataLst>
                    <p:tags r:id="rId10"/>
                  </p:custDataLst>
                </p:nvPr>
              </p:nvSpPr>
              <p:spPr bwMode="auto">
                <a:xfrm>
                  <a:off x="2620481" y="2008784"/>
                  <a:ext cx="141439" cy="143123"/>
                </a:xfrm>
                <a:prstGeom prst="ellipse">
                  <a:avLst/>
                </a:prstGeom>
                <a:no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</p:grpSp>
      </p:grpSp>
      <p:pic>
        <p:nvPicPr>
          <p:cNvPr id="2" name="68 Workshop Sounds-车间-木拍板2(wor_爱给网_aigei_com">
            <a:hlinkClick r:id="" action="ppaction://media"/>
            <a:extLst>
              <a:ext uri="{FF2B5EF4-FFF2-40B4-BE49-F238E27FC236}">
                <a16:creationId xmlns:a16="http://schemas.microsoft.com/office/drawing/2014/main" id="{3F1710D2-7B9F-4653-BE0A-FDB63FAFB043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55"/>
          <a:stretch>
            <a:fillRect/>
          </a:stretch>
        </p:blipFill>
        <p:spPr>
          <a:xfrm>
            <a:off x="3922714" y="-1255837"/>
            <a:ext cx="487362" cy="487363"/>
          </a:xfrm>
          <a:prstGeom prst="rect">
            <a:avLst/>
          </a:prstGeom>
        </p:spPr>
      </p:pic>
      <p:sp>
        <p:nvSpPr>
          <p:cNvPr id="4" name="梯形 3">
            <a:extLst>
              <a:ext uri="{FF2B5EF4-FFF2-40B4-BE49-F238E27FC236}">
                <a16:creationId xmlns:a16="http://schemas.microsoft.com/office/drawing/2014/main" id="{146F625C-067D-4D54-BDA5-61C4D8DB3B6C}"/>
              </a:ext>
            </a:extLst>
          </p:cNvPr>
          <p:cNvSpPr/>
          <p:nvPr/>
        </p:nvSpPr>
        <p:spPr>
          <a:xfrm rot="15300000">
            <a:off x="6958950" y="1538006"/>
            <a:ext cx="190857" cy="639650"/>
          </a:xfrm>
          <a:prstGeom prst="trapezoid">
            <a:avLst/>
          </a:prstGeom>
          <a:solidFill>
            <a:schemeClr val="tx1"/>
          </a:solidFill>
          <a:ln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2" name="梯形 61">
            <a:extLst>
              <a:ext uri="{FF2B5EF4-FFF2-40B4-BE49-F238E27FC236}">
                <a16:creationId xmlns:a16="http://schemas.microsoft.com/office/drawing/2014/main" id="{58220829-560E-441C-B153-B5B67790D01A}"/>
              </a:ext>
            </a:extLst>
          </p:cNvPr>
          <p:cNvSpPr/>
          <p:nvPr/>
        </p:nvSpPr>
        <p:spPr>
          <a:xfrm rot="18086417">
            <a:off x="6984964" y="2073802"/>
            <a:ext cx="125834" cy="722102"/>
          </a:xfrm>
          <a:prstGeom prst="trapezoid">
            <a:avLst/>
          </a:prstGeom>
          <a:solidFill>
            <a:schemeClr val="tx1"/>
          </a:solidFill>
          <a:ln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4" name="标题 4">
            <a:extLst>
              <a:ext uri="{FF2B5EF4-FFF2-40B4-BE49-F238E27FC236}">
                <a16:creationId xmlns:a16="http://schemas.microsoft.com/office/drawing/2014/main" id="{585B0CBB-0A00-445E-8FA1-CF38FFF750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2332"/>
            <a:ext cx="1935145" cy="338554"/>
          </a:xfrm>
        </p:spPr>
        <p:txBody>
          <a:bodyPr/>
          <a:lstStyle/>
          <a:p>
            <a:r>
              <a:rPr lang="zh-CN" altLang="en-US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</a:t>
            </a:r>
            <a:r>
              <a:rPr lang="zh-CN" altLang="en-US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列表和元组</a:t>
            </a:r>
          </a:p>
        </p:txBody>
      </p:sp>
    </p:spTree>
    <p:extLst>
      <p:ext uri="{BB962C8B-B14F-4D97-AF65-F5344CB8AC3E}">
        <p14:creationId xmlns:p14="http://schemas.microsoft.com/office/powerpoint/2010/main" val="941036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" presetID="42" presetClass="path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1.7284E-6 L 0 0.84938 " pathEditMode="relative" rAng="0" ptsTypes="AA">
                                          <p:cBhvr>
                                            <p:cTn id="10" dur="500" spd="-1000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4246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42" presetClass="path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5.55556E-7 -2.34568E-6 L -5.55556E-7 0.86111 " pathEditMode="relative" rAng="0" ptsTypes="AA">
                                          <p:cBhvr>
                                            <p:cTn id="12" dur="500" spd="-1000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4305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3" presetID="42" presetClass="path" presetSubtype="0" fill="hold" nodeType="withEffect" p14:presetBounceEnd="25000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0 1.7284E-6 L 0 0.06944 " pathEditMode="relative" rAng="0" ptsTypes="AA" p14:bounceEnd="25000">
                                          <p:cBhvr>
                                            <p:cTn id="14" dur="4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45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42" presetClass="path" presetSubtype="0" fill="hold" nodeType="withEffect" p14:presetBounceEnd="25000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-5.55556E-7 -2.34568E-6 L -5.55556E-7 0.07253 " pathEditMode="relative" rAng="0" ptsTypes="AA" p14:bounceEnd="25000">
                                          <p:cBhvr>
                                            <p:cTn id="16" dur="4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61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7" presetID="8" presetClass="emph" presetSubtype="0" decel="100000" autoRev="1" fill="hold" nodeType="withEffect">
                                      <p:stCondLst>
                                        <p:cond delay="10"/>
                                      </p:stCondLst>
                                      <p:childTnLst>
                                        <p:animRot by="-1800000">
                                          <p:cBhvr>
                                            <p:cTn id="18" dur="37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9" presetID="1" presetClass="mediacall" presetSubtype="0" fill="hold" nodeType="withEffect">
                                      <p:stCondLst>
                                        <p:cond delay="43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20" dur="1044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21" presetID="22" presetClass="entr" presetSubtype="8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3" dur="15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22" presetClass="entr" presetSubtype="8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6" dur="15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22" presetClass="exit" presetSubtype="8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Effect transition="out" filter="wipe(left)">
                                          <p:cBhvr>
                                            <p:cTn id="28" dur="15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149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0" presetID="22" presetClass="exit" presetSubtype="8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Effect transition="out" filter="wipe(left)">
                                          <p:cBhvr>
                                            <p:cTn id="31" dur="15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149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>
                    <p:cTn id="33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2"/>
                    </p:tgtEl>
                  </p:cMediaNode>
                </p:audio>
              </p:childTnLst>
            </p:cTn>
          </p:par>
        </p:tnLst>
        <p:bldLst>
          <p:bldP spid="4" grpId="0" animBg="1"/>
          <p:bldP spid="4" grpId="1" animBg="1"/>
          <p:bldP spid="62" grpId="0" animBg="1"/>
          <p:bldP spid="62" grpId="1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" presetID="42" presetClass="path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1.7284E-6 L 0 0.84938 " pathEditMode="relative" rAng="0" ptsTypes="AA">
                                          <p:cBhvr>
                                            <p:cTn id="10" dur="500" spd="-1000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4246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42" presetClass="path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5.55556E-7 -2.34568E-6 L -5.55556E-7 0.86111 " pathEditMode="relative" rAng="0" ptsTypes="AA">
                                          <p:cBhvr>
                                            <p:cTn id="12" dur="500" spd="-1000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4305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3" presetID="42" presetClass="path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0 1.7284E-6 L 0 0.06944 " pathEditMode="relative" rAng="0" ptsTypes="AA">
                                          <p:cBhvr>
                                            <p:cTn id="14" dur="4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45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42" presetClass="path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-5.55556E-7 -2.34568E-6 L -5.55556E-7 0.07253 " pathEditMode="relative" rAng="0" ptsTypes="AA">
                                          <p:cBhvr>
                                            <p:cTn id="16" dur="4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61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7" presetID="8" presetClass="emph" presetSubtype="0" decel="100000" autoRev="1" fill="hold" nodeType="withEffect">
                                      <p:stCondLst>
                                        <p:cond delay="10"/>
                                      </p:stCondLst>
                                      <p:childTnLst>
                                        <p:animRot by="-1800000">
                                          <p:cBhvr>
                                            <p:cTn id="18" dur="37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9" presetID="1" presetClass="mediacall" presetSubtype="0" fill="hold" nodeType="withEffect">
                                      <p:stCondLst>
                                        <p:cond delay="43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20" dur="1044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21" presetID="22" presetClass="entr" presetSubtype="8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3" dur="15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22" presetClass="entr" presetSubtype="8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6" dur="15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22" presetClass="exit" presetSubtype="8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Effect transition="out" filter="wipe(left)">
                                          <p:cBhvr>
                                            <p:cTn id="28" dur="15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149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0" presetID="22" presetClass="exit" presetSubtype="8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Effect transition="out" filter="wipe(left)">
                                          <p:cBhvr>
                                            <p:cTn id="31" dur="15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149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>
                    <p:cTn id="33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2"/>
                    </p:tgtEl>
                  </p:cMediaNode>
                </p:audio>
              </p:childTnLst>
            </p:cTn>
          </p:par>
        </p:tnLst>
        <p:bldLst>
          <p:bldP spid="4" grpId="0" animBg="1"/>
          <p:bldP spid="4" grpId="1" animBg="1"/>
          <p:bldP spid="62" grpId="0" animBg="1"/>
          <p:bldP spid="62" grpId="1" animBg="1"/>
        </p:bldLst>
      </p:timing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7562F4F-C99E-4826-9326-BE619B52D751}"/>
              </a:ext>
            </a:extLst>
          </p:cNvPr>
          <p:cNvSpPr txBox="1"/>
          <p:nvPr/>
        </p:nvSpPr>
        <p:spPr>
          <a:xfrm>
            <a:off x="539552" y="267494"/>
            <a:ext cx="1440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列表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934FCC9-FD7C-4C20-8EBF-55E60A97EA9B}"/>
              </a:ext>
            </a:extLst>
          </p:cNvPr>
          <p:cNvSpPr txBox="1"/>
          <p:nvPr/>
        </p:nvSpPr>
        <p:spPr>
          <a:xfrm>
            <a:off x="971600" y="771550"/>
            <a:ext cx="64328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变量名 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= 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“孙兴华”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        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思考：如果有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100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个人名怎么办？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5066813-5D16-40A9-B0B8-269D1BB72662}"/>
              </a:ext>
            </a:extLst>
          </p:cNvPr>
          <p:cNvSpPr txBox="1"/>
          <p:nvPr/>
        </p:nvSpPr>
        <p:spPr>
          <a:xfrm>
            <a:off x="959090" y="1248497"/>
            <a:ext cx="76453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列表可以一次性存储多个数据，且可以为不同数据类型，</a:t>
            </a:r>
            <a:r>
              <a:rPr lang="zh-CN" altLang="en-US" sz="14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但是</a:t>
            </a:r>
            <a:r>
              <a:rPr lang="zh-CN" altLang="en-US" sz="14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你就用同一类型吧，好吗？</a:t>
            </a:r>
            <a:endParaRPr lang="zh-CN" altLang="en-US" sz="14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CB95244-5970-4DE7-841F-CC54B5D88B24}"/>
              </a:ext>
            </a:extLst>
          </p:cNvPr>
          <p:cNvSpPr txBox="1"/>
          <p:nvPr/>
        </p:nvSpPr>
        <p:spPr>
          <a:xfrm>
            <a:off x="971600" y="1828256"/>
            <a:ext cx="643285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格式：</a:t>
            </a:r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变量名 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= [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数据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，数据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，数据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，数据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，数据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，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……]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7BBB4F6-0067-4DD3-A2B3-FD07197A0216}"/>
              </a:ext>
            </a:extLst>
          </p:cNvPr>
          <p:cNvSpPr txBox="1"/>
          <p:nvPr/>
        </p:nvSpPr>
        <p:spPr>
          <a:xfrm>
            <a:off x="948071" y="3147814"/>
            <a:ext cx="72243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>
                <a:solidFill>
                  <a:schemeClr val="accent4">
                    <a:lumMod val="40000"/>
                    <a:lumOff val="60000"/>
                  </a:schemeClr>
                </a:solidFill>
              </a:rPr>
              <a:t>观察：字符串用单引，双引，三引号，列表用中括号。</a:t>
            </a:r>
            <a:endParaRPr lang="zh-CN" altLang="en-US" sz="1600" b="1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60640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DFA74B6A-AADB-4197-BD58-9F4DF715D2AE}"/>
              </a:ext>
            </a:extLst>
          </p:cNvPr>
          <p:cNvSpPr txBox="1"/>
          <p:nvPr/>
        </p:nvSpPr>
        <p:spPr>
          <a:xfrm>
            <a:off x="539552" y="267494"/>
            <a:ext cx="1440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列表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BE23133-5A77-40F3-9AE2-CB76389688FE}"/>
              </a:ext>
            </a:extLst>
          </p:cNvPr>
          <p:cNvSpPr txBox="1"/>
          <p:nvPr/>
        </p:nvSpPr>
        <p:spPr>
          <a:xfrm>
            <a:off x="971600" y="771550"/>
            <a:ext cx="41764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一、列表的常用操作  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增，删，改，</a:t>
            </a:r>
            <a:r>
              <a:rPr lang="zh-CN" altLang="en-US" sz="14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查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B5B5201-41EF-49A6-B059-5069286AE271}"/>
              </a:ext>
            </a:extLst>
          </p:cNvPr>
          <p:cNvSpPr txBox="1"/>
          <p:nvPr/>
        </p:nvSpPr>
        <p:spPr>
          <a:xfrm>
            <a:off x="1547664" y="1244829"/>
            <a:ext cx="48245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>
                <a:solidFill>
                  <a:schemeClr val="bg1"/>
                </a:solidFill>
              </a:rPr>
              <a:t>1</a:t>
            </a:r>
            <a:r>
              <a:rPr lang="zh-CN" altLang="en-US" sz="1200" b="1">
                <a:solidFill>
                  <a:schemeClr val="bg1"/>
                </a:solidFill>
              </a:rPr>
              <a:t>、下标（又叫索引）：</a:t>
            </a:r>
            <a:r>
              <a:rPr lang="zh-CN" altLang="en-US" sz="1200" b="1">
                <a:solidFill>
                  <a:srgbClr val="FFFF00"/>
                </a:solidFill>
              </a:rPr>
              <a:t>从</a:t>
            </a:r>
            <a:r>
              <a:rPr lang="en-US" altLang="zh-CN" sz="1200" b="1">
                <a:solidFill>
                  <a:srgbClr val="FFFF00"/>
                </a:solidFill>
              </a:rPr>
              <a:t>0</a:t>
            </a:r>
            <a:r>
              <a:rPr lang="zh-CN" altLang="en-US" sz="1200" b="1">
                <a:solidFill>
                  <a:srgbClr val="FFFF00"/>
                </a:solidFill>
              </a:rPr>
              <a:t>开始</a:t>
            </a:r>
            <a:endParaRPr lang="zh-CN" altLang="en-US" sz="1200" b="1" dirty="0">
              <a:solidFill>
                <a:srgbClr val="FFFF00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EC48A5F-0513-4DC4-87EE-381CA5CC3222}"/>
              </a:ext>
            </a:extLst>
          </p:cNvPr>
          <p:cNvSpPr txBox="1"/>
          <p:nvPr/>
        </p:nvSpPr>
        <p:spPr>
          <a:xfrm>
            <a:off x="2051720" y="1687330"/>
            <a:ext cx="64807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>
                <a:solidFill>
                  <a:schemeClr val="bg1"/>
                </a:solidFill>
              </a:rPr>
              <a:t>知道为什么我不喜欢管它叫索引吗？我自己习惯索引是一列，而不是一行。用</a:t>
            </a:r>
            <a:r>
              <a:rPr lang="en-US" altLang="zh-CN" sz="1200" b="1">
                <a:solidFill>
                  <a:schemeClr val="bg1"/>
                </a:solidFill>
              </a:rPr>
              <a:t>Excel</a:t>
            </a:r>
            <a:r>
              <a:rPr lang="zh-CN" altLang="en-US" sz="1200" b="1">
                <a:solidFill>
                  <a:schemeClr val="bg1"/>
                </a:solidFill>
              </a:rPr>
              <a:t>落下的病</a:t>
            </a:r>
            <a:endParaRPr lang="zh-CN" altLang="en-US" sz="1200" b="1" dirty="0">
              <a:solidFill>
                <a:schemeClr val="bg1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6C91338-3DFD-4662-A5E4-7A98D58F97A1}"/>
              </a:ext>
            </a:extLst>
          </p:cNvPr>
          <p:cNvSpPr txBox="1"/>
          <p:nvPr/>
        </p:nvSpPr>
        <p:spPr>
          <a:xfrm>
            <a:off x="971600" y="2571750"/>
            <a:ext cx="648072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>
                <a:solidFill>
                  <a:schemeClr val="bg1"/>
                </a:solidFill>
              </a:rPr>
              <a:t>变量名 </a:t>
            </a:r>
            <a:r>
              <a:rPr lang="en-US" altLang="zh-CN" sz="1400" b="1">
                <a:solidFill>
                  <a:schemeClr val="bg1"/>
                </a:solidFill>
              </a:rPr>
              <a:t>= ['</a:t>
            </a:r>
            <a:r>
              <a:rPr lang="zh-CN" altLang="en-US" sz="1400" b="1">
                <a:solidFill>
                  <a:schemeClr val="bg1"/>
                </a:solidFill>
              </a:rPr>
              <a:t>孙行者</a:t>
            </a:r>
            <a:r>
              <a:rPr lang="en-US" altLang="zh-CN" sz="1400" b="1">
                <a:solidFill>
                  <a:schemeClr val="bg1"/>
                </a:solidFill>
              </a:rPr>
              <a:t>','</a:t>
            </a:r>
            <a:r>
              <a:rPr lang="zh-CN" altLang="en-US" sz="1400" b="1">
                <a:solidFill>
                  <a:schemeClr val="bg1"/>
                </a:solidFill>
              </a:rPr>
              <a:t>行者孙</a:t>
            </a:r>
            <a:r>
              <a:rPr lang="en-US" altLang="zh-CN" sz="1400" b="1">
                <a:solidFill>
                  <a:schemeClr val="bg1"/>
                </a:solidFill>
              </a:rPr>
              <a:t>','</a:t>
            </a:r>
            <a:r>
              <a:rPr lang="zh-CN" altLang="en-US" sz="1400" b="1">
                <a:solidFill>
                  <a:schemeClr val="bg1"/>
                </a:solidFill>
              </a:rPr>
              <a:t>者行孙</a:t>
            </a:r>
            <a:r>
              <a:rPr lang="en-US" altLang="zh-CN" sz="1400" b="1">
                <a:solidFill>
                  <a:schemeClr val="bg1"/>
                </a:solidFill>
              </a:rPr>
              <a:t>','</a:t>
            </a:r>
            <a:r>
              <a:rPr lang="zh-CN" altLang="en-US" sz="1400" b="1">
                <a:solidFill>
                  <a:schemeClr val="bg1"/>
                </a:solidFill>
              </a:rPr>
              <a:t>孙悟空</a:t>
            </a:r>
            <a:r>
              <a:rPr lang="en-US" altLang="zh-CN" sz="1400" b="1">
                <a:solidFill>
                  <a:schemeClr val="bg1"/>
                </a:solidFill>
              </a:rPr>
              <a:t>']</a:t>
            </a:r>
          </a:p>
          <a:p>
            <a:endParaRPr lang="en-US" altLang="zh-CN" sz="1400" b="1">
              <a:solidFill>
                <a:schemeClr val="bg1"/>
              </a:solidFill>
            </a:endParaRPr>
          </a:p>
          <a:p>
            <a:r>
              <a:rPr lang="en-US" altLang="zh-CN" sz="1400" b="1">
                <a:solidFill>
                  <a:schemeClr val="bg1"/>
                </a:solidFill>
              </a:rPr>
              <a:t>print(</a:t>
            </a:r>
            <a:r>
              <a:rPr lang="zh-CN" altLang="en-US" sz="1400" b="1">
                <a:solidFill>
                  <a:schemeClr val="bg1"/>
                </a:solidFill>
              </a:rPr>
              <a:t>变量名</a:t>
            </a:r>
            <a:r>
              <a:rPr lang="en-US" altLang="zh-CN" sz="1400" b="1">
                <a:solidFill>
                  <a:schemeClr val="bg1"/>
                </a:solidFill>
              </a:rPr>
              <a:t>[0])</a:t>
            </a:r>
          </a:p>
          <a:p>
            <a:r>
              <a:rPr lang="en-US" altLang="zh-CN" sz="1400" b="1">
                <a:solidFill>
                  <a:schemeClr val="bg1"/>
                </a:solidFill>
              </a:rPr>
              <a:t>print(</a:t>
            </a:r>
            <a:r>
              <a:rPr lang="zh-CN" altLang="en-US" sz="1400" b="1">
                <a:solidFill>
                  <a:schemeClr val="bg1"/>
                </a:solidFill>
              </a:rPr>
              <a:t>变量名</a:t>
            </a:r>
            <a:r>
              <a:rPr lang="en-US" altLang="zh-CN" sz="1400" b="1">
                <a:solidFill>
                  <a:schemeClr val="bg1"/>
                </a:solidFill>
              </a:rPr>
              <a:t>[1])</a:t>
            </a:r>
          </a:p>
          <a:p>
            <a:r>
              <a:rPr lang="en-US" altLang="zh-CN" sz="1400" b="1">
                <a:solidFill>
                  <a:schemeClr val="bg1"/>
                </a:solidFill>
              </a:rPr>
              <a:t>print(</a:t>
            </a:r>
            <a:r>
              <a:rPr lang="zh-CN" altLang="en-US" sz="1400" b="1">
                <a:solidFill>
                  <a:schemeClr val="bg1"/>
                </a:solidFill>
              </a:rPr>
              <a:t>变量名</a:t>
            </a:r>
            <a:r>
              <a:rPr lang="en-US" altLang="zh-CN" sz="1400" b="1">
                <a:solidFill>
                  <a:schemeClr val="bg1"/>
                </a:solidFill>
              </a:rPr>
              <a:t>[2])</a:t>
            </a:r>
          </a:p>
          <a:p>
            <a:endParaRPr lang="en-US" altLang="zh-CN" sz="1400" b="1">
              <a:solidFill>
                <a:schemeClr val="bg1"/>
              </a:solidFill>
            </a:endParaRPr>
          </a:p>
          <a:p>
            <a:r>
              <a:rPr lang="en-US" altLang="zh-CN" sz="1400" b="1">
                <a:solidFill>
                  <a:schemeClr val="bg1"/>
                </a:solidFill>
              </a:rPr>
              <a:t>print(f'</a:t>
            </a:r>
            <a:r>
              <a:rPr lang="en-US" altLang="zh-CN" sz="1400" b="1">
                <a:solidFill>
                  <a:srgbClr val="FFFF00"/>
                </a:solidFill>
              </a:rPr>
              <a:t>{</a:t>
            </a:r>
            <a:r>
              <a:rPr lang="zh-CN" altLang="en-US" sz="1400" b="1">
                <a:solidFill>
                  <a:srgbClr val="FF0000"/>
                </a:solidFill>
              </a:rPr>
              <a:t>变量名</a:t>
            </a:r>
            <a:r>
              <a:rPr lang="en-US" altLang="zh-CN" sz="1400" b="1">
                <a:solidFill>
                  <a:srgbClr val="FF0000"/>
                </a:solidFill>
              </a:rPr>
              <a:t>[3]</a:t>
            </a:r>
            <a:r>
              <a:rPr lang="en-US" altLang="zh-CN" sz="1400" b="1">
                <a:solidFill>
                  <a:srgbClr val="FFFF00"/>
                </a:solidFill>
              </a:rPr>
              <a:t>}</a:t>
            </a:r>
            <a:r>
              <a:rPr lang="en-US" altLang="zh-CN" sz="1400" b="1">
                <a:solidFill>
                  <a:schemeClr val="bg1"/>
                </a:solidFill>
              </a:rPr>
              <a:t>,</a:t>
            </a:r>
            <a:r>
              <a:rPr lang="zh-CN" altLang="en-US" sz="1400" b="1">
                <a:solidFill>
                  <a:schemeClr val="bg1"/>
                </a:solidFill>
              </a:rPr>
              <a:t>我叫你一声你敢答应吗</a:t>
            </a:r>
            <a:r>
              <a:rPr lang="en-US" altLang="zh-CN" sz="1400" b="1">
                <a:solidFill>
                  <a:schemeClr val="bg1"/>
                </a:solidFill>
              </a:rPr>
              <a:t>')</a:t>
            </a:r>
            <a:endParaRPr lang="zh-CN" altLang="en-US" sz="1400" b="1" dirty="0">
              <a:solidFill>
                <a:schemeClr val="bg1"/>
              </a:solidFill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6F97CDA6-6D36-48F1-9A21-3BA8B1094332}"/>
              </a:ext>
            </a:extLst>
          </p:cNvPr>
          <p:cNvSpPr/>
          <p:nvPr/>
        </p:nvSpPr>
        <p:spPr>
          <a:xfrm>
            <a:off x="3851920" y="699542"/>
            <a:ext cx="360040" cy="360040"/>
          </a:xfrm>
          <a:prstGeom prst="ellipse">
            <a:avLst/>
          </a:prstGeom>
          <a:noFill/>
          <a:ln cap="rnd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3454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B1F3A07-0D6D-42DA-895D-75D722BFBA17}"/>
              </a:ext>
            </a:extLst>
          </p:cNvPr>
          <p:cNvSpPr txBox="1"/>
          <p:nvPr/>
        </p:nvSpPr>
        <p:spPr>
          <a:xfrm>
            <a:off x="539552" y="267494"/>
            <a:ext cx="1440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列表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B4C3AA8-AA8F-427F-98E0-D5ED0E84337F}"/>
              </a:ext>
            </a:extLst>
          </p:cNvPr>
          <p:cNvSpPr txBox="1"/>
          <p:nvPr/>
        </p:nvSpPr>
        <p:spPr>
          <a:xfrm>
            <a:off x="971600" y="771550"/>
            <a:ext cx="41764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一、列表的常用操作  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增，删，改，</a:t>
            </a:r>
            <a:r>
              <a:rPr lang="zh-CN" altLang="en-US" sz="14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查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E908B19-FD5F-409A-BFD9-2BFDA7AAD166}"/>
              </a:ext>
            </a:extLst>
          </p:cNvPr>
          <p:cNvSpPr txBox="1"/>
          <p:nvPr/>
        </p:nvSpPr>
        <p:spPr>
          <a:xfrm>
            <a:off x="1547664" y="1244829"/>
            <a:ext cx="7416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>
                <a:solidFill>
                  <a:schemeClr val="bg1"/>
                </a:solidFill>
              </a:rPr>
              <a:t>2</a:t>
            </a:r>
            <a:r>
              <a:rPr lang="zh-CN" altLang="en-US" sz="1200" b="1">
                <a:solidFill>
                  <a:schemeClr val="bg1"/>
                </a:solidFill>
              </a:rPr>
              <a:t>、切片      语法：</a:t>
            </a:r>
            <a:r>
              <a:rPr lang="zh-CN" altLang="en-US" sz="1200" b="1">
                <a:solidFill>
                  <a:srgbClr val="FF0000"/>
                </a:solidFill>
              </a:rPr>
              <a:t>序列</a:t>
            </a:r>
            <a:r>
              <a:rPr lang="en-US" altLang="zh-CN" sz="1200" b="1">
                <a:solidFill>
                  <a:schemeClr val="bg1"/>
                </a:solidFill>
              </a:rPr>
              <a:t>[</a:t>
            </a:r>
            <a:r>
              <a:rPr lang="zh-CN" altLang="en-US" sz="1200" b="1">
                <a:solidFill>
                  <a:schemeClr val="bg1"/>
                </a:solidFill>
              </a:rPr>
              <a:t>开始位置下标：</a:t>
            </a:r>
            <a:r>
              <a:rPr lang="zh-CN" altLang="en-US" sz="1200" b="1">
                <a:solidFill>
                  <a:srgbClr val="FFFF00"/>
                </a:solidFill>
              </a:rPr>
              <a:t>结束位置下标</a:t>
            </a:r>
            <a:r>
              <a:rPr lang="zh-CN" altLang="en-US" sz="1200" b="1">
                <a:solidFill>
                  <a:schemeClr val="bg1"/>
                </a:solidFill>
              </a:rPr>
              <a:t>：步长</a:t>
            </a:r>
            <a:r>
              <a:rPr lang="en-US" altLang="zh-CN" sz="1200" b="1">
                <a:solidFill>
                  <a:schemeClr val="bg1"/>
                </a:solidFill>
              </a:rPr>
              <a:t>]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58BF056-767F-476D-8FE3-A2994DF3FAAD}"/>
              </a:ext>
            </a:extLst>
          </p:cNvPr>
          <p:cNvSpPr txBox="1"/>
          <p:nvPr/>
        </p:nvSpPr>
        <p:spPr>
          <a:xfrm>
            <a:off x="1547664" y="1687330"/>
            <a:ext cx="74168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>
                <a:solidFill>
                  <a:schemeClr val="bg1"/>
                </a:solidFill>
              </a:rPr>
              <a:t>3</a:t>
            </a:r>
            <a:r>
              <a:rPr lang="zh-CN" altLang="en-US" sz="1200" b="1">
                <a:solidFill>
                  <a:schemeClr val="bg1"/>
                </a:solidFill>
              </a:rPr>
              <a:t>、</a:t>
            </a:r>
            <a:r>
              <a:rPr lang="en-US" altLang="zh-CN" sz="1200" b="1">
                <a:solidFill>
                  <a:schemeClr val="bg1"/>
                </a:solidFill>
              </a:rPr>
              <a:t>index    </a:t>
            </a:r>
            <a:r>
              <a:rPr lang="zh-CN" altLang="en-US" sz="1200" b="1">
                <a:solidFill>
                  <a:schemeClr val="bg1"/>
                </a:solidFill>
              </a:rPr>
              <a:t>语法：变量名</a:t>
            </a:r>
            <a:r>
              <a:rPr lang="en-US" altLang="zh-CN" sz="1200" b="1">
                <a:solidFill>
                  <a:schemeClr val="bg1"/>
                </a:solidFill>
              </a:rPr>
              <a:t>.index(</a:t>
            </a:r>
            <a:r>
              <a:rPr lang="zh-CN" altLang="en-US" sz="1200" b="1">
                <a:solidFill>
                  <a:schemeClr val="bg1"/>
                </a:solidFill>
              </a:rPr>
              <a:t>数据</a:t>
            </a:r>
            <a:r>
              <a:rPr lang="en-US" altLang="zh-CN" sz="1200" b="1">
                <a:solidFill>
                  <a:schemeClr val="bg1"/>
                </a:solidFill>
              </a:rPr>
              <a:t>, </a:t>
            </a:r>
            <a:r>
              <a:rPr lang="zh-CN" altLang="en-US" sz="1200" b="1">
                <a:solidFill>
                  <a:schemeClr val="bg1"/>
                </a:solidFill>
              </a:rPr>
              <a:t>开始位置下标</a:t>
            </a:r>
            <a:r>
              <a:rPr lang="en-US" altLang="zh-CN" sz="1200" b="1">
                <a:solidFill>
                  <a:schemeClr val="bg1"/>
                </a:solidFill>
              </a:rPr>
              <a:t>, </a:t>
            </a:r>
            <a:r>
              <a:rPr lang="zh-CN" altLang="en-US" sz="1200" b="1">
                <a:solidFill>
                  <a:schemeClr val="bg1"/>
                </a:solidFill>
              </a:rPr>
              <a:t>结束位置下标</a:t>
            </a:r>
            <a:r>
              <a:rPr lang="en-US" altLang="zh-CN" sz="1200" b="1">
                <a:solidFill>
                  <a:schemeClr val="bg1"/>
                </a:solidFill>
              </a:rPr>
              <a:t>)       </a:t>
            </a:r>
            <a:r>
              <a:rPr lang="zh-CN" altLang="en-US" sz="1200" b="1">
                <a:solidFill>
                  <a:schemeClr val="bg1"/>
                </a:solidFill>
              </a:rPr>
              <a:t>如果找不到报错</a:t>
            </a:r>
            <a:endParaRPr lang="en-US" altLang="zh-CN" sz="1200" b="1">
              <a:solidFill>
                <a:schemeClr val="bg1"/>
              </a:solidFill>
            </a:endParaRP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r>
              <a:rPr lang="en-US" altLang="zh-CN" sz="1200" b="1">
                <a:solidFill>
                  <a:schemeClr val="bg1"/>
                </a:solidFill>
              </a:rPr>
              <a:t>4</a:t>
            </a:r>
            <a:r>
              <a:rPr lang="zh-CN" altLang="en-US" sz="1200" b="1">
                <a:solidFill>
                  <a:schemeClr val="bg1"/>
                </a:solidFill>
              </a:rPr>
              <a:t>、</a:t>
            </a:r>
            <a:r>
              <a:rPr lang="en-US" altLang="zh-CN" sz="1200" b="1">
                <a:solidFill>
                  <a:schemeClr val="bg1"/>
                </a:solidFill>
              </a:rPr>
              <a:t>count  </a:t>
            </a:r>
            <a:r>
              <a:rPr lang="zh-CN" altLang="en-US" sz="1200" b="1">
                <a:solidFill>
                  <a:schemeClr val="bg1"/>
                </a:solidFill>
              </a:rPr>
              <a:t> 统计指定数据在当前列表中出现的次数    语法：变量名</a:t>
            </a:r>
            <a:r>
              <a:rPr lang="en-US" altLang="zh-CN" sz="1200" b="1">
                <a:solidFill>
                  <a:schemeClr val="bg1"/>
                </a:solidFill>
              </a:rPr>
              <a:t>.count(</a:t>
            </a:r>
            <a:r>
              <a:rPr lang="zh-CN" altLang="en-US" sz="1200" b="1">
                <a:solidFill>
                  <a:schemeClr val="bg1"/>
                </a:solidFill>
              </a:rPr>
              <a:t>数据</a:t>
            </a:r>
            <a:r>
              <a:rPr lang="en-US" altLang="zh-CN" sz="1200" b="1">
                <a:solidFill>
                  <a:schemeClr val="bg1"/>
                </a:solidFill>
              </a:rPr>
              <a:t>)</a:t>
            </a: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r>
              <a:rPr lang="en-US" altLang="zh-CN" sz="1200" b="1">
                <a:solidFill>
                  <a:schemeClr val="bg1"/>
                </a:solidFill>
              </a:rPr>
              <a:t>5</a:t>
            </a:r>
            <a:r>
              <a:rPr lang="zh-CN" altLang="en-US" sz="1200" b="1">
                <a:solidFill>
                  <a:schemeClr val="bg1"/>
                </a:solidFill>
              </a:rPr>
              <a:t>、</a:t>
            </a:r>
            <a:r>
              <a:rPr lang="en-US" altLang="zh-CN" sz="1200" b="1">
                <a:solidFill>
                  <a:schemeClr val="bg1"/>
                </a:solidFill>
              </a:rPr>
              <a:t>len  </a:t>
            </a:r>
            <a:r>
              <a:rPr lang="zh-CN" altLang="en-US" sz="1200" b="1">
                <a:solidFill>
                  <a:schemeClr val="bg1"/>
                </a:solidFill>
              </a:rPr>
              <a:t>返回列表长度。语法：</a:t>
            </a:r>
            <a:r>
              <a:rPr lang="en-US" altLang="zh-CN" sz="1200" b="1">
                <a:solidFill>
                  <a:schemeClr val="bg1"/>
                </a:solidFill>
              </a:rPr>
              <a:t>len(</a:t>
            </a:r>
            <a:r>
              <a:rPr lang="zh-CN" altLang="en-US" sz="1200" b="1">
                <a:solidFill>
                  <a:schemeClr val="bg1"/>
                </a:solidFill>
              </a:rPr>
              <a:t>变量名</a:t>
            </a:r>
            <a:r>
              <a:rPr lang="en-US" altLang="zh-CN" sz="1200" b="1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5BDAD4B3-58C1-41F2-B913-FA97A9351CB6}"/>
              </a:ext>
            </a:extLst>
          </p:cNvPr>
          <p:cNvSpPr/>
          <p:nvPr/>
        </p:nvSpPr>
        <p:spPr>
          <a:xfrm>
            <a:off x="3851920" y="699542"/>
            <a:ext cx="360040" cy="360040"/>
          </a:xfrm>
          <a:prstGeom prst="ellipse">
            <a:avLst/>
          </a:prstGeom>
          <a:noFill/>
          <a:ln cap="rnd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32936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D7C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PA-组合 91">
            <a:extLst>
              <a:ext uri="{FF2B5EF4-FFF2-40B4-BE49-F238E27FC236}">
                <a16:creationId xmlns:a16="http://schemas.microsoft.com/office/drawing/2014/main" id="{0DFFC35C-FBC9-4C15-97E5-E73A8D79A093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 rot="920319">
            <a:off x="2838533" y="1622855"/>
            <a:ext cx="3466935" cy="2205774"/>
            <a:chOff x="2731612" y="2070241"/>
            <a:chExt cx="3466935" cy="2205774"/>
          </a:xfrm>
        </p:grpSpPr>
        <p:sp>
          <p:nvSpPr>
            <p:cNvPr id="3" name="PA-ïşļídê">
              <a:extLst>
                <a:ext uri="{FF2B5EF4-FFF2-40B4-BE49-F238E27FC236}">
                  <a16:creationId xmlns:a16="http://schemas.microsoft.com/office/drawing/2014/main" id="{2C9F8A31-A8D5-4D22-B923-8F360897C7DC}"/>
                </a:ext>
              </a:extLst>
            </p:cNvPr>
            <p:cNvSpPr/>
            <p:nvPr>
              <p:custDataLst>
                <p:tags r:id="rId21"/>
              </p:custDataLst>
            </p:nvPr>
          </p:nvSpPr>
          <p:spPr bwMode="auto">
            <a:xfrm>
              <a:off x="2731612" y="2080345"/>
              <a:ext cx="3466935" cy="2195670"/>
            </a:xfrm>
            <a:custGeom>
              <a:avLst/>
              <a:gdLst>
                <a:gd name="T0" fmla="*/ 14 w 1741"/>
                <a:gd name="T1" fmla="*/ 1102 h 1102"/>
                <a:gd name="T2" fmla="*/ 1741 w 1741"/>
                <a:gd name="T3" fmla="*/ 1102 h 1102"/>
                <a:gd name="T4" fmla="*/ 1741 w 1741"/>
                <a:gd name="T5" fmla="*/ 0 h 1102"/>
                <a:gd name="T6" fmla="*/ 0 w 1741"/>
                <a:gd name="T7" fmla="*/ 0 h 1102"/>
                <a:gd name="T8" fmla="*/ 0 w 1741"/>
                <a:gd name="T9" fmla="*/ 1088 h 1102"/>
                <a:gd name="T10" fmla="*/ 14 w 1741"/>
                <a:gd name="T11" fmla="*/ 1102 h 1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41" h="1102">
                  <a:moveTo>
                    <a:pt x="14" y="1102"/>
                  </a:moveTo>
                  <a:cubicBezTo>
                    <a:pt x="1741" y="1102"/>
                    <a:pt x="1741" y="1102"/>
                    <a:pt x="1741" y="1102"/>
                  </a:cubicBezTo>
                  <a:cubicBezTo>
                    <a:pt x="1741" y="0"/>
                    <a:pt x="1741" y="0"/>
                    <a:pt x="174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088"/>
                    <a:pt x="0" y="1088"/>
                    <a:pt x="0" y="1088"/>
                  </a:cubicBezTo>
                  <a:cubicBezTo>
                    <a:pt x="0" y="1096"/>
                    <a:pt x="6" y="1102"/>
                    <a:pt x="14" y="1102"/>
                  </a:cubicBezTo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" name="PA-ïSľíḋe">
              <a:extLst>
                <a:ext uri="{FF2B5EF4-FFF2-40B4-BE49-F238E27FC236}">
                  <a16:creationId xmlns:a16="http://schemas.microsoft.com/office/drawing/2014/main" id="{04375CDE-E1D1-4267-929A-AA13A87E2072}"/>
                </a:ext>
              </a:extLst>
            </p:cNvPr>
            <p:cNvSpPr/>
            <p:nvPr>
              <p:custDataLst>
                <p:tags r:id="rId22"/>
              </p:custDataLst>
            </p:nvPr>
          </p:nvSpPr>
          <p:spPr bwMode="auto">
            <a:xfrm>
              <a:off x="3020383" y="4244022"/>
              <a:ext cx="3146172" cy="0"/>
            </a:xfrm>
            <a:custGeom>
              <a:avLst/>
              <a:gdLst>
                <a:gd name="T0" fmla="*/ 1580 w 1580"/>
                <a:gd name="T1" fmla="*/ 0 w 1580"/>
                <a:gd name="T2" fmla="*/ 1 w 1580"/>
                <a:gd name="T3" fmla="*/ 1580 w 1580"/>
                <a:gd name="T4" fmla="*/ 1580 w 158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580">
                  <a:moveTo>
                    <a:pt x="158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1580" y="0"/>
                    <a:pt x="1580" y="0"/>
                    <a:pt x="1580" y="0"/>
                  </a:cubicBezTo>
                  <a:cubicBezTo>
                    <a:pt x="1580" y="0"/>
                    <a:pt x="1580" y="0"/>
                    <a:pt x="1580" y="0"/>
                  </a:cubicBezTo>
                </a:path>
              </a:pathLst>
            </a:custGeom>
            <a:solidFill>
              <a:srgbClr val="5657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89" name="组合 88">
              <a:extLst>
                <a:ext uri="{FF2B5EF4-FFF2-40B4-BE49-F238E27FC236}">
                  <a16:creationId xmlns:a16="http://schemas.microsoft.com/office/drawing/2014/main" id="{6EA32E37-1307-4F67-90AF-E6C067A6ADA3}"/>
                </a:ext>
              </a:extLst>
            </p:cNvPr>
            <p:cNvGrpSpPr/>
            <p:nvPr/>
          </p:nvGrpSpPr>
          <p:grpSpPr>
            <a:xfrm>
              <a:off x="2731612" y="2070241"/>
              <a:ext cx="3466935" cy="472307"/>
              <a:chOff x="2731612" y="2070241"/>
              <a:chExt cx="3466935" cy="472307"/>
            </a:xfrm>
            <a:effectLst>
              <a:outerShdw blurRad="1905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88" name="PA-矩形 87">
                <a:extLst>
                  <a:ext uri="{FF2B5EF4-FFF2-40B4-BE49-F238E27FC236}">
                    <a16:creationId xmlns:a16="http://schemas.microsoft.com/office/drawing/2014/main" id="{178F119D-72B0-4A4D-B2C2-1920B2971AF9}"/>
                  </a:ext>
                </a:extLst>
              </p:cNvPr>
              <p:cNvSpPr/>
              <p:nvPr>
                <p:custDataLst>
                  <p:tags r:id="rId49"/>
                </p:custDataLst>
              </p:nvPr>
            </p:nvSpPr>
            <p:spPr>
              <a:xfrm>
                <a:off x="2731612" y="2070241"/>
                <a:ext cx="3466935" cy="472307"/>
              </a:xfrm>
              <a:prstGeom prst="rect">
                <a:avLst/>
              </a:prstGeom>
              <a:solidFill>
                <a:schemeClr val="tx1"/>
              </a:solidFill>
              <a:ln cap="rnd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PA-îSľiḋé">
                <a:extLst>
                  <a:ext uri="{FF2B5EF4-FFF2-40B4-BE49-F238E27FC236}">
                    <a16:creationId xmlns:a16="http://schemas.microsoft.com/office/drawing/2014/main" id="{62137727-3CB6-43EC-8DEA-392B95B952B6}"/>
                  </a:ext>
                </a:extLst>
              </p:cNvPr>
              <p:cNvSpPr/>
              <p:nvPr>
                <p:custDataLst>
                  <p:tags r:id="rId50"/>
                </p:custDataLst>
              </p:nvPr>
            </p:nvSpPr>
            <p:spPr bwMode="auto">
              <a:xfrm>
                <a:off x="2899150" y="2098867"/>
                <a:ext cx="748448" cy="420107"/>
              </a:xfrm>
              <a:custGeom>
                <a:avLst/>
                <a:gdLst>
                  <a:gd name="T0" fmla="*/ 487 w 889"/>
                  <a:gd name="T1" fmla="*/ 499 h 499"/>
                  <a:gd name="T2" fmla="*/ 0 w 889"/>
                  <a:gd name="T3" fmla="*/ 499 h 499"/>
                  <a:gd name="T4" fmla="*/ 402 w 889"/>
                  <a:gd name="T5" fmla="*/ 0 h 499"/>
                  <a:gd name="T6" fmla="*/ 889 w 889"/>
                  <a:gd name="T7" fmla="*/ 0 h 499"/>
                  <a:gd name="T8" fmla="*/ 487 w 889"/>
                  <a:gd name="T9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89" h="499">
                    <a:moveTo>
                      <a:pt x="487" y="499"/>
                    </a:moveTo>
                    <a:lnTo>
                      <a:pt x="0" y="499"/>
                    </a:lnTo>
                    <a:lnTo>
                      <a:pt x="402" y="0"/>
                    </a:lnTo>
                    <a:lnTo>
                      <a:pt x="889" y="0"/>
                    </a:lnTo>
                    <a:lnTo>
                      <a:pt x="487" y="49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" name="PA-íṩḷíḍè">
                <a:extLst>
                  <a:ext uri="{FF2B5EF4-FFF2-40B4-BE49-F238E27FC236}">
                    <a16:creationId xmlns:a16="http://schemas.microsoft.com/office/drawing/2014/main" id="{C9767666-64AD-413A-93AE-307FE59B2C5F}"/>
                  </a:ext>
                </a:extLst>
              </p:cNvPr>
              <p:cNvSpPr/>
              <p:nvPr>
                <p:custDataLst>
                  <p:tags r:id="rId51"/>
                </p:custDataLst>
              </p:nvPr>
            </p:nvSpPr>
            <p:spPr bwMode="auto">
              <a:xfrm>
                <a:off x="3695585" y="2098867"/>
                <a:ext cx="729083" cy="420107"/>
              </a:xfrm>
              <a:custGeom>
                <a:avLst/>
                <a:gdLst>
                  <a:gd name="T0" fmla="*/ 485 w 866"/>
                  <a:gd name="T1" fmla="*/ 499 h 499"/>
                  <a:gd name="T2" fmla="*/ 0 w 866"/>
                  <a:gd name="T3" fmla="*/ 499 h 499"/>
                  <a:gd name="T4" fmla="*/ 381 w 866"/>
                  <a:gd name="T5" fmla="*/ 0 h 499"/>
                  <a:gd name="T6" fmla="*/ 866 w 866"/>
                  <a:gd name="T7" fmla="*/ 0 h 499"/>
                  <a:gd name="T8" fmla="*/ 485 w 866"/>
                  <a:gd name="T9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66" h="499">
                    <a:moveTo>
                      <a:pt x="485" y="499"/>
                    </a:moveTo>
                    <a:lnTo>
                      <a:pt x="0" y="499"/>
                    </a:lnTo>
                    <a:lnTo>
                      <a:pt x="381" y="0"/>
                    </a:lnTo>
                    <a:lnTo>
                      <a:pt x="866" y="0"/>
                    </a:lnTo>
                    <a:lnTo>
                      <a:pt x="485" y="49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" name="PA-í$ľiḑe">
                <a:extLst>
                  <a:ext uri="{FF2B5EF4-FFF2-40B4-BE49-F238E27FC236}">
                    <a16:creationId xmlns:a16="http://schemas.microsoft.com/office/drawing/2014/main" id="{FC19DA81-E90B-4C5D-8B48-7FC3A16E13C4}"/>
                  </a:ext>
                </a:extLst>
              </p:cNvPr>
              <p:cNvSpPr/>
              <p:nvPr>
                <p:custDataLst>
                  <p:tags r:id="rId52"/>
                </p:custDataLst>
              </p:nvPr>
            </p:nvSpPr>
            <p:spPr bwMode="auto">
              <a:xfrm>
                <a:off x="4490336" y="2098867"/>
                <a:ext cx="712246" cy="420107"/>
              </a:xfrm>
              <a:custGeom>
                <a:avLst/>
                <a:gdLst>
                  <a:gd name="T0" fmla="*/ 487 w 846"/>
                  <a:gd name="T1" fmla="*/ 499 h 499"/>
                  <a:gd name="T2" fmla="*/ 0 w 846"/>
                  <a:gd name="T3" fmla="*/ 499 h 499"/>
                  <a:gd name="T4" fmla="*/ 359 w 846"/>
                  <a:gd name="T5" fmla="*/ 0 h 499"/>
                  <a:gd name="T6" fmla="*/ 846 w 846"/>
                  <a:gd name="T7" fmla="*/ 0 h 499"/>
                  <a:gd name="T8" fmla="*/ 487 w 846"/>
                  <a:gd name="T9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46" h="499">
                    <a:moveTo>
                      <a:pt x="487" y="499"/>
                    </a:moveTo>
                    <a:lnTo>
                      <a:pt x="0" y="499"/>
                    </a:lnTo>
                    <a:lnTo>
                      <a:pt x="359" y="0"/>
                    </a:lnTo>
                    <a:lnTo>
                      <a:pt x="846" y="0"/>
                    </a:lnTo>
                    <a:lnTo>
                      <a:pt x="487" y="49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" name="PA-ïšļiḍè">
                <a:extLst>
                  <a:ext uri="{FF2B5EF4-FFF2-40B4-BE49-F238E27FC236}">
                    <a16:creationId xmlns:a16="http://schemas.microsoft.com/office/drawing/2014/main" id="{B59986AB-7D05-4366-B6AC-87BF6AF356D8}"/>
                  </a:ext>
                </a:extLst>
              </p:cNvPr>
              <p:cNvSpPr/>
              <p:nvPr>
                <p:custDataLst>
                  <p:tags r:id="rId53"/>
                </p:custDataLst>
              </p:nvPr>
            </p:nvSpPr>
            <p:spPr bwMode="auto">
              <a:xfrm>
                <a:off x="5284246" y="2098867"/>
                <a:ext cx="697091" cy="420107"/>
              </a:xfrm>
              <a:custGeom>
                <a:avLst/>
                <a:gdLst>
                  <a:gd name="T0" fmla="*/ 488 w 828"/>
                  <a:gd name="T1" fmla="*/ 499 h 499"/>
                  <a:gd name="T2" fmla="*/ 0 w 828"/>
                  <a:gd name="T3" fmla="*/ 499 h 499"/>
                  <a:gd name="T4" fmla="*/ 341 w 828"/>
                  <a:gd name="T5" fmla="*/ 0 h 499"/>
                  <a:gd name="T6" fmla="*/ 828 w 828"/>
                  <a:gd name="T7" fmla="*/ 0 h 499"/>
                  <a:gd name="T8" fmla="*/ 488 w 828"/>
                  <a:gd name="T9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8" h="499">
                    <a:moveTo>
                      <a:pt x="488" y="499"/>
                    </a:moveTo>
                    <a:lnTo>
                      <a:pt x="0" y="499"/>
                    </a:lnTo>
                    <a:lnTo>
                      <a:pt x="341" y="0"/>
                    </a:lnTo>
                    <a:lnTo>
                      <a:pt x="828" y="0"/>
                    </a:lnTo>
                    <a:lnTo>
                      <a:pt x="488" y="49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32" name="PA-ï$ļïďé">
              <a:extLst>
                <a:ext uri="{FF2B5EF4-FFF2-40B4-BE49-F238E27FC236}">
                  <a16:creationId xmlns:a16="http://schemas.microsoft.com/office/drawing/2014/main" id="{E25C69D8-1FE6-48DE-B801-A206BE2DC62F}"/>
                </a:ext>
              </a:extLst>
            </p:cNvPr>
            <p:cNvSpPr/>
            <p:nvPr>
              <p:custDataLst>
                <p:tags r:id="rId23"/>
              </p:custDataLst>
            </p:nvPr>
          </p:nvSpPr>
          <p:spPr bwMode="auto">
            <a:xfrm>
              <a:off x="2731612" y="2504661"/>
              <a:ext cx="3466935" cy="0"/>
            </a:xfrm>
            <a:custGeom>
              <a:avLst/>
              <a:gdLst>
                <a:gd name="T0" fmla="*/ 0 w 4118"/>
                <a:gd name="T1" fmla="*/ 4118 w 4118"/>
                <a:gd name="T2" fmla="*/ 0 w 41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4118">
                  <a:moveTo>
                    <a:pt x="0" y="0"/>
                  </a:moveTo>
                  <a:lnTo>
                    <a:pt x="411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" name="PA-îşļïḋé">
              <a:extLst>
                <a:ext uri="{FF2B5EF4-FFF2-40B4-BE49-F238E27FC236}">
                  <a16:creationId xmlns:a16="http://schemas.microsoft.com/office/drawing/2014/main" id="{7A2A5717-1FEB-4BEB-9B28-FF0E4FD3C48E}"/>
                </a:ext>
              </a:extLst>
            </p:cNvPr>
            <p:cNvSpPr/>
            <p:nvPr>
              <p:custDataLst>
                <p:tags r:id="rId24"/>
              </p:custDataLst>
            </p:nvPr>
          </p:nvSpPr>
          <p:spPr bwMode="auto">
            <a:xfrm>
              <a:off x="2731612" y="2504661"/>
              <a:ext cx="3466935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" name="PA-îšľïḋè">
              <a:extLst>
                <a:ext uri="{FF2B5EF4-FFF2-40B4-BE49-F238E27FC236}">
                  <a16:creationId xmlns:a16="http://schemas.microsoft.com/office/drawing/2014/main" id="{D9BA1A78-1E40-4EB9-AAFA-FA750A865453}"/>
                </a:ext>
              </a:extLst>
            </p:cNvPr>
            <p:cNvSpPr/>
            <p:nvPr>
              <p:custDataLst>
                <p:tags r:id="rId25"/>
              </p:custDataLst>
            </p:nvPr>
          </p:nvSpPr>
          <p:spPr bwMode="auto">
            <a:xfrm>
              <a:off x="3008597" y="2939081"/>
              <a:ext cx="2781630" cy="8419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" name="PA-íśľíďè">
              <a:extLst>
                <a:ext uri="{FF2B5EF4-FFF2-40B4-BE49-F238E27FC236}">
                  <a16:creationId xmlns:a16="http://schemas.microsoft.com/office/drawing/2014/main" id="{99FE211B-B921-48AE-80C2-6348317A288E}"/>
                </a:ext>
              </a:extLst>
            </p:cNvPr>
            <p:cNvSpPr/>
            <p:nvPr>
              <p:custDataLst>
                <p:tags r:id="rId26"/>
              </p:custDataLst>
            </p:nvPr>
          </p:nvSpPr>
          <p:spPr bwMode="auto">
            <a:xfrm>
              <a:off x="3008597" y="2939081"/>
              <a:ext cx="2781630" cy="84190"/>
            </a:xfrm>
            <a:custGeom>
              <a:avLst/>
              <a:gdLst>
                <a:gd name="T0" fmla="*/ 0 w 3304"/>
                <a:gd name="T1" fmla="*/ 100 h 100"/>
                <a:gd name="T2" fmla="*/ 3304 w 3304"/>
                <a:gd name="T3" fmla="*/ 100 h 100"/>
                <a:gd name="T4" fmla="*/ 3304 w 3304"/>
                <a:gd name="T5" fmla="*/ 0 h 100"/>
                <a:gd name="T6" fmla="*/ 0 w 3304"/>
                <a:gd name="T7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04" h="100">
                  <a:moveTo>
                    <a:pt x="0" y="100"/>
                  </a:moveTo>
                  <a:lnTo>
                    <a:pt x="3304" y="100"/>
                  </a:lnTo>
                  <a:lnTo>
                    <a:pt x="3304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" name="PA-iS1idé">
              <a:extLst>
                <a:ext uri="{FF2B5EF4-FFF2-40B4-BE49-F238E27FC236}">
                  <a16:creationId xmlns:a16="http://schemas.microsoft.com/office/drawing/2014/main" id="{23A6C298-E377-4A16-A3CF-F737397D81B1}"/>
                </a:ext>
              </a:extLst>
            </p:cNvPr>
            <p:cNvSpPr/>
            <p:nvPr>
              <p:custDataLst>
                <p:tags r:id="rId27"/>
              </p:custDataLst>
            </p:nvPr>
          </p:nvSpPr>
          <p:spPr bwMode="auto">
            <a:xfrm>
              <a:off x="3008597" y="3351611"/>
              <a:ext cx="2781630" cy="8419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" name="PA-iṥḻiḋe">
              <a:extLst>
                <a:ext uri="{FF2B5EF4-FFF2-40B4-BE49-F238E27FC236}">
                  <a16:creationId xmlns:a16="http://schemas.microsoft.com/office/drawing/2014/main" id="{ECBBE917-598E-4E6A-8EE0-F070D761F901}"/>
                </a:ext>
              </a:extLst>
            </p:cNvPr>
            <p:cNvSpPr/>
            <p:nvPr>
              <p:custDataLst>
                <p:tags r:id="rId28"/>
              </p:custDataLst>
            </p:nvPr>
          </p:nvSpPr>
          <p:spPr bwMode="auto">
            <a:xfrm>
              <a:off x="3008597" y="3351611"/>
              <a:ext cx="2781630" cy="841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" name="PA-îšļîḋé">
              <a:extLst>
                <a:ext uri="{FF2B5EF4-FFF2-40B4-BE49-F238E27FC236}">
                  <a16:creationId xmlns:a16="http://schemas.microsoft.com/office/drawing/2014/main" id="{63586F0D-B2A0-4274-A4E2-00E9475A179C}"/>
                </a:ext>
              </a:extLst>
            </p:cNvPr>
            <p:cNvSpPr/>
            <p:nvPr>
              <p:custDataLst>
                <p:tags r:id="rId29"/>
              </p:custDataLst>
            </p:nvPr>
          </p:nvSpPr>
          <p:spPr bwMode="auto">
            <a:xfrm>
              <a:off x="3008597" y="3764141"/>
              <a:ext cx="2781630" cy="8334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" name="PA-iṧḻîḑè">
              <a:extLst>
                <a:ext uri="{FF2B5EF4-FFF2-40B4-BE49-F238E27FC236}">
                  <a16:creationId xmlns:a16="http://schemas.microsoft.com/office/drawing/2014/main" id="{CD9900E8-098C-4E59-8BCF-B3D97A2831F8}"/>
                </a:ext>
              </a:extLst>
            </p:cNvPr>
            <p:cNvSpPr/>
            <p:nvPr>
              <p:custDataLst>
                <p:tags r:id="rId30"/>
              </p:custDataLst>
            </p:nvPr>
          </p:nvSpPr>
          <p:spPr bwMode="auto">
            <a:xfrm>
              <a:off x="3008597" y="3764141"/>
              <a:ext cx="2781630" cy="833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8" name="PA-ïśḻiḋê">
              <a:extLst>
                <a:ext uri="{FF2B5EF4-FFF2-40B4-BE49-F238E27FC236}">
                  <a16:creationId xmlns:a16="http://schemas.microsoft.com/office/drawing/2014/main" id="{7E88255D-9A20-45E1-B07E-EC45433AEBCF}"/>
                </a:ext>
              </a:extLst>
            </p:cNvPr>
            <p:cNvSpPr/>
            <p:nvPr>
              <p:custDataLst>
                <p:tags r:id="rId31"/>
              </p:custDataLst>
            </p:nvPr>
          </p:nvSpPr>
          <p:spPr bwMode="auto">
            <a:xfrm>
              <a:off x="3008597" y="2699981"/>
              <a:ext cx="121233" cy="151541"/>
            </a:xfrm>
            <a:custGeom>
              <a:avLst/>
              <a:gdLst>
                <a:gd name="T0" fmla="*/ 144 w 144"/>
                <a:gd name="T1" fmla="*/ 0 h 180"/>
                <a:gd name="T2" fmla="*/ 144 w 144"/>
                <a:gd name="T3" fmla="*/ 29 h 180"/>
                <a:gd name="T4" fmla="*/ 92 w 144"/>
                <a:gd name="T5" fmla="*/ 29 h 180"/>
                <a:gd name="T6" fmla="*/ 92 w 144"/>
                <a:gd name="T7" fmla="*/ 180 h 180"/>
                <a:gd name="T8" fmla="*/ 54 w 144"/>
                <a:gd name="T9" fmla="*/ 180 h 180"/>
                <a:gd name="T10" fmla="*/ 54 w 144"/>
                <a:gd name="T11" fmla="*/ 29 h 180"/>
                <a:gd name="T12" fmla="*/ 0 w 144"/>
                <a:gd name="T13" fmla="*/ 29 h 180"/>
                <a:gd name="T14" fmla="*/ 0 w 144"/>
                <a:gd name="T15" fmla="*/ 0 h 180"/>
                <a:gd name="T16" fmla="*/ 144 w 144"/>
                <a:gd name="T17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4" h="180">
                  <a:moveTo>
                    <a:pt x="144" y="0"/>
                  </a:moveTo>
                  <a:lnTo>
                    <a:pt x="144" y="29"/>
                  </a:lnTo>
                  <a:lnTo>
                    <a:pt x="92" y="29"/>
                  </a:lnTo>
                  <a:lnTo>
                    <a:pt x="92" y="180"/>
                  </a:lnTo>
                  <a:lnTo>
                    <a:pt x="54" y="180"/>
                  </a:lnTo>
                  <a:lnTo>
                    <a:pt x="54" y="29"/>
                  </a:lnTo>
                  <a:lnTo>
                    <a:pt x="0" y="29"/>
                  </a:lnTo>
                  <a:lnTo>
                    <a:pt x="0" y="0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9" name="PA-işḻïde">
              <a:extLst>
                <a:ext uri="{FF2B5EF4-FFF2-40B4-BE49-F238E27FC236}">
                  <a16:creationId xmlns:a16="http://schemas.microsoft.com/office/drawing/2014/main" id="{B4592087-DCB2-46EA-9734-6FDE126691CF}"/>
                </a:ext>
              </a:extLst>
            </p:cNvPr>
            <p:cNvSpPr/>
            <p:nvPr>
              <p:custDataLst>
                <p:tags r:id="rId32"/>
              </p:custDataLst>
            </p:nvPr>
          </p:nvSpPr>
          <p:spPr bwMode="auto">
            <a:xfrm>
              <a:off x="3148352" y="2699981"/>
              <a:ext cx="31151" cy="15154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0" name="PA-ïṡļidè">
              <a:extLst>
                <a:ext uri="{FF2B5EF4-FFF2-40B4-BE49-F238E27FC236}">
                  <a16:creationId xmlns:a16="http://schemas.microsoft.com/office/drawing/2014/main" id="{3BC15ED1-2347-4100-99AE-1BBBB8774C05}"/>
                </a:ext>
              </a:extLst>
            </p:cNvPr>
            <p:cNvSpPr/>
            <p:nvPr>
              <p:custDataLst>
                <p:tags r:id="rId33"/>
              </p:custDataLst>
            </p:nvPr>
          </p:nvSpPr>
          <p:spPr bwMode="auto">
            <a:xfrm>
              <a:off x="3199707" y="2699981"/>
              <a:ext cx="121233" cy="151541"/>
            </a:xfrm>
            <a:custGeom>
              <a:avLst/>
              <a:gdLst>
                <a:gd name="T0" fmla="*/ 144 w 144"/>
                <a:gd name="T1" fmla="*/ 0 h 180"/>
                <a:gd name="T2" fmla="*/ 144 w 144"/>
                <a:gd name="T3" fmla="*/ 29 h 180"/>
                <a:gd name="T4" fmla="*/ 90 w 144"/>
                <a:gd name="T5" fmla="*/ 29 h 180"/>
                <a:gd name="T6" fmla="*/ 90 w 144"/>
                <a:gd name="T7" fmla="*/ 180 h 180"/>
                <a:gd name="T8" fmla="*/ 52 w 144"/>
                <a:gd name="T9" fmla="*/ 180 h 180"/>
                <a:gd name="T10" fmla="*/ 52 w 144"/>
                <a:gd name="T11" fmla="*/ 29 h 180"/>
                <a:gd name="T12" fmla="*/ 0 w 144"/>
                <a:gd name="T13" fmla="*/ 29 h 180"/>
                <a:gd name="T14" fmla="*/ 0 w 144"/>
                <a:gd name="T15" fmla="*/ 0 h 180"/>
                <a:gd name="T16" fmla="*/ 144 w 144"/>
                <a:gd name="T17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4" h="180">
                  <a:moveTo>
                    <a:pt x="144" y="0"/>
                  </a:moveTo>
                  <a:lnTo>
                    <a:pt x="144" y="29"/>
                  </a:lnTo>
                  <a:lnTo>
                    <a:pt x="90" y="29"/>
                  </a:lnTo>
                  <a:lnTo>
                    <a:pt x="90" y="180"/>
                  </a:lnTo>
                  <a:lnTo>
                    <a:pt x="52" y="180"/>
                  </a:lnTo>
                  <a:lnTo>
                    <a:pt x="52" y="29"/>
                  </a:lnTo>
                  <a:lnTo>
                    <a:pt x="0" y="29"/>
                  </a:lnTo>
                  <a:lnTo>
                    <a:pt x="0" y="0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1" name="PA-íṥḷiḑe">
              <a:extLst>
                <a:ext uri="{FF2B5EF4-FFF2-40B4-BE49-F238E27FC236}">
                  <a16:creationId xmlns:a16="http://schemas.microsoft.com/office/drawing/2014/main" id="{C701E818-F4D5-4A20-99E8-34D87EFFD904}"/>
                </a:ext>
              </a:extLst>
            </p:cNvPr>
            <p:cNvSpPr/>
            <p:nvPr>
              <p:custDataLst>
                <p:tags r:id="rId34"/>
              </p:custDataLst>
            </p:nvPr>
          </p:nvSpPr>
          <p:spPr bwMode="auto">
            <a:xfrm>
              <a:off x="3339462" y="2699981"/>
              <a:ext cx="90925" cy="151541"/>
            </a:xfrm>
            <a:custGeom>
              <a:avLst/>
              <a:gdLst>
                <a:gd name="T0" fmla="*/ 37 w 108"/>
                <a:gd name="T1" fmla="*/ 149 h 180"/>
                <a:gd name="T2" fmla="*/ 108 w 108"/>
                <a:gd name="T3" fmla="*/ 149 h 180"/>
                <a:gd name="T4" fmla="*/ 108 w 108"/>
                <a:gd name="T5" fmla="*/ 180 h 180"/>
                <a:gd name="T6" fmla="*/ 0 w 108"/>
                <a:gd name="T7" fmla="*/ 180 h 180"/>
                <a:gd name="T8" fmla="*/ 0 w 108"/>
                <a:gd name="T9" fmla="*/ 0 h 180"/>
                <a:gd name="T10" fmla="*/ 37 w 108"/>
                <a:gd name="T11" fmla="*/ 0 h 180"/>
                <a:gd name="T12" fmla="*/ 37 w 108"/>
                <a:gd name="T13" fmla="*/ 149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" h="180">
                  <a:moveTo>
                    <a:pt x="37" y="149"/>
                  </a:moveTo>
                  <a:lnTo>
                    <a:pt x="108" y="149"/>
                  </a:lnTo>
                  <a:lnTo>
                    <a:pt x="108" y="180"/>
                  </a:lnTo>
                  <a:lnTo>
                    <a:pt x="0" y="180"/>
                  </a:lnTo>
                  <a:lnTo>
                    <a:pt x="0" y="0"/>
                  </a:lnTo>
                  <a:lnTo>
                    <a:pt x="37" y="0"/>
                  </a:lnTo>
                  <a:lnTo>
                    <a:pt x="37" y="1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2" name="PA-ï$ḷídê">
              <a:extLst>
                <a:ext uri="{FF2B5EF4-FFF2-40B4-BE49-F238E27FC236}">
                  <a16:creationId xmlns:a16="http://schemas.microsoft.com/office/drawing/2014/main" id="{C327BDAA-640B-4BE7-82C9-FD84E6A0EAD6}"/>
                </a:ext>
              </a:extLst>
            </p:cNvPr>
            <p:cNvSpPr/>
            <p:nvPr>
              <p:custDataLst>
                <p:tags r:id="rId35"/>
              </p:custDataLst>
            </p:nvPr>
          </p:nvSpPr>
          <p:spPr bwMode="auto">
            <a:xfrm>
              <a:off x="3448909" y="2699981"/>
              <a:ext cx="97661" cy="151541"/>
            </a:xfrm>
            <a:custGeom>
              <a:avLst/>
              <a:gdLst>
                <a:gd name="T0" fmla="*/ 116 w 116"/>
                <a:gd name="T1" fmla="*/ 0 h 180"/>
                <a:gd name="T2" fmla="*/ 116 w 116"/>
                <a:gd name="T3" fmla="*/ 29 h 180"/>
                <a:gd name="T4" fmla="*/ 38 w 116"/>
                <a:gd name="T5" fmla="*/ 29 h 180"/>
                <a:gd name="T6" fmla="*/ 38 w 116"/>
                <a:gd name="T7" fmla="*/ 76 h 180"/>
                <a:gd name="T8" fmla="*/ 99 w 116"/>
                <a:gd name="T9" fmla="*/ 76 h 180"/>
                <a:gd name="T10" fmla="*/ 99 w 116"/>
                <a:gd name="T11" fmla="*/ 104 h 180"/>
                <a:gd name="T12" fmla="*/ 38 w 116"/>
                <a:gd name="T13" fmla="*/ 104 h 180"/>
                <a:gd name="T14" fmla="*/ 38 w 116"/>
                <a:gd name="T15" fmla="*/ 152 h 180"/>
                <a:gd name="T16" fmla="*/ 116 w 116"/>
                <a:gd name="T17" fmla="*/ 152 h 180"/>
                <a:gd name="T18" fmla="*/ 116 w 116"/>
                <a:gd name="T19" fmla="*/ 180 h 180"/>
                <a:gd name="T20" fmla="*/ 0 w 116"/>
                <a:gd name="T21" fmla="*/ 180 h 180"/>
                <a:gd name="T22" fmla="*/ 0 w 116"/>
                <a:gd name="T23" fmla="*/ 0 h 180"/>
                <a:gd name="T24" fmla="*/ 116 w 116"/>
                <a:gd name="T25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6" h="180">
                  <a:moveTo>
                    <a:pt x="116" y="0"/>
                  </a:moveTo>
                  <a:lnTo>
                    <a:pt x="116" y="29"/>
                  </a:lnTo>
                  <a:lnTo>
                    <a:pt x="38" y="29"/>
                  </a:lnTo>
                  <a:lnTo>
                    <a:pt x="38" y="76"/>
                  </a:lnTo>
                  <a:lnTo>
                    <a:pt x="99" y="76"/>
                  </a:lnTo>
                  <a:lnTo>
                    <a:pt x="99" y="104"/>
                  </a:lnTo>
                  <a:lnTo>
                    <a:pt x="38" y="104"/>
                  </a:lnTo>
                  <a:lnTo>
                    <a:pt x="38" y="152"/>
                  </a:lnTo>
                  <a:lnTo>
                    <a:pt x="116" y="152"/>
                  </a:lnTo>
                  <a:lnTo>
                    <a:pt x="116" y="180"/>
                  </a:lnTo>
                  <a:lnTo>
                    <a:pt x="0" y="180"/>
                  </a:lnTo>
                  <a:lnTo>
                    <a:pt x="0" y="0"/>
                  </a:lnTo>
                  <a:lnTo>
                    <a:pt x="1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3" name="PA-íSḻiďé">
              <a:extLst>
                <a:ext uri="{FF2B5EF4-FFF2-40B4-BE49-F238E27FC236}">
                  <a16:creationId xmlns:a16="http://schemas.microsoft.com/office/drawing/2014/main" id="{A2AD59A5-8DA8-4351-B923-8A1046BDA83E}"/>
                </a:ext>
              </a:extLst>
            </p:cNvPr>
            <p:cNvSpPr/>
            <p:nvPr>
              <p:custDataLst>
                <p:tags r:id="rId36"/>
              </p:custDataLst>
            </p:nvPr>
          </p:nvSpPr>
          <p:spPr bwMode="auto">
            <a:xfrm>
              <a:off x="3008597" y="3110828"/>
              <a:ext cx="137230" cy="153226"/>
            </a:xfrm>
            <a:custGeom>
              <a:avLst/>
              <a:gdLst>
                <a:gd name="T0" fmla="*/ 69 w 69"/>
                <a:gd name="T1" fmla="*/ 39 h 77"/>
                <a:gd name="T2" fmla="*/ 66 w 69"/>
                <a:gd name="T3" fmla="*/ 54 h 77"/>
                <a:gd name="T4" fmla="*/ 58 w 69"/>
                <a:gd name="T5" fmla="*/ 66 h 77"/>
                <a:gd name="T6" fmla="*/ 46 w 69"/>
                <a:gd name="T7" fmla="*/ 74 h 77"/>
                <a:gd name="T8" fmla="*/ 30 w 69"/>
                <a:gd name="T9" fmla="*/ 77 h 77"/>
                <a:gd name="T10" fmla="*/ 0 w 69"/>
                <a:gd name="T11" fmla="*/ 77 h 77"/>
                <a:gd name="T12" fmla="*/ 0 w 69"/>
                <a:gd name="T13" fmla="*/ 0 h 77"/>
                <a:gd name="T14" fmla="*/ 30 w 69"/>
                <a:gd name="T15" fmla="*/ 0 h 77"/>
                <a:gd name="T16" fmla="*/ 46 w 69"/>
                <a:gd name="T17" fmla="*/ 3 h 77"/>
                <a:gd name="T18" fmla="*/ 58 w 69"/>
                <a:gd name="T19" fmla="*/ 11 h 77"/>
                <a:gd name="T20" fmla="*/ 66 w 69"/>
                <a:gd name="T21" fmla="*/ 23 h 77"/>
                <a:gd name="T22" fmla="*/ 69 w 69"/>
                <a:gd name="T23" fmla="*/ 39 h 77"/>
                <a:gd name="T24" fmla="*/ 53 w 69"/>
                <a:gd name="T25" fmla="*/ 39 h 77"/>
                <a:gd name="T26" fmla="*/ 51 w 69"/>
                <a:gd name="T27" fmla="*/ 28 h 77"/>
                <a:gd name="T28" fmla="*/ 47 w 69"/>
                <a:gd name="T29" fmla="*/ 20 h 77"/>
                <a:gd name="T30" fmla="*/ 39 w 69"/>
                <a:gd name="T31" fmla="*/ 15 h 77"/>
                <a:gd name="T32" fmla="*/ 30 w 69"/>
                <a:gd name="T33" fmla="*/ 13 h 77"/>
                <a:gd name="T34" fmla="*/ 16 w 69"/>
                <a:gd name="T35" fmla="*/ 13 h 77"/>
                <a:gd name="T36" fmla="*/ 16 w 69"/>
                <a:gd name="T37" fmla="*/ 65 h 77"/>
                <a:gd name="T38" fmla="*/ 30 w 69"/>
                <a:gd name="T39" fmla="*/ 65 h 77"/>
                <a:gd name="T40" fmla="*/ 39 w 69"/>
                <a:gd name="T41" fmla="*/ 63 h 77"/>
                <a:gd name="T42" fmla="*/ 47 w 69"/>
                <a:gd name="T43" fmla="*/ 58 h 77"/>
                <a:gd name="T44" fmla="*/ 51 w 69"/>
                <a:gd name="T45" fmla="*/ 50 h 77"/>
                <a:gd name="T46" fmla="*/ 53 w 69"/>
                <a:gd name="T47" fmla="*/ 39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9" h="77">
                  <a:moveTo>
                    <a:pt x="69" y="39"/>
                  </a:moveTo>
                  <a:cubicBezTo>
                    <a:pt x="69" y="44"/>
                    <a:pt x="68" y="49"/>
                    <a:pt x="66" y="54"/>
                  </a:cubicBezTo>
                  <a:cubicBezTo>
                    <a:pt x="64" y="59"/>
                    <a:pt x="62" y="63"/>
                    <a:pt x="58" y="66"/>
                  </a:cubicBezTo>
                  <a:cubicBezTo>
                    <a:pt x="55" y="70"/>
                    <a:pt x="51" y="72"/>
                    <a:pt x="46" y="74"/>
                  </a:cubicBezTo>
                  <a:cubicBezTo>
                    <a:pt x="41" y="76"/>
                    <a:pt x="36" y="77"/>
                    <a:pt x="3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6" y="0"/>
                    <a:pt x="41" y="1"/>
                    <a:pt x="46" y="3"/>
                  </a:cubicBezTo>
                  <a:cubicBezTo>
                    <a:pt x="51" y="5"/>
                    <a:pt x="55" y="8"/>
                    <a:pt x="58" y="11"/>
                  </a:cubicBezTo>
                  <a:cubicBezTo>
                    <a:pt x="62" y="15"/>
                    <a:pt x="64" y="19"/>
                    <a:pt x="66" y="23"/>
                  </a:cubicBezTo>
                  <a:cubicBezTo>
                    <a:pt x="68" y="28"/>
                    <a:pt x="69" y="33"/>
                    <a:pt x="69" y="39"/>
                  </a:cubicBezTo>
                  <a:close/>
                  <a:moveTo>
                    <a:pt x="53" y="39"/>
                  </a:moveTo>
                  <a:cubicBezTo>
                    <a:pt x="53" y="35"/>
                    <a:pt x="52" y="31"/>
                    <a:pt x="51" y="28"/>
                  </a:cubicBezTo>
                  <a:cubicBezTo>
                    <a:pt x="50" y="25"/>
                    <a:pt x="49" y="22"/>
                    <a:pt x="47" y="20"/>
                  </a:cubicBezTo>
                  <a:cubicBezTo>
                    <a:pt x="45" y="18"/>
                    <a:pt x="42" y="16"/>
                    <a:pt x="39" y="15"/>
                  </a:cubicBezTo>
                  <a:cubicBezTo>
                    <a:pt x="37" y="13"/>
                    <a:pt x="33" y="13"/>
                    <a:pt x="30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6" y="65"/>
                    <a:pt x="16" y="65"/>
                    <a:pt x="16" y="65"/>
                  </a:cubicBezTo>
                  <a:cubicBezTo>
                    <a:pt x="30" y="65"/>
                    <a:pt x="30" y="65"/>
                    <a:pt x="30" y="65"/>
                  </a:cubicBezTo>
                  <a:cubicBezTo>
                    <a:pt x="33" y="65"/>
                    <a:pt x="37" y="64"/>
                    <a:pt x="39" y="63"/>
                  </a:cubicBezTo>
                  <a:cubicBezTo>
                    <a:pt x="42" y="62"/>
                    <a:pt x="45" y="60"/>
                    <a:pt x="47" y="58"/>
                  </a:cubicBezTo>
                  <a:cubicBezTo>
                    <a:pt x="49" y="55"/>
                    <a:pt x="50" y="53"/>
                    <a:pt x="51" y="50"/>
                  </a:cubicBezTo>
                  <a:cubicBezTo>
                    <a:pt x="52" y="46"/>
                    <a:pt x="53" y="43"/>
                    <a:pt x="53" y="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4" name="PA-íşlïḍê">
              <a:extLst>
                <a:ext uri="{FF2B5EF4-FFF2-40B4-BE49-F238E27FC236}">
                  <a16:creationId xmlns:a16="http://schemas.microsoft.com/office/drawing/2014/main" id="{D6359166-6C22-4ED8-9CF2-B313053EE170}"/>
                </a:ext>
              </a:extLst>
            </p:cNvPr>
            <p:cNvSpPr/>
            <p:nvPr>
              <p:custDataLst>
                <p:tags r:id="rId37"/>
              </p:custDataLst>
            </p:nvPr>
          </p:nvSpPr>
          <p:spPr bwMode="auto">
            <a:xfrm>
              <a:off x="3163505" y="3188283"/>
              <a:ext cx="56408" cy="244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5" name="PA-iṧlîḑè">
              <a:extLst>
                <a:ext uri="{FF2B5EF4-FFF2-40B4-BE49-F238E27FC236}">
                  <a16:creationId xmlns:a16="http://schemas.microsoft.com/office/drawing/2014/main" id="{422CE6B2-FB05-4F29-81B9-A83D7DF70437}"/>
                </a:ext>
              </a:extLst>
            </p:cNvPr>
            <p:cNvSpPr/>
            <p:nvPr>
              <p:custDataLst>
                <p:tags r:id="rId38"/>
              </p:custDataLst>
            </p:nvPr>
          </p:nvSpPr>
          <p:spPr bwMode="auto">
            <a:xfrm>
              <a:off x="3247695" y="3110828"/>
              <a:ext cx="137230" cy="153226"/>
            </a:xfrm>
            <a:custGeom>
              <a:avLst/>
              <a:gdLst>
                <a:gd name="T0" fmla="*/ 69 w 69"/>
                <a:gd name="T1" fmla="*/ 39 h 77"/>
                <a:gd name="T2" fmla="*/ 66 w 69"/>
                <a:gd name="T3" fmla="*/ 54 h 77"/>
                <a:gd name="T4" fmla="*/ 58 w 69"/>
                <a:gd name="T5" fmla="*/ 66 h 77"/>
                <a:gd name="T6" fmla="*/ 45 w 69"/>
                <a:gd name="T7" fmla="*/ 74 h 77"/>
                <a:gd name="T8" fmla="*/ 29 w 69"/>
                <a:gd name="T9" fmla="*/ 77 h 77"/>
                <a:gd name="T10" fmla="*/ 0 w 69"/>
                <a:gd name="T11" fmla="*/ 77 h 77"/>
                <a:gd name="T12" fmla="*/ 0 w 69"/>
                <a:gd name="T13" fmla="*/ 0 h 77"/>
                <a:gd name="T14" fmla="*/ 29 w 69"/>
                <a:gd name="T15" fmla="*/ 0 h 77"/>
                <a:gd name="T16" fmla="*/ 45 w 69"/>
                <a:gd name="T17" fmla="*/ 3 h 77"/>
                <a:gd name="T18" fmla="*/ 58 w 69"/>
                <a:gd name="T19" fmla="*/ 11 h 77"/>
                <a:gd name="T20" fmla="*/ 66 w 69"/>
                <a:gd name="T21" fmla="*/ 23 h 77"/>
                <a:gd name="T22" fmla="*/ 69 w 69"/>
                <a:gd name="T23" fmla="*/ 39 h 77"/>
                <a:gd name="T24" fmla="*/ 52 w 69"/>
                <a:gd name="T25" fmla="*/ 39 h 77"/>
                <a:gd name="T26" fmla="*/ 51 w 69"/>
                <a:gd name="T27" fmla="*/ 28 h 77"/>
                <a:gd name="T28" fmla="*/ 46 w 69"/>
                <a:gd name="T29" fmla="*/ 20 h 77"/>
                <a:gd name="T30" fmla="*/ 39 w 69"/>
                <a:gd name="T31" fmla="*/ 15 h 77"/>
                <a:gd name="T32" fmla="*/ 29 w 69"/>
                <a:gd name="T33" fmla="*/ 13 h 77"/>
                <a:gd name="T34" fmla="*/ 16 w 69"/>
                <a:gd name="T35" fmla="*/ 13 h 77"/>
                <a:gd name="T36" fmla="*/ 16 w 69"/>
                <a:gd name="T37" fmla="*/ 65 h 77"/>
                <a:gd name="T38" fmla="*/ 29 w 69"/>
                <a:gd name="T39" fmla="*/ 65 h 77"/>
                <a:gd name="T40" fmla="*/ 39 w 69"/>
                <a:gd name="T41" fmla="*/ 63 h 77"/>
                <a:gd name="T42" fmla="*/ 46 w 69"/>
                <a:gd name="T43" fmla="*/ 58 h 77"/>
                <a:gd name="T44" fmla="*/ 51 w 69"/>
                <a:gd name="T45" fmla="*/ 50 h 77"/>
                <a:gd name="T46" fmla="*/ 52 w 69"/>
                <a:gd name="T47" fmla="*/ 39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9" h="77">
                  <a:moveTo>
                    <a:pt x="69" y="39"/>
                  </a:moveTo>
                  <a:cubicBezTo>
                    <a:pt x="69" y="44"/>
                    <a:pt x="68" y="49"/>
                    <a:pt x="66" y="54"/>
                  </a:cubicBezTo>
                  <a:cubicBezTo>
                    <a:pt x="64" y="59"/>
                    <a:pt x="61" y="63"/>
                    <a:pt x="58" y="66"/>
                  </a:cubicBezTo>
                  <a:cubicBezTo>
                    <a:pt x="54" y="70"/>
                    <a:pt x="50" y="72"/>
                    <a:pt x="45" y="74"/>
                  </a:cubicBezTo>
                  <a:cubicBezTo>
                    <a:pt x="41" y="76"/>
                    <a:pt x="35" y="77"/>
                    <a:pt x="29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35" y="0"/>
                    <a:pt x="41" y="1"/>
                    <a:pt x="45" y="3"/>
                  </a:cubicBezTo>
                  <a:cubicBezTo>
                    <a:pt x="50" y="5"/>
                    <a:pt x="54" y="8"/>
                    <a:pt x="58" y="11"/>
                  </a:cubicBezTo>
                  <a:cubicBezTo>
                    <a:pt x="61" y="15"/>
                    <a:pt x="64" y="19"/>
                    <a:pt x="66" y="23"/>
                  </a:cubicBezTo>
                  <a:cubicBezTo>
                    <a:pt x="68" y="28"/>
                    <a:pt x="69" y="33"/>
                    <a:pt x="69" y="39"/>
                  </a:cubicBezTo>
                  <a:close/>
                  <a:moveTo>
                    <a:pt x="52" y="39"/>
                  </a:moveTo>
                  <a:cubicBezTo>
                    <a:pt x="52" y="35"/>
                    <a:pt x="52" y="31"/>
                    <a:pt x="51" y="28"/>
                  </a:cubicBezTo>
                  <a:cubicBezTo>
                    <a:pt x="50" y="25"/>
                    <a:pt x="48" y="22"/>
                    <a:pt x="46" y="20"/>
                  </a:cubicBezTo>
                  <a:cubicBezTo>
                    <a:pt x="44" y="18"/>
                    <a:pt x="42" y="16"/>
                    <a:pt x="39" y="15"/>
                  </a:cubicBezTo>
                  <a:cubicBezTo>
                    <a:pt x="36" y="13"/>
                    <a:pt x="33" y="13"/>
                    <a:pt x="29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6" y="65"/>
                    <a:pt x="16" y="65"/>
                    <a:pt x="16" y="65"/>
                  </a:cubicBezTo>
                  <a:cubicBezTo>
                    <a:pt x="29" y="65"/>
                    <a:pt x="29" y="65"/>
                    <a:pt x="29" y="65"/>
                  </a:cubicBezTo>
                  <a:cubicBezTo>
                    <a:pt x="33" y="65"/>
                    <a:pt x="36" y="64"/>
                    <a:pt x="39" y="63"/>
                  </a:cubicBezTo>
                  <a:cubicBezTo>
                    <a:pt x="42" y="62"/>
                    <a:pt x="44" y="60"/>
                    <a:pt x="46" y="58"/>
                  </a:cubicBezTo>
                  <a:cubicBezTo>
                    <a:pt x="48" y="55"/>
                    <a:pt x="50" y="53"/>
                    <a:pt x="51" y="50"/>
                  </a:cubicBezTo>
                  <a:cubicBezTo>
                    <a:pt x="52" y="46"/>
                    <a:pt x="52" y="43"/>
                    <a:pt x="52" y="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6" name="PA-ïṥľidê">
              <a:extLst>
                <a:ext uri="{FF2B5EF4-FFF2-40B4-BE49-F238E27FC236}">
                  <a16:creationId xmlns:a16="http://schemas.microsoft.com/office/drawing/2014/main" id="{7FCA7E43-15FE-42CA-807D-701472CAD1D9}"/>
                </a:ext>
              </a:extLst>
            </p:cNvPr>
            <p:cNvSpPr/>
            <p:nvPr>
              <p:custDataLst>
                <p:tags r:id="rId39"/>
              </p:custDataLst>
            </p:nvPr>
          </p:nvSpPr>
          <p:spPr bwMode="auto">
            <a:xfrm>
              <a:off x="3384924" y="3110828"/>
              <a:ext cx="151541" cy="153226"/>
            </a:xfrm>
            <a:custGeom>
              <a:avLst/>
              <a:gdLst>
                <a:gd name="T0" fmla="*/ 76 w 76"/>
                <a:gd name="T1" fmla="*/ 77 h 77"/>
                <a:gd name="T2" fmla="*/ 64 w 76"/>
                <a:gd name="T3" fmla="*/ 77 h 77"/>
                <a:gd name="T4" fmla="*/ 60 w 76"/>
                <a:gd name="T5" fmla="*/ 76 h 77"/>
                <a:gd name="T6" fmla="*/ 58 w 76"/>
                <a:gd name="T7" fmla="*/ 74 h 77"/>
                <a:gd name="T8" fmla="*/ 53 w 76"/>
                <a:gd name="T9" fmla="*/ 59 h 77"/>
                <a:gd name="T10" fmla="*/ 23 w 76"/>
                <a:gd name="T11" fmla="*/ 59 h 77"/>
                <a:gd name="T12" fmla="*/ 17 w 76"/>
                <a:gd name="T13" fmla="*/ 74 h 77"/>
                <a:gd name="T14" fmla="*/ 16 w 76"/>
                <a:gd name="T15" fmla="*/ 76 h 77"/>
                <a:gd name="T16" fmla="*/ 12 w 76"/>
                <a:gd name="T17" fmla="*/ 77 h 77"/>
                <a:gd name="T18" fmla="*/ 0 w 76"/>
                <a:gd name="T19" fmla="*/ 77 h 77"/>
                <a:gd name="T20" fmla="*/ 30 w 76"/>
                <a:gd name="T21" fmla="*/ 0 h 77"/>
                <a:gd name="T22" fmla="*/ 46 w 76"/>
                <a:gd name="T23" fmla="*/ 0 h 77"/>
                <a:gd name="T24" fmla="*/ 76 w 76"/>
                <a:gd name="T25" fmla="*/ 77 h 77"/>
                <a:gd name="T26" fmla="*/ 26 w 76"/>
                <a:gd name="T27" fmla="*/ 48 h 77"/>
                <a:gd name="T28" fmla="*/ 49 w 76"/>
                <a:gd name="T29" fmla="*/ 48 h 77"/>
                <a:gd name="T30" fmla="*/ 41 w 76"/>
                <a:gd name="T31" fmla="*/ 25 h 77"/>
                <a:gd name="T32" fmla="*/ 39 w 76"/>
                <a:gd name="T33" fmla="*/ 20 h 77"/>
                <a:gd name="T34" fmla="*/ 38 w 76"/>
                <a:gd name="T35" fmla="*/ 15 h 77"/>
                <a:gd name="T36" fmla="*/ 36 w 76"/>
                <a:gd name="T37" fmla="*/ 20 h 77"/>
                <a:gd name="T38" fmla="*/ 35 w 76"/>
                <a:gd name="T39" fmla="*/ 25 h 77"/>
                <a:gd name="T40" fmla="*/ 26 w 76"/>
                <a:gd name="T41" fmla="*/ 48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6" h="77">
                  <a:moveTo>
                    <a:pt x="76" y="77"/>
                  </a:moveTo>
                  <a:cubicBezTo>
                    <a:pt x="64" y="77"/>
                    <a:pt x="64" y="77"/>
                    <a:pt x="64" y="77"/>
                  </a:cubicBezTo>
                  <a:cubicBezTo>
                    <a:pt x="62" y="77"/>
                    <a:pt x="61" y="77"/>
                    <a:pt x="60" y="76"/>
                  </a:cubicBezTo>
                  <a:cubicBezTo>
                    <a:pt x="59" y="75"/>
                    <a:pt x="59" y="75"/>
                    <a:pt x="58" y="74"/>
                  </a:cubicBezTo>
                  <a:cubicBezTo>
                    <a:pt x="53" y="59"/>
                    <a:pt x="53" y="59"/>
                    <a:pt x="53" y="59"/>
                  </a:cubicBezTo>
                  <a:cubicBezTo>
                    <a:pt x="23" y="59"/>
                    <a:pt x="23" y="59"/>
                    <a:pt x="23" y="59"/>
                  </a:cubicBezTo>
                  <a:cubicBezTo>
                    <a:pt x="17" y="74"/>
                    <a:pt x="17" y="74"/>
                    <a:pt x="17" y="74"/>
                  </a:cubicBezTo>
                  <a:cubicBezTo>
                    <a:pt x="17" y="74"/>
                    <a:pt x="16" y="75"/>
                    <a:pt x="16" y="76"/>
                  </a:cubicBezTo>
                  <a:cubicBezTo>
                    <a:pt x="15" y="77"/>
                    <a:pt x="14" y="77"/>
                    <a:pt x="12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46" y="0"/>
                    <a:pt x="46" y="0"/>
                    <a:pt x="46" y="0"/>
                  </a:cubicBezTo>
                  <a:lnTo>
                    <a:pt x="76" y="77"/>
                  </a:lnTo>
                  <a:close/>
                  <a:moveTo>
                    <a:pt x="26" y="48"/>
                  </a:moveTo>
                  <a:cubicBezTo>
                    <a:pt x="49" y="48"/>
                    <a:pt x="49" y="48"/>
                    <a:pt x="49" y="48"/>
                  </a:cubicBezTo>
                  <a:cubicBezTo>
                    <a:pt x="41" y="25"/>
                    <a:pt x="41" y="25"/>
                    <a:pt x="41" y="25"/>
                  </a:cubicBezTo>
                  <a:cubicBezTo>
                    <a:pt x="40" y="23"/>
                    <a:pt x="40" y="22"/>
                    <a:pt x="39" y="20"/>
                  </a:cubicBezTo>
                  <a:cubicBezTo>
                    <a:pt x="39" y="19"/>
                    <a:pt x="38" y="17"/>
                    <a:pt x="38" y="15"/>
                  </a:cubicBezTo>
                  <a:cubicBezTo>
                    <a:pt x="37" y="17"/>
                    <a:pt x="37" y="19"/>
                    <a:pt x="36" y="20"/>
                  </a:cubicBezTo>
                  <a:cubicBezTo>
                    <a:pt x="36" y="22"/>
                    <a:pt x="35" y="23"/>
                    <a:pt x="35" y="25"/>
                  </a:cubicBezTo>
                  <a:lnTo>
                    <a:pt x="26" y="4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7" name="PA-íŝḷîḋe">
              <a:extLst>
                <a:ext uri="{FF2B5EF4-FFF2-40B4-BE49-F238E27FC236}">
                  <a16:creationId xmlns:a16="http://schemas.microsoft.com/office/drawing/2014/main" id="{542FED02-B359-40C3-BF51-9A3D012C2919}"/>
                </a:ext>
              </a:extLst>
            </p:cNvPr>
            <p:cNvSpPr/>
            <p:nvPr>
              <p:custDataLst>
                <p:tags r:id="rId40"/>
              </p:custDataLst>
            </p:nvPr>
          </p:nvSpPr>
          <p:spPr bwMode="auto">
            <a:xfrm>
              <a:off x="3516260" y="3110828"/>
              <a:ext cx="141439" cy="153226"/>
            </a:xfrm>
            <a:custGeom>
              <a:avLst/>
              <a:gdLst>
                <a:gd name="T0" fmla="*/ 43 w 71"/>
                <a:gd name="T1" fmla="*/ 48 h 77"/>
                <a:gd name="T2" fmla="*/ 43 w 71"/>
                <a:gd name="T3" fmla="*/ 77 h 77"/>
                <a:gd name="T4" fmla="*/ 28 w 71"/>
                <a:gd name="T5" fmla="*/ 77 h 77"/>
                <a:gd name="T6" fmla="*/ 28 w 71"/>
                <a:gd name="T7" fmla="*/ 48 h 77"/>
                <a:gd name="T8" fmla="*/ 0 w 71"/>
                <a:gd name="T9" fmla="*/ 0 h 77"/>
                <a:gd name="T10" fmla="*/ 14 w 71"/>
                <a:gd name="T11" fmla="*/ 0 h 77"/>
                <a:gd name="T12" fmla="*/ 17 w 71"/>
                <a:gd name="T13" fmla="*/ 1 h 77"/>
                <a:gd name="T14" fmla="*/ 19 w 71"/>
                <a:gd name="T15" fmla="*/ 4 h 77"/>
                <a:gd name="T16" fmla="*/ 32 w 71"/>
                <a:gd name="T17" fmla="*/ 28 h 77"/>
                <a:gd name="T18" fmla="*/ 34 w 71"/>
                <a:gd name="T19" fmla="*/ 33 h 77"/>
                <a:gd name="T20" fmla="*/ 36 w 71"/>
                <a:gd name="T21" fmla="*/ 37 h 77"/>
                <a:gd name="T22" fmla="*/ 40 w 71"/>
                <a:gd name="T23" fmla="*/ 28 h 77"/>
                <a:gd name="T24" fmla="*/ 52 w 71"/>
                <a:gd name="T25" fmla="*/ 4 h 77"/>
                <a:gd name="T26" fmla="*/ 54 w 71"/>
                <a:gd name="T27" fmla="*/ 2 h 77"/>
                <a:gd name="T28" fmla="*/ 57 w 71"/>
                <a:gd name="T29" fmla="*/ 0 h 77"/>
                <a:gd name="T30" fmla="*/ 71 w 71"/>
                <a:gd name="T31" fmla="*/ 0 h 77"/>
                <a:gd name="T32" fmla="*/ 43 w 71"/>
                <a:gd name="T33" fmla="*/ 48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1" h="77">
                  <a:moveTo>
                    <a:pt x="43" y="48"/>
                  </a:moveTo>
                  <a:cubicBezTo>
                    <a:pt x="43" y="77"/>
                    <a:pt x="43" y="77"/>
                    <a:pt x="43" y="77"/>
                  </a:cubicBezTo>
                  <a:cubicBezTo>
                    <a:pt x="28" y="77"/>
                    <a:pt x="28" y="77"/>
                    <a:pt x="28" y="77"/>
                  </a:cubicBezTo>
                  <a:cubicBezTo>
                    <a:pt x="28" y="48"/>
                    <a:pt x="28" y="48"/>
                    <a:pt x="28" y="4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5" y="0"/>
                    <a:pt x="16" y="1"/>
                    <a:pt x="17" y="1"/>
                  </a:cubicBezTo>
                  <a:cubicBezTo>
                    <a:pt x="18" y="2"/>
                    <a:pt x="18" y="3"/>
                    <a:pt x="19" y="4"/>
                  </a:cubicBezTo>
                  <a:cubicBezTo>
                    <a:pt x="32" y="28"/>
                    <a:pt x="32" y="28"/>
                    <a:pt x="32" y="28"/>
                  </a:cubicBezTo>
                  <a:cubicBezTo>
                    <a:pt x="32" y="30"/>
                    <a:pt x="33" y="31"/>
                    <a:pt x="34" y="33"/>
                  </a:cubicBezTo>
                  <a:cubicBezTo>
                    <a:pt x="35" y="34"/>
                    <a:pt x="35" y="35"/>
                    <a:pt x="36" y="37"/>
                  </a:cubicBezTo>
                  <a:cubicBezTo>
                    <a:pt x="37" y="34"/>
                    <a:pt x="38" y="31"/>
                    <a:pt x="40" y="28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2" y="3"/>
                    <a:pt x="53" y="2"/>
                    <a:pt x="54" y="2"/>
                  </a:cubicBezTo>
                  <a:cubicBezTo>
                    <a:pt x="55" y="1"/>
                    <a:pt x="56" y="0"/>
                    <a:pt x="57" y="0"/>
                  </a:cubicBezTo>
                  <a:cubicBezTo>
                    <a:pt x="71" y="0"/>
                    <a:pt x="71" y="0"/>
                    <a:pt x="71" y="0"/>
                  </a:cubicBezTo>
                  <a:lnTo>
                    <a:pt x="43" y="4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8" name="PA-išḻïḍe">
              <a:extLst>
                <a:ext uri="{FF2B5EF4-FFF2-40B4-BE49-F238E27FC236}">
                  <a16:creationId xmlns:a16="http://schemas.microsoft.com/office/drawing/2014/main" id="{E7805C9A-6C79-45F4-B181-F763B7E0FF86}"/>
                </a:ext>
              </a:extLst>
            </p:cNvPr>
            <p:cNvSpPr/>
            <p:nvPr>
              <p:custDataLst>
                <p:tags r:id="rId41"/>
              </p:custDataLst>
            </p:nvPr>
          </p:nvSpPr>
          <p:spPr bwMode="auto">
            <a:xfrm>
              <a:off x="3008597" y="3523358"/>
              <a:ext cx="137230" cy="153226"/>
            </a:xfrm>
            <a:custGeom>
              <a:avLst/>
              <a:gdLst>
                <a:gd name="T0" fmla="*/ 69 w 69"/>
                <a:gd name="T1" fmla="*/ 39 h 77"/>
                <a:gd name="T2" fmla="*/ 66 w 69"/>
                <a:gd name="T3" fmla="*/ 54 h 77"/>
                <a:gd name="T4" fmla="*/ 58 w 69"/>
                <a:gd name="T5" fmla="*/ 66 h 77"/>
                <a:gd name="T6" fmla="*/ 46 w 69"/>
                <a:gd name="T7" fmla="*/ 74 h 77"/>
                <a:gd name="T8" fmla="*/ 30 w 69"/>
                <a:gd name="T9" fmla="*/ 77 h 77"/>
                <a:gd name="T10" fmla="*/ 0 w 69"/>
                <a:gd name="T11" fmla="*/ 77 h 77"/>
                <a:gd name="T12" fmla="*/ 0 w 69"/>
                <a:gd name="T13" fmla="*/ 0 h 77"/>
                <a:gd name="T14" fmla="*/ 30 w 69"/>
                <a:gd name="T15" fmla="*/ 0 h 77"/>
                <a:gd name="T16" fmla="*/ 46 w 69"/>
                <a:gd name="T17" fmla="*/ 3 h 77"/>
                <a:gd name="T18" fmla="*/ 58 w 69"/>
                <a:gd name="T19" fmla="*/ 11 h 77"/>
                <a:gd name="T20" fmla="*/ 66 w 69"/>
                <a:gd name="T21" fmla="*/ 23 h 77"/>
                <a:gd name="T22" fmla="*/ 69 w 69"/>
                <a:gd name="T23" fmla="*/ 39 h 77"/>
                <a:gd name="T24" fmla="*/ 53 w 69"/>
                <a:gd name="T25" fmla="*/ 39 h 77"/>
                <a:gd name="T26" fmla="*/ 51 w 69"/>
                <a:gd name="T27" fmla="*/ 28 h 77"/>
                <a:gd name="T28" fmla="*/ 47 w 69"/>
                <a:gd name="T29" fmla="*/ 20 h 77"/>
                <a:gd name="T30" fmla="*/ 39 w 69"/>
                <a:gd name="T31" fmla="*/ 14 h 77"/>
                <a:gd name="T32" fmla="*/ 30 w 69"/>
                <a:gd name="T33" fmla="*/ 13 h 77"/>
                <a:gd name="T34" fmla="*/ 16 w 69"/>
                <a:gd name="T35" fmla="*/ 13 h 77"/>
                <a:gd name="T36" fmla="*/ 16 w 69"/>
                <a:gd name="T37" fmla="*/ 64 h 77"/>
                <a:gd name="T38" fmla="*/ 30 w 69"/>
                <a:gd name="T39" fmla="*/ 64 h 77"/>
                <a:gd name="T40" fmla="*/ 39 w 69"/>
                <a:gd name="T41" fmla="*/ 63 h 77"/>
                <a:gd name="T42" fmla="*/ 47 w 69"/>
                <a:gd name="T43" fmla="*/ 58 h 77"/>
                <a:gd name="T44" fmla="*/ 51 w 69"/>
                <a:gd name="T45" fmla="*/ 49 h 77"/>
                <a:gd name="T46" fmla="*/ 53 w 69"/>
                <a:gd name="T47" fmla="*/ 39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9" h="77">
                  <a:moveTo>
                    <a:pt x="69" y="39"/>
                  </a:moveTo>
                  <a:cubicBezTo>
                    <a:pt x="69" y="44"/>
                    <a:pt x="68" y="49"/>
                    <a:pt x="66" y="54"/>
                  </a:cubicBezTo>
                  <a:cubicBezTo>
                    <a:pt x="64" y="59"/>
                    <a:pt x="62" y="63"/>
                    <a:pt x="58" y="66"/>
                  </a:cubicBezTo>
                  <a:cubicBezTo>
                    <a:pt x="55" y="69"/>
                    <a:pt x="51" y="72"/>
                    <a:pt x="46" y="74"/>
                  </a:cubicBezTo>
                  <a:cubicBezTo>
                    <a:pt x="41" y="76"/>
                    <a:pt x="36" y="77"/>
                    <a:pt x="3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6" y="0"/>
                    <a:pt x="41" y="1"/>
                    <a:pt x="46" y="3"/>
                  </a:cubicBezTo>
                  <a:cubicBezTo>
                    <a:pt x="51" y="5"/>
                    <a:pt x="55" y="8"/>
                    <a:pt x="58" y="11"/>
                  </a:cubicBezTo>
                  <a:cubicBezTo>
                    <a:pt x="62" y="14"/>
                    <a:pt x="64" y="19"/>
                    <a:pt x="66" y="23"/>
                  </a:cubicBezTo>
                  <a:cubicBezTo>
                    <a:pt x="68" y="28"/>
                    <a:pt x="69" y="33"/>
                    <a:pt x="69" y="39"/>
                  </a:cubicBezTo>
                  <a:close/>
                  <a:moveTo>
                    <a:pt x="53" y="39"/>
                  </a:moveTo>
                  <a:cubicBezTo>
                    <a:pt x="53" y="35"/>
                    <a:pt x="52" y="31"/>
                    <a:pt x="51" y="28"/>
                  </a:cubicBezTo>
                  <a:cubicBezTo>
                    <a:pt x="50" y="25"/>
                    <a:pt x="49" y="22"/>
                    <a:pt x="47" y="20"/>
                  </a:cubicBezTo>
                  <a:cubicBezTo>
                    <a:pt x="45" y="17"/>
                    <a:pt x="42" y="16"/>
                    <a:pt x="39" y="14"/>
                  </a:cubicBezTo>
                  <a:cubicBezTo>
                    <a:pt x="37" y="13"/>
                    <a:pt x="33" y="13"/>
                    <a:pt x="30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6" y="64"/>
                    <a:pt x="16" y="64"/>
                    <a:pt x="16" y="64"/>
                  </a:cubicBezTo>
                  <a:cubicBezTo>
                    <a:pt x="30" y="64"/>
                    <a:pt x="30" y="64"/>
                    <a:pt x="30" y="64"/>
                  </a:cubicBezTo>
                  <a:cubicBezTo>
                    <a:pt x="33" y="64"/>
                    <a:pt x="37" y="64"/>
                    <a:pt x="39" y="63"/>
                  </a:cubicBezTo>
                  <a:cubicBezTo>
                    <a:pt x="42" y="62"/>
                    <a:pt x="45" y="60"/>
                    <a:pt x="47" y="58"/>
                  </a:cubicBezTo>
                  <a:cubicBezTo>
                    <a:pt x="49" y="55"/>
                    <a:pt x="50" y="53"/>
                    <a:pt x="51" y="49"/>
                  </a:cubicBezTo>
                  <a:cubicBezTo>
                    <a:pt x="52" y="46"/>
                    <a:pt x="53" y="43"/>
                    <a:pt x="53" y="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9" name="PA-iṧľïḓe">
              <a:extLst>
                <a:ext uri="{FF2B5EF4-FFF2-40B4-BE49-F238E27FC236}">
                  <a16:creationId xmlns:a16="http://schemas.microsoft.com/office/drawing/2014/main" id="{55AF8B7E-C65C-45BC-9A27-0278788B6FBC}"/>
                </a:ext>
              </a:extLst>
            </p:cNvPr>
            <p:cNvSpPr/>
            <p:nvPr>
              <p:custDataLst>
                <p:tags r:id="rId42"/>
              </p:custDataLst>
            </p:nvPr>
          </p:nvSpPr>
          <p:spPr bwMode="auto">
            <a:xfrm>
              <a:off x="3145826" y="3523358"/>
              <a:ext cx="151541" cy="153226"/>
            </a:xfrm>
            <a:custGeom>
              <a:avLst/>
              <a:gdLst>
                <a:gd name="T0" fmla="*/ 76 w 76"/>
                <a:gd name="T1" fmla="*/ 77 h 77"/>
                <a:gd name="T2" fmla="*/ 64 w 76"/>
                <a:gd name="T3" fmla="*/ 77 h 77"/>
                <a:gd name="T4" fmla="*/ 60 w 76"/>
                <a:gd name="T5" fmla="*/ 76 h 77"/>
                <a:gd name="T6" fmla="*/ 59 w 76"/>
                <a:gd name="T7" fmla="*/ 73 h 77"/>
                <a:gd name="T8" fmla="*/ 53 w 76"/>
                <a:gd name="T9" fmla="*/ 59 h 77"/>
                <a:gd name="T10" fmla="*/ 23 w 76"/>
                <a:gd name="T11" fmla="*/ 59 h 77"/>
                <a:gd name="T12" fmla="*/ 18 w 76"/>
                <a:gd name="T13" fmla="*/ 73 h 77"/>
                <a:gd name="T14" fmla="*/ 16 w 76"/>
                <a:gd name="T15" fmla="*/ 76 h 77"/>
                <a:gd name="T16" fmla="*/ 13 w 76"/>
                <a:gd name="T17" fmla="*/ 77 h 77"/>
                <a:gd name="T18" fmla="*/ 0 w 76"/>
                <a:gd name="T19" fmla="*/ 77 h 77"/>
                <a:gd name="T20" fmla="*/ 30 w 76"/>
                <a:gd name="T21" fmla="*/ 0 h 77"/>
                <a:gd name="T22" fmla="*/ 46 w 76"/>
                <a:gd name="T23" fmla="*/ 0 h 77"/>
                <a:gd name="T24" fmla="*/ 76 w 76"/>
                <a:gd name="T25" fmla="*/ 77 h 77"/>
                <a:gd name="T26" fmla="*/ 27 w 76"/>
                <a:gd name="T27" fmla="*/ 48 h 77"/>
                <a:gd name="T28" fmla="*/ 50 w 76"/>
                <a:gd name="T29" fmla="*/ 48 h 77"/>
                <a:gd name="T30" fmla="*/ 41 w 76"/>
                <a:gd name="T31" fmla="*/ 24 h 77"/>
                <a:gd name="T32" fmla="*/ 40 w 76"/>
                <a:gd name="T33" fmla="*/ 20 h 77"/>
                <a:gd name="T34" fmla="*/ 38 w 76"/>
                <a:gd name="T35" fmla="*/ 15 h 77"/>
                <a:gd name="T36" fmla="*/ 37 w 76"/>
                <a:gd name="T37" fmla="*/ 20 h 77"/>
                <a:gd name="T38" fmla="*/ 35 w 76"/>
                <a:gd name="T39" fmla="*/ 24 h 77"/>
                <a:gd name="T40" fmla="*/ 27 w 76"/>
                <a:gd name="T41" fmla="*/ 48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6" h="77">
                  <a:moveTo>
                    <a:pt x="76" y="77"/>
                  </a:moveTo>
                  <a:cubicBezTo>
                    <a:pt x="64" y="77"/>
                    <a:pt x="64" y="77"/>
                    <a:pt x="64" y="77"/>
                  </a:cubicBezTo>
                  <a:cubicBezTo>
                    <a:pt x="62" y="77"/>
                    <a:pt x="61" y="77"/>
                    <a:pt x="60" y="76"/>
                  </a:cubicBezTo>
                  <a:cubicBezTo>
                    <a:pt x="60" y="75"/>
                    <a:pt x="59" y="74"/>
                    <a:pt x="59" y="73"/>
                  </a:cubicBezTo>
                  <a:cubicBezTo>
                    <a:pt x="53" y="59"/>
                    <a:pt x="53" y="59"/>
                    <a:pt x="53" y="59"/>
                  </a:cubicBezTo>
                  <a:cubicBezTo>
                    <a:pt x="23" y="59"/>
                    <a:pt x="23" y="59"/>
                    <a:pt x="23" y="59"/>
                  </a:cubicBezTo>
                  <a:cubicBezTo>
                    <a:pt x="18" y="73"/>
                    <a:pt x="18" y="73"/>
                    <a:pt x="18" y="73"/>
                  </a:cubicBezTo>
                  <a:cubicBezTo>
                    <a:pt x="17" y="74"/>
                    <a:pt x="17" y="75"/>
                    <a:pt x="16" y="76"/>
                  </a:cubicBezTo>
                  <a:cubicBezTo>
                    <a:pt x="15" y="77"/>
                    <a:pt x="14" y="77"/>
                    <a:pt x="13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46" y="0"/>
                    <a:pt x="46" y="0"/>
                    <a:pt x="46" y="0"/>
                  </a:cubicBezTo>
                  <a:lnTo>
                    <a:pt x="76" y="77"/>
                  </a:lnTo>
                  <a:close/>
                  <a:moveTo>
                    <a:pt x="27" y="48"/>
                  </a:moveTo>
                  <a:cubicBezTo>
                    <a:pt x="50" y="48"/>
                    <a:pt x="50" y="48"/>
                    <a:pt x="50" y="48"/>
                  </a:cubicBezTo>
                  <a:cubicBezTo>
                    <a:pt x="41" y="24"/>
                    <a:pt x="41" y="24"/>
                    <a:pt x="41" y="24"/>
                  </a:cubicBezTo>
                  <a:cubicBezTo>
                    <a:pt x="41" y="23"/>
                    <a:pt x="40" y="22"/>
                    <a:pt x="40" y="20"/>
                  </a:cubicBezTo>
                  <a:cubicBezTo>
                    <a:pt x="39" y="18"/>
                    <a:pt x="39" y="17"/>
                    <a:pt x="38" y="15"/>
                  </a:cubicBezTo>
                  <a:cubicBezTo>
                    <a:pt x="38" y="17"/>
                    <a:pt x="37" y="18"/>
                    <a:pt x="37" y="20"/>
                  </a:cubicBezTo>
                  <a:cubicBezTo>
                    <a:pt x="36" y="22"/>
                    <a:pt x="36" y="23"/>
                    <a:pt x="35" y="24"/>
                  </a:cubicBezTo>
                  <a:lnTo>
                    <a:pt x="27" y="4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0" name="PA-íṣ1ïdê">
              <a:extLst>
                <a:ext uri="{FF2B5EF4-FFF2-40B4-BE49-F238E27FC236}">
                  <a16:creationId xmlns:a16="http://schemas.microsoft.com/office/drawing/2014/main" id="{FBC1FAE8-E6E1-4725-B2EC-60AEB26FF73C}"/>
                </a:ext>
              </a:extLst>
            </p:cNvPr>
            <p:cNvSpPr/>
            <p:nvPr>
              <p:custDataLst>
                <p:tags r:id="rId43"/>
              </p:custDataLst>
            </p:nvPr>
          </p:nvSpPr>
          <p:spPr bwMode="auto">
            <a:xfrm>
              <a:off x="3283055" y="3523358"/>
              <a:ext cx="122075" cy="153226"/>
            </a:xfrm>
            <a:custGeom>
              <a:avLst/>
              <a:gdLst>
                <a:gd name="T0" fmla="*/ 145 w 145"/>
                <a:gd name="T1" fmla="*/ 0 h 182"/>
                <a:gd name="T2" fmla="*/ 145 w 145"/>
                <a:gd name="T3" fmla="*/ 30 h 182"/>
                <a:gd name="T4" fmla="*/ 93 w 145"/>
                <a:gd name="T5" fmla="*/ 30 h 182"/>
                <a:gd name="T6" fmla="*/ 93 w 145"/>
                <a:gd name="T7" fmla="*/ 182 h 182"/>
                <a:gd name="T8" fmla="*/ 55 w 145"/>
                <a:gd name="T9" fmla="*/ 182 h 182"/>
                <a:gd name="T10" fmla="*/ 55 w 145"/>
                <a:gd name="T11" fmla="*/ 30 h 182"/>
                <a:gd name="T12" fmla="*/ 0 w 145"/>
                <a:gd name="T13" fmla="*/ 30 h 182"/>
                <a:gd name="T14" fmla="*/ 0 w 145"/>
                <a:gd name="T15" fmla="*/ 0 h 182"/>
                <a:gd name="T16" fmla="*/ 145 w 145"/>
                <a:gd name="T17" fmla="*/ 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5" h="182">
                  <a:moveTo>
                    <a:pt x="145" y="0"/>
                  </a:moveTo>
                  <a:lnTo>
                    <a:pt x="145" y="30"/>
                  </a:lnTo>
                  <a:lnTo>
                    <a:pt x="93" y="30"/>
                  </a:lnTo>
                  <a:lnTo>
                    <a:pt x="93" y="182"/>
                  </a:lnTo>
                  <a:lnTo>
                    <a:pt x="55" y="182"/>
                  </a:lnTo>
                  <a:lnTo>
                    <a:pt x="55" y="30"/>
                  </a:lnTo>
                  <a:lnTo>
                    <a:pt x="0" y="30"/>
                  </a:lnTo>
                  <a:lnTo>
                    <a:pt x="0" y="0"/>
                  </a:lnTo>
                  <a:lnTo>
                    <a:pt x="14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1" name="PA-ïsļíḑé">
              <a:extLst>
                <a:ext uri="{FF2B5EF4-FFF2-40B4-BE49-F238E27FC236}">
                  <a16:creationId xmlns:a16="http://schemas.microsoft.com/office/drawing/2014/main" id="{DACC45F2-81BB-4CCF-A4B0-48B9B0815308}"/>
                </a:ext>
              </a:extLst>
            </p:cNvPr>
            <p:cNvSpPr/>
            <p:nvPr>
              <p:custDataLst>
                <p:tags r:id="rId44"/>
              </p:custDataLst>
            </p:nvPr>
          </p:nvSpPr>
          <p:spPr bwMode="auto">
            <a:xfrm>
              <a:off x="3422810" y="3523358"/>
              <a:ext cx="97661" cy="153226"/>
            </a:xfrm>
            <a:custGeom>
              <a:avLst/>
              <a:gdLst>
                <a:gd name="T0" fmla="*/ 116 w 116"/>
                <a:gd name="T1" fmla="*/ 0 h 182"/>
                <a:gd name="T2" fmla="*/ 116 w 116"/>
                <a:gd name="T3" fmla="*/ 30 h 182"/>
                <a:gd name="T4" fmla="*/ 38 w 116"/>
                <a:gd name="T5" fmla="*/ 30 h 182"/>
                <a:gd name="T6" fmla="*/ 38 w 116"/>
                <a:gd name="T7" fmla="*/ 75 h 182"/>
                <a:gd name="T8" fmla="*/ 99 w 116"/>
                <a:gd name="T9" fmla="*/ 75 h 182"/>
                <a:gd name="T10" fmla="*/ 99 w 116"/>
                <a:gd name="T11" fmla="*/ 104 h 182"/>
                <a:gd name="T12" fmla="*/ 38 w 116"/>
                <a:gd name="T13" fmla="*/ 104 h 182"/>
                <a:gd name="T14" fmla="*/ 38 w 116"/>
                <a:gd name="T15" fmla="*/ 151 h 182"/>
                <a:gd name="T16" fmla="*/ 116 w 116"/>
                <a:gd name="T17" fmla="*/ 151 h 182"/>
                <a:gd name="T18" fmla="*/ 116 w 116"/>
                <a:gd name="T19" fmla="*/ 182 h 182"/>
                <a:gd name="T20" fmla="*/ 0 w 116"/>
                <a:gd name="T21" fmla="*/ 182 h 182"/>
                <a:gd name="T22" fmla="*/ 0 w 116"/>
                <a:gd name="T23" fmla="*/ 0 h 182"/>
                <a:gd name="T24" fmla="*/ 116 w 116"/>
                <a:gd name="T25" fmla="*/ 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6" h="182">
                  <a:moveTo>
                    <a:pt x="116" y="0"/>
                  </a:moveTo>
                  <a:lnTo>
                    <a:pt x="116" y="30"/>
                  </a:lnTo>
                  <a:lnTo>
                    <a:pt x="38" y="30"/>
                  </a:lnTo>
                  <a:lnTo>
                    <a:pt x="38" y="75"/>
                  </a:lnTo>
                  <a:lnTo>
                    <a:pt x="99" y="75"/>
                  </a:lnTo>
                  <a:lnTo>
                    <a:pt x="99" y="104"/>
                  </a:lnTo>
                  <a:lnTo>
                    <a:pt x="38" y="104"/>
                  </a:lnTo>
                  <a:lnTo>
                    <a:pt x="38" y="151"/>
                  </a:lnTo>
                  <a:lnTo>
                    <a:pt x="116" y="151"/>
                  </a:lnTo>
                  <a:lnTo>
                    <a:pt x="116" y="182"/>
                  </a:lnTo>
                  <a:lnTo>
                    <a:pt x="0" y="182"/>
                  </a:lnTo>
                  <a:lnTo>
                    <a:pt x="0" y="0"/>
                  </a:lnTo>
                  <a:lnTo>
                    <a:pt x="1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2" name="PA-îśḻïďe">
              <a:extLst>
                <a:ext uri="{FF2B5EF4-FFF2-40B4-BE49-F238E27FC236}">
                  <a16:creationId xmlns:a16="http://schemas.microsoft.com/office/drawing/2014/main" id="{8B615276-F979-484A-AC64-2D4E8A392876}"/>
                </a:ext>
              </a:extLst>
            </p:cNvPr>
            <p:cNvSpPr/>
            <p:nvPr>
              <p:custDataLst>
                <p:tags r:id="rId45"/>
              </p:custDataLst>
            </p:nvPr>
          </p:nvSpPr>
          <p:spPr bwMode="auto">
            <a:xfrm>
              <a:off x="5268250" y="2699981"/>
              <a:ext cx="122075" cy="151541"/>
            </a:xfrm>
            <a:custGeom>
              <a:avLst/>
              <a:gdLst>
                <a:gd name="T0" fmla="*/ 145 w 145"/>
                <a:gd name="T1" fmla="*/ 0 h 180"/>
                <a:gd name="T2" fmla="*/ 145 w 145"/>
                <a:gd name="T3" fmla="*/ 29 h 180"/>
                <a:gd name="T4" fmla="*/ 93 w 145"/>
                <a:gd name="T5" fmla="*/ 29 h 180"/>
                <a:gd name="T6" fmla="*/ 93 w 145"/>
                <a:gd name="T7" fmla="*/ 180 h 180"/>
                <a:gd name="T8" fmla="*/ 55 w 145"/>
                <a:gd name="T9" fmla="*/ 180 h 180"/>
                <a:gd name="T10" fmla="*/ 55 w 145"/>
                <a:gd name="T11" fmla="*/ 29 h 180"/>
                <a:gd name="T12" fmla="*/ 0 w 145"/>
                <a:gd name="T13" fmla="*/ 29 h 180"/>
                <a:gd name="T14" fmla="*/ 0 w 145"/>
                <a:gd name="T15" fmla="*/ 0 h 180"/>
                <a:gd name="T16" fmla="*/ 145 w 145"/>
                <a:gd name="T17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5" h="180">
                  <a:moveTo>
                    <a:pt x="145" y="0"/>
                  </a:moveTo>
                  <a:lnTo>
                    <a:pt x="145" y="29"/>
                  </a:lnTo>
                  <a:lnTo>
                    <a:pt x="93" y="29"/>
                  </a:lnTo>
                  <a:lnTo>
                    <a:pt x="93" y="180"/>
                  </a:lnTo>
                  <a:lnTo>
                    <a:pt x="55" y="180"/>
                  </a:lnTo>
                  <a:lnTo>
                    <a:pt x="55" y="29"/>
                  </a:lnTo>
                  <a:lnTo>
                    <a:pt x="0" y="29"/>
                  </a:lnTo>
                  <a:lnTo>
                    <a:pt x="0" y="0"/>
                  </a:lnTo>
                  <a:lnTo>
                    <a:pt x="14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3" name="PA-ïŝļiḑé">
              <a:extLst>
                <a:ext uri="{FF2B5EF4-FFF2-40B4-BE49-F238E27FC236}">
                  <a16:creationId xmlns:a16="http://schemas.microsoft.com/office/drawing/2014/main" id="{6B0B5E50-DBA4-442B-80DA-D8BF826BCB32}"/>
                </a:ext>
              </a:extLst>
            </p:cNvPr>
            <p:cNvSpPr/>
            <p:nvPr>
              <p:custDataLst>
                <p:tags r:id="rId46"/>
              </p:custDataLst>
            </p:nvPr>
          </p:nvSpPr>
          <p:spPr bwMode="auto">
            <a:xfrm>
              <a:off x="5408005" y="2699981"/>
              <a:ext cx="31992" cy="15154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4" name="PA-i$ľiḑê">
              <a:extLst>
                <a:ext uri="{FF2B5EF4-FFF2-40B4-BE49-F238E27FC236}">
                  <a16:creationId xmlns:a16="http://schemas.microsoft.com/office/drawing/2014/main" id="{1AB48052-C984-4D23-A38F-9575FA7EEFFB}"/>
                </a:ext>
              </a:extLst>
            </p:cNvPr>
            <p:cNvSpPr/>
            <p:nvPr>
              <p:custDataLst>
                <p:tags r:id="rId47"/>
              </p:custDataLst>
            </p:nvPr>
          </p:nvSpPr>
          <p:spPr bwMode="auto">
            <a:xfrm>
              <a:off x="5471989" y="2699981"/>
              <a:ext cx="169222" cy="151541"/>
            </a:xfrm>
            <a:custGeom>
              <a:avLst/>
              <a:gdLst>
                <a:gd name="T0" fmla="*/ 41 w 85"/>
                <a:gd name="T1" fmla="*/ 47 h 76"/>
                <a:gd name="T2" fmla="*/ 43 w 85"/>
                <a:gd name="T3" fmla="*/ 51 h 76"/>
                <a:gd name="T4" fmla="*/ 44 w 85"/>
                <a:gd name="T5" fmla="*/ 47 h 76"/>
                <a:gd name="T6" fmla="*/ 46 w 85"/>
                <a:gd name="T7" fmla="*/ 43 h 76"/>
                <a:gd name="T8" fmla="*/ 67 w 85"/>
                <a:gd name="T9" fmla="*/ 2 h 76"/>
                <a:gd name="T10" fmla="*/ 69 w 85"/>
                <a:gd name="T11" fmla="*/ 1 h 76"/>
                <a:gd name="T12" fmla="*/ 70 w 85"/>
                <a:gd name="T13" fmla="*/ 0 h 76"/>
                <a:gd name="T14" fmla="*/ 71 w 85"/>
                <a:gd name="T15" fmla="*/ 0 h 76"/>
                <a:gd name="T16" fmla="*/ 73 w 85"/>
                <a:gd name="T17" fmla="*/ 0 h 76"/>
                <a:gd name="T18" fmla="*/ 85 w 85"/>
                <a:gd name="T19" fmla="*/ 0 h 76"/>
                <a:gd name="T20" fmla="*/ 85 w 85"/>
                <a:gd name="T21" fmla="*/ 76 h 76"/>
                <a:gd name="T22" fmla="*/ 71 w 85"/>
                <a:gd name="T23" fmla="*/ 76 h 76"/>
                <a:gd name="T24" fmla="*/ 71 w 85"/>
                <a:gd name="T25" fmla="*/ 29 h 76"/>
                <a:gd name="T26" fmla="*/ 71 w 85"/>
                <a:gd name="T27" fmla="*/ 26 h 76"/>
                <a:gd name="T28" fmla="*/ 71 w 85"/>
                <a:gd name="T29" fmla="*/ 23 h 76"/>
                <a:gd name="T30" fmla="*/ 49 w 85"/>
                <a:gd name="T31" fmla="*/ 64 h 76"/>
                <a:gd name="T32" fmla="*/ 44 w 85"/>
                <a:gd name="T33" fmla="*/ 68 h 76"/>
                <a:gd name="T34" fmla="*/ 42 w 85"/>
                <a:gd name="T35" fmla="*/ 68 h 76"/>
                <a:gd name="T36" fmla="*/ 38 w 85"/>
                <a:gd name="T37" fmla="*/ 67 h 76"/>
                <a:gd name="T38" fmla="*/ 36 w 85"/>
                <a:gd name="T39" fmla="*/ 64 h 76"/>
                <a:gd name="T40" fmla="*/ 14 w 85"/>
                <a:gd name="T41" fmla="*/ 22 h 76"/>
                <a:gd name="T42" fmla="*/ 14 w 85"/>
                <a:gd name="T43" fmla="*/ 26 h 76"/>
                <a:gd name="T44" fmla="*/ 14 w 85"/>
                <a:gd name="T45" fmla="*/ 29 h 76"/>
                <a:gd name="T46" fmla="*/ 14 w 85"/>
                <a:gd name="T47" fmla="*/ 76 h 76"/>
                <a:gd name="T48" fmla="*/ 0 w 85"/>
                <a:gd name="T49" fmla="*/ 76 h 76"/>
                <a:gd name="T50" fmla="*/ 0 w 85"/>
                <a:gd name="T51" fmla="*/ 0 h 76"/>
                <a:gd name="T52" fmla="*/ 12 w 85"/>
                <a:gd name="T53" fmla="*/ 0 h 76"/>
                <a:gd name="T54" fmla="*/ 14 w 85"/>
                <a:gd name="T55" fmla="*/ 0 h 76"/>
                <a:gd name="T56" fmla="*/ 16 w 85"/>
                <a:gd name="T57" fmla="*/ 0 h 76"/>
                <a:gd name="T58" fmla="*/ 17 w 85"/>
                <a:gd name="T59" fmla="*/ 1 h 76"/>
                <a:gd name="T60" fmla="*/ 18 w 85"/>
                <a:gd name="T61" fmla="*/ 2 h 76"/>
                <a:gd name="T62" fmla="*/ 39 w 85"/>
                <a:gd name="T63" fmla="*/ 43 h 76"/>
                <a:gd name="T64" fmla="*/ 41 w 85"/>
                <a:gd name="T65" fmla="*/ 47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5" h="76">
                  <a:moveTo>
                    <a:pt x="41" y="47"/>
                  </a:moveTo>
                  <a:cubicBezTo>
                    <a:pt x="42" y="48"/>
                    <a:pt x="42" y="49"/>
                    <a:pt x="43" y="51"/>
                  </a:cubicBezTo>
                  <a:cubicBezTo>
                    <a:pt x="43" y="49"/>
                    <a:pt x="44" y="48"/>
                    <a:pt x="44" y="47"/>
                  </a:cubicBezTo>
                  <a:cubicBezTo>
                    <a:pt x="45" y="45"/>
                    <a:pt x="46" y="44"/>
                    <a:pt x="46" y="43"/>
                  </a:cubicBezTo>
                  <a:cubicBezTo>
                    <a:pt x="67" y="2"/>
                    <a:pt x="67" y="2"/>
                    <a:pt x="67" y="2"/>
                  </a:cubicBezTo>
                  <a:cubicBezTo>
                    <a:pt x="68" y="1"/>
                    <a:pt x="68" y="1"/>
                    <a:pt x="69" y="1"/>
                  </a:cubicBezTo>
                  <a:cubicBezTo>
                    <a:pt x="69" y="0"/>
                    <a:pt x="69" y="0"/>
                    <a:pt x="70" y="0"/>
                  </a:cubicBezTo>
                  <a:cubicBezTo>
                    <a:pt x="70" y="0"/>
                    <a:pt x="70" y="0"/>
                    <a:pt x="71" y="0"/>
                  </a:cubicBezTo>
                  <a:cubicBezTo>
                    <a:pt x="72" y="0"/>
                    <a:pt x="72" y="0"/>
                    <a:pt x="73" y="0"/>
                  </a:cubicBezTo>
                  <a:cubicBezTo>
                    <a:pt x="85" y="0"/>
                    <a:pt x="85" y="0"/>
                    <a:pt x="85" y="0"/>
                  </a:cubicBezTo>
                  <a:cubicBezTo>
                    <a:pt x="85" y="76"/>
                    <a:pt x="85" y="76"/>
                    <a:pt x="85" y="76"/>
                  </a:cubicBezTo>
                  <a:cubicBezTo>
                    <a:pt x="71" y="76"/>
                    <a:pt x="71" y="76"/>
                    <a:pt x="71" y="76"/>
                  </a:cubicBezTo>
                  <a:cubicBezTo>
                    <a:pt x="71" y="29"/>
                    <a:pt x="71" y="29"/>
                    <a:pt x="71" y="29"/>
                  </a:cubicBezTo>
                  <a:cubicBezTo>
                    <a:pt x="71" y="28"/>
                    <a:pt x="71" y="27"/>
                    <a:pt x="71" y="26"/>
                  </a:cubicBezTo>
                  <a:cubicBezTo>
                    <a:pt x="71" y="25"/>
                    <a:pt x="71" y="24"/>
                    <a:pt x="71" y="23"/>
                  </a:cubicBezTo>
                  <a:cubicBezTo>
                    <a:pt x="49" y="64"/>
                    <a:pt x="49" y="64"/>
                    <a:pt x="49" y="64"/>
                  </a:cubicBezTo>
                  <a:cubicBezTo>
                    <a:pt x="48" y="66"/>
                    <a:pt x="46" y="68"/>
                    <a:pt x="44" y="68"/>
                  </a:cubicBezTo>
                  <a:cubicBezTo>
                    <a:pt x="42" y="68"/>
                    <a:pt x="42" y="68"/>
                    <a:pt x="42" y="68"/>
                  </a:cubicBezTo>
                  <a:cubicBezTo>
                    <a:pt x="40" y="68"/>
                    <a:pt x="39" y="67"/>
                    <a:pt x="38" y="67"/>
                  </a:cubicBezTo>
                  <a:cubicBezTo>
                    <a:pt x="37" y="66"/>
                    <a:pt x="37" y="65"/>
                    <a:pt x="36" y="64"/>
                  </a:cubicBezTo>
                  <a:cubicBezTo>
                    <a:pt x="14" y="22"/>
                    <a:pt x="14" y="22"/>
                    <a:pt x="14" y="22"/>
                  </a:cubicBezTo>
                  <a:cubicBezTo>
                    <a:pt x="14" y="24"/>
                    <a:pt x="14" y="25"/>
                    <a:pt x="14" y="26"/>
                  </a:cubicBezTo>
                  <a:cubicBezTo>
                    <a:pt x="14" y="27"/>
                    <a:pt x="14" y="28"/>
                    <a:pt x="14" y="29"/>
                  </a:cubicBezTo>
                  <a:cubicBezTo>
                    <a:pt x="14" y="76"/>
                    <a:pt x="14" y="76"/>
                    <a:pt x="14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5" y="0"/>
                    <a:pt x="15" y="0"/>
                    <a:pt x="16" y="0"/>
                  </a:cubicBezTo>
                  <a:cubicBezTo>
                    <a:pt x="16" y="0"/>
                    <a:pt x="16" y="0"/>
                    <a:pt x="17" y="1"/>
                  </a:cubicBezTo>
                  <a:cubicBezTo>
                    <a:pt x="17" y="1"/>
                    <a:pt x="17" y="1"/>
                    <a:pt x="18" y="2"/>
                  </a:cubicBezTo>
                  <a:cubicBezTo>
                    <a:pt x="39" y="43"/>
                    <a:pt x="39" y="43"/>
                    <a:pt x="39" y="43"/>
                  </a:cubicBezTo>
                  <a:cubicBezTo>
                    <a:pt x="40" y="44"/>
                    <a:pt x="40" y="45"/>
                    <a:pt x="41" y="4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5" name="PA-ïṧḷiďé">
              <a:extLst>
                <a:ext uri="{FF2B5EF4-FFF2-40B4-BE49-F238E27FC236}">
                  <a16:creationId xmlns:a16="http://schemas.microsoft.com/office/drawing/2014/main" id="{9B22EBC3-39D5-4014-B798-EA498984FDB8}"/>
                </a:ext>
              </a:extLst>
            </p:cNvPr>
            <p:cNvSpPr/>
            <p:nvPr>
              <p:custDataLst>
                <p:tags r:id="rId48"/>
              </p:custDataLst>
            </p:nvPr>
          </p:nvSpPr>
          <p:spPr bwMode="auto">
            <a:xfrm>
              <a:off x="5673203" y="2699981"/>
              <a:ext cx="97661" cy="151541"/>
            </a:xfrm>
            <a:custGeom>
              <a:avLst/>
              <a:gdLst>
                <a:gd name="T0" fmla="*/ 116 w 116"/>
                <a:gd name="T1" fmla="*/ 0 h 180"/>
                <a:gd name="T2" fmla="*/ 116 w 116"/>
                <a:gd name="T3" fmla="*/ 29 h 180"/>
                <a:gd name="T4" fmla="*/ 37 w 116"/>
                <a:gd name="T5" fmla="*/ 29 h 180"/>
                <a:gd name="T6" fmla="*/ 37 w 116"/>
                <a:gd name="T7" fmla="*/ 76 h 180"/>
                <a:gd name="T8" fmla="*/ 97 w 116"/>
                <a:gd name="T9" fmla="*/ 76 h 180"/>
                <a:gd name="T10" fmla="*/ 97 w 116"/>
                <a:gd name="T11" fmla="*/ 104 h 180"/>
                <a:gd name="T12" fmla="*/ 37 w 116"/>
                <a:gd name="T13" fmla="*/ 104 h 180"/>
                <a:gd name="T14" fmla="*/ 37 w 116"/>
                <a:gd name="T15" fmla="*/ 152 h 180"/>
                <a:gd name="T16" fmla="*/ 116 w 116"/>
                <a:gd name="T17" fmla="*/ 152 h 180"/>
                <a:gd name="T18" fmla="*/ 116 w 116"/>
                <a:gd name="T19" fmla="*/ 180 h 180"/>
                <a:gd name="T20" fmla="*/ 0 w 116"/>
                <a:gd name="T21" fmla="*/ 180 h 180"/>
                <a:gd name="T22" fmla="*/ 0 w 116"/>
                <a:gd name="T23" fmla="*/ 0 h 180"/>
                <a:gd name="T24" fmla="*/ 116 w 116"/>
                <a:gd name="T25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6" h="180">
                  <a:moveTo>
                    <a:pt x="116" y="0"/>
                  </a:moveTo>
                  <a:lnTo>
                    <a:pt x="116" y="29"/>
                  </a:lnTo>
                  <a:lnTo>
                    <a:pt x="37" y="29"/>
                  </a:lnTo>
                  <a:lnTo>
                    <a:pt x="37" y="76"/>
                  </a:lnTo>
                  <a:lnTo>
                    <a:pt x="97" y="76"/>
                  </a:lnTo>
                  <a:lnTo>
                    <a:pt x="97" y="104"/>
                  </a:lnTo>
                  <a:lnTo>
                    <a:pt x="37" y="104"/>
                  </a:lnTo>
                  <a:lnTo>
                    <a:pt x="37" y="152"/>
                  </a:lnTo>
                  <a:lnTo>
                    <a:pt x="116" y="152"/>
                  </a:lnTo>
                  <a:lnTo>
                    <a:pt x="116" y="180"/>
                  </a:lnTo>
                  <a:lnTo>
                    <a:pt x="0" y="180"/>
                  </a:lnTo>
                  <a:lnTo>
                    <a:pt x="0" y="0"/>
                  </a:lnTo>
                  <a:lnTo>
                    <a:pt x="1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119" name="PA-组合 118">
            <a:extLst>
              <a:ext uri="{FF2B5EF4-FFF2-40B4-BE49-F238E27FC236}">
                <a16:creationId xmlns:a16="http://schemas.microsoft.com/office/drawing/2014/main" id="{3D9DB720-F05B-4544-95A6-27F980531308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 rot="920319">
            <a:off x="-337379" y="496398"/>
            <a:ext cx="7007886" cy="1362601"/>
            <a:chOff x="-750464" y="1353165"/>
            <a:chExt cx="7007886" cy="1362601"/>
          </a:xfrm>
        </p:grpSpPr>
        <p:grpSp>
          <p:nvGrpSpPr>
            <p:cNvPr id="95" name="组合 94">
              <a:extLst>
                <a:ext uri="{FF2B5EF4-FFF2-40B4-BE49-F238E27FC236}">
                  <a16:creationId xmlns:a16="http://schemas.microsoft.com/office/drawing/2014/main" id="{14C21CFA-32A0-4CC7-A114-A7684AAB83A8}"/>
                </a:ext>
              </a:extLst>
            </p:cNvPr>
            <p:cNvGrpSpPr/>
            <p:nvPr/>
          </p:nvGrpSpPr>
          <p:grpSpPr>
            <a:xfrm>
              <a:off x="2519134" y="1353165"/>
              <a:ext cx="3738288" cy="994283"/>
              <a:chOff x="2519134" y="1353165"/>
              <a:chExt cx="3738288" cy="994283"/>
            </a:xfrm>
          </p:grpSpPr>
          <p:grpSp>
            <p:nvGrpSpPr>
              <p:cNvPr id="90" name="组合 89">
                <a:extLst>
                  <a:ext uri="{FF2B5EF4-FFF2-40B4-BE49-F238E27FC236}">
                    <a16:creationId xmlns:a16="http://schemas.microsoft.com/office/drawing/2014/main" id="{2DD7AA8B-9103-43FD-83DD-D20ED7E20A38}"/>
                  </a:ext>
                </a:extLst>
              </p:cNvPr>
              <p:cNvGrpSpPr/>
              <p:nvPr/>
            </p:nvGrpSpPr>
            <p:grpSpPr>
              <a:xfrm rot="474050">
                <a:off x="2519134" y="1809082"/>
                <a:ext cx="457992" cy="457993"/>
                <a:chOff x="2457153" y="1851349"/>
                <a:chExt cx="457992" cy="457993"/>
              </a:xfrm>
            </p:grpSpPr>
            <p:sp>
              <p:nvSpPr>
                <p:cNvPr id="28" name="PA-iṡḻiďé">
                  <a:extLst>
                    <a:ext uri="{FF2B5EF4-FFF2-40B4-BE49-F238E27FC236}">
                      <a16:creationId xmlns:a16="http://schemas.microsoft.com/office/drawing/2014/main" id="{ACA03CF5-878C-4F62-9044-72F72A1DE06C}"/>
                    </a:ext>
                  </a:extLst>
                </p:cNvPr>
                <p:cNvSpPr/>
                <p:nvPr>
                  <p:custDataLst>
                    <p:tags r:id="rId19"/>
                  </p:custDataLst>
                </p:nvPr>
              </p:nvSpPr>
              <p:spPr bwMode="auto">
                <a:xfrm>
                  <a:off x="2489145" y="1883341"/>
                  <a:ext cx="395692" cy="394850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9" name="PA-íšļïďè">
                  <a:extLst>
                    <a:ext uri="{FF2B5EF4-FFF2-40B4-BE49-F238E27FC236}">
                      <a16:creationId xmlns:a16="http://schemas.microsoft.com/office/drawing/2014/main" id="{04886595-E6E2-4610-822E-41404A093945}"/>
                    </a:ext>
                  </a:extLst>
                </p:cNvPr>
                <p:cNvSpPr/>
                <p:nvPr>
                  <p:custDataLst>
                    <p:tags r:id="rId20"/>
                  </p:custDataLst>
                </p:nvPr>
              </p:nvSpPr>
              <p:spPr bwMode="auto">
                <a:xfrm>
                  <a:off x="2457153" y="1851349"/>
                  <a:ext cx="457992" cy="457993"/>
                </a:xfrm>
                <a:custGeom>
                  <a:avLst/>
                  <a:gdLst>
                    <a:gd name="T0" fmla="*/ 215 w 230"/>
                    <a:gd name="T1" fmla="*/ 115 h 230"/>
                    <a:gd name="T2" fmla="*/ 199 w 230"/>
                    <a:gd name="T3" fmla="*/ 115 h 230"/>
                    <a:gd name="T4" fmla="*/ 174 w 230"/>
                    <a:gd name="T5" fmla="*/ 174 h 230"/>
                    <a:gd name="T6" fmla="*/ 115 w 230"/>
                    <a:gd name="T7" fmla="*/ 198 h 230"/>
                    <a:gd name="T8" fmla="*/ 57 w 230"/>
                    <a:gd name="T9" fmla="*/ 174 h 230"/>
                    <a:gd name="T10" fmla="*/ 32 w 230"/>
                    <a:gd name="T11" fmla="*/ 115 h 230"/>
                    <a:gd name="T12" fmla="*/ 57 w 230"/>
                    <a:gd name="T13" fmla="*/ 56 h 230"/>
                    <a:gd name="T14" fmla="*/ 115 w 230"/>
                    <a:gd name="T15" fmla="*/ 32 h 230"/>
                    <a:gd name="T16" fmla="*/ 174 w 230"/>
                    <a:gd name="T17" fmla="*/ 56 h 230"/>
                    <a:gd name="T18" fmla="*/ 199 w 230"/>
                    <a:gd name="T19" fmla="*/ 115 h 230"/>
                    <a:gd name="T20" fmla="*/ 215 w 230"/>
                    <a:gd name="T21" fmla="*/ 115 h 230"/>
                    <a:gd name="T22" fmla="*/ 230 w 230"/>
                    <a:gd name="T23" fmla="*/ 115 h 230"/>
                    <a:gd name="T24" fmla="*/ 197 w 230"/>
                    <a:gd name="T25" fmla="*/ 34 h 230"/>
                    <a:gd name="T26" fmla="*/ 115 w 230"/>
                    <a:gd name="T27" fmla="*/ 0 h 230"/>
                    <a:gd name="T28" fmla="*/ 34 w 230"/>
                    <a:gd name="T29" fmla="*/ 34 h 230"/>
                    <a:gd name="T30" fmla="*/ 0 w 230"/>
                    <a:gd name="T31" fmla="*/ 115 h 230"/>
                    <a:gd name="T32" fmla="*/ 34 w 230"/>
                    <a:gd name="T33" fmla="*/ 196 h 230"/>
                    <a:gd name="T34" fmla="*/ 115 w 230"/>
                    <a:gd name="T35" fmla="*/ 230 h 230"/>
                    <a:gd name="T36" fmla="*/ 197 w 230"/>
                    <a:gd name="T37" fmla="*/ 196 h 230"/>
                    <a:gd name="T38" fmla="*/ 230 w 230"/>
                    <a:gd name="T39" fmla="*/ 115 h 230"/>
                    <a:gd name="T40" fmla="*/ 215 w 230"/>
                    <a:gd name="T41" fmla="*/ 115 h 2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30" h="230">
                      <a:moveTo>
                        <a:pt x="215" y="115"/>
                      </a:moveTo>
                      <a:cubicBezTo>
                        <a:pt x="199" y="115"/>
                        <a:pt x="199" y="115"/>
                        <a:pt x="199" y="115"/>
                      </a:cubicBezTo>
                      <a:cubicBezTo>
                        <a:pt x="199" y="138"/>
                        <a:pt x="189" y="159"/>
                        <a:pt x="174" y="174"/>
                      </a:cubicBezTo>
                      <a:cubicBezTo>
                        <a:pt x="159" y="189"/>
                        <a:pt x="139" y="198"/>
                        <a:pt x="115" y="198"/>
                      </a:cubicBezTo>
                      <a:cubicBezTo>
                        <a:pt x="92" y="198"/>
                        <a:pt x="72" y="189"/>
                        <a:pt x="57" y="174"/>
                      </a:cubicBezTo>
                      <a:cubicBezTo>
                        <a:pt x="41" y="159"/>
                        <a:pt x="32" y="138"/>
                        <a:pt x="32" y="115"/>
                      </a:cubicBezTo>
                      <a:cubicBezTo>
                        <a:pt x="32" y="92"/>
                        <a:pt x="41" y="71"/>
                        <a:pt x="57" y="56"/>
                      </a:cubicBezTo>
                      <a:cubicBezTo>
                        <a:pt x="72" y="41"/>
                        <a:pt x="92" y="32"/>
                        <a:pt x="115" y="32"/>
                      </a:cubicBezTo>
                      <a:cubicBezTo>
                        <a:pt x="139" y="32"/>
                        <a:pt x="159" y="41"/>
                        <a:pt x="174" y="56"/>
                      </a:cubicBezTo>
                      <a:cubicBezTo>
                        <a:pt x="189" y="71"/>
                        <a:pt x="199" y="92"/>
                        <a:pt x="199" y="115"/>
                      </a:cubicBezTo>
                      <a:cubicBezTo>
                        <a:pt x="215" y="115"/>
                        <a:pt x="215" y="115"/>
                        <a:pt x="215" y="115"/>
                      </a:cubicBezTo>
                      <a:cubicBezTo>
                        <a:pt x="230" y="115"/>
                        <a:pt x="230" y="115"/>
                        <a:pt x="230" y="115"/>
                      </a:cubicBezTo>
                      <a:cubicBezTo>
                        <a:pt x="230" y="83"/>
                        <a:pt x="218" y="54"/>
                        <a:pt x="197" y="34"/>
                      </a:cubicBezTo>
                      <a:cubicBezTo>
                        <a:pt x="176" y="13"/>
                        <a:pt x="147" y="0"/>
                        <a:pt x="115" y="0"/>
                      </a:cubicBezTo>
                      <a:cubicBezTo>
                        <a:pt x="84" y="0"/>
                        <a:pt x="55" y="13"/>
                        <a:pt x="34" y="34"/>
                      </a:cubicBezTo>
                      <a:cubicBezTo>
                        <a:pt x="13" y="54"/>
                        <a:pt x="0" y="83"/>
                        <a:pt x="0" y="115"/>
                      </a:cubicBezTo>
                      <a:cubicBezTo>
                        <a:pt x="0" y="147"/>
                        <a:pt x="13" y="175"/>
                        <a:pt x="34" y="196"/>
                      </a:cubicBezTo>
                      <a:cubicBezTo>
                        <a:pt x="55" y="217"/>
                        <a:pt x="84" y="230"/>
                        <a:pt x="115" y="230"/>
                      </a:cubicBezTo>
                      <a:cubicBezTo>
                        <a:pt x="147" y="230"/>
                        <a:pt x="176" y="217"/>
                        <a:pt x="197" y="196"/>
                      </a:cubicBezTo>
                      <a:cubicBezTo>
                        <a:pt x="218" y="175"/>
                        <a:pt x="230" y="147"/>
                        <a:pt x="230" y="115"/>
                      </a:cubicBezTo>
                      <a:lnTo>
                        <a:pt x="215" y="115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grpSp>
            <p:nvGrpSpPr>
              <p:cNvPr id="87" name="组合 86">
                <a:extLst>
                  <a:ext uri="{FF2B5EF4-FFF2-40B4-BE49-F238E27FC236}">
                    <a16:creationId xmlns:a16="http://schemas.microsoft.com/office/drawing/2014/main" id="{0D141933-9613-42A9-BA11-BFE7769426F2}"/>
                  </a:ext>
                </a:extLst>
              </p:cNvPr>
              <p:cNvGrpSpPr/>
              <p:nvPr/>
            </p:nvGrpSpPr>
            <p:grpSpPr>
              <a:xfrm rot="474050">
                <a:off x="2724818" y="1353165"/>
                <a:ext cx="3532604" cy="994283"/>
                <a:chOff x="2620481" y="1157624"/>
                <a:chExt cx="3532604" cy="994283"/>
              </a:xfr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18" name="PA-îṧḻiďé">
                  <a:extLst>
                    <a:ext uri="{FF2B5EF4-FFF2-40B4-BE49-F238E27FC236}">
                      <a16:creationId xmlns:a16="http://schemas.microsoft.com/office/drawing/2014/main" id="{919E7255-977C-4087-A019-B3A2F7E06BB6}"/>
                    </a:ext>
                  </a:extLst>
                </p:cNvPr>
                <p:cNvSpPr/>
                <p:nvPr>
                  <p:custDataLst>
                    <p:tags r:id="rId13"/>
                  </p:custDataLst>
                </p:nvPr>
              </p:nvSpPr>
              <p:spPr bwMode="auto">
                <a:xfrm>
                  <a:off x="2661734" y="1192143"/>
                  <a:ext cx="3491351" cy="894095"/>
                </a:xfrm>
                <a:custGeom>
                  <a:avLst/>
                  <a:gdLst>
                    <a:gd name="T0" fmla="*/ 29 w 1753"/>
                    <a:gd name="T1" fmla="*/ 449 h 449"/>
                    <a:gd name="T2" fmla="*/ 1753 w 1753"/>
                    <a:gd name="T3" fmla="*/ 211 h 449"/>
                    <a:gd name="T4" fmla="*/ 1725 w 1753"/>
                    <a:gd name="T5" fmla="*/ 6 h 449"/>
                    <a:gd name="T6" fmla="*/ 1717 w 1753"/>
                    <a:gd name="T7" fmla="*/ 1 h 449"/>
                    <a:gd name="T8" fmla="*/ 6 w 1753"/>
                    <a:gd name="T9" fmla="*/ 237 h 449"/>
                    <a:gd name="T10" fmla="*/ 0 w 1753"/>
                    <a:gd name="T11" fmla="*/ 244 h 449"/>
                    <a:gd name="T12" fmla="*/ 29 w 1753"/>
                    <a:gd name="T13" fmla="*/ 449 h 4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753" h="449">
                      <a:moveTo>
                        <a:pt x="29" y="449"/>
                      </a:moveTo>
                      <a:cubicBezTo>
                        <a:pt x="1753" y="211"/>
                        <a:pt x="1753" y="211"/>
                        <a:pt x="1753" y="211"/>
                      </a:cubicBezTo>
                      <a:cubicBezTo>
                        <a:pt x="1725" y="6"/>
                        <a:pt x="1725" y="6"/>
                        <a:pt x="1725" y="6"/>
                      </a:cubicBezTo>
                      <a:cubicBezTo>
                        <a:pt x="1724" y="3"/>
                        <a:pt x="1721" y="0"/>
                        <a:pt x="1717" y="1"/>
                      </a:cubicBezTo>
                      <a:cubicBezTo>
                        <a:pt x="6" y="237"/>
                        <a:pt x="6" y="237"/>
                        <a:pt x="6" y="237"/>
                      </a:cubicBezTo>
                      <a:cubicBezTo>
                        <a:pt x="2" y="237"/>
                        <a:pt x="0" y="241"/>
                        <a:pt x="0" y="244"/>
                      </a:cubicBezTo>
                      <a:lnTo>
                        <a:pt x="29" y="449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762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0" name="PA-i$ļiḍè">
                  <a:extLst>
                    <a:ext uri="{FF2B5EF4-FFF2-40B4-BE49-F238E27FC236}">
                      <a16:creationId xmlns:a16="http://schemas.microsoft.com/office/drawing/2014/main" id="{D1BA8485-E86A-43AF-8812-FC10075EAE87}"/>
                    </a:ext>
                  </a:extLst>
                </p:cNvPr>
                <p:cNvSpPr/>
                <p:nvPr>
                  <p:custDataLst>
                    <p:tags r:id="rId14"/>
                  </p:custDataLst>
                </p:nvPr>
              </p:nvSpPr>
              <p:spPr bwMode="auto">
                <a:xfrm>
                  <a:off x="2661734" y="1524692"/>
                  <a:ext cx="784649" cy="601958"/>
                </a:xfrm>
                <a:custGeom>
                  <a:avLst/>
                  <a:gdLst>
                    <a:gd name="T0" fmla="*/ 554 w 932"/>
                    <a:gd name="T1" fmla="*/ 639 h 715"/>
                    <a:gd name="T2" fmla="*/ 0 w 932"/>
                    <a:gd name="T3" fmla="*/ 715 h 715"/>
                    <a:gd name="T4" fmla="*/ 379 w 932"/>
                    <a:gd name="T5" fmla="*/ 78 h 715"/>
                    <a:gd name="T6" fmla="*/ 932 w 932"/>
                    <a:gd name="T7" fmla="*/ 0 h 715"/>
                    <a:gd name="T8" fmla="*/ 554 w 932"/>
                    <a:gd name="T9" fmla="*/ 639 h 7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32" h="715">
                      <a:moveTo>
                        <a:pt x="554" y="639"/>
                      </a:moveTo>
                      <a:lnTo>
                        <a:pt x="0" y="715"/>
                      </a:lnTo>
                      <a:lnTo>
                        <a:pt x="379" y="78"/>
                      </a:lnTo>
                      <a:lnTo>
                        <a:pt x="932" y="0"/>
                      </a:lnTo>
                      <a:lnTo>
                        <a:pt x="554" y="63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2" name="PA-îşlide">
                  <a:extLst>
                    <a:ext uri="{FF2B5EF4-FFF2-40B4-BE49-F238E27FC236}">
                      <a16:creationId xmlns:a16="http://schemas.microsoft.com/office/drawing/2014/main" id="{0F3E4673-3B5D-4A46-A63A-2684677104CB}"/>
                    </a:ext>
                  </a:extLst>
                </p:cNvPr>
                <p:cNvSpPr/>
                <p:nvPr>
                  <p:custDataLst>
                    <p:tags r:id="rId15"/>
                  </p:custDataLst>
                </p:nvPr>
              </p:nvSpPr>
              <p:spPr bwMode="auto">
                <a:xfrm>
                  <a:off x="3565933" y="1403459"/>
                  <a:ext cx="766969" cy="597748"/>
                </a:xfrm>
                <a:custGeom>
                  <a:avLst/>
                  <a:gdLst>
                    <a:gd name="T0" fmla="*/ 556 w 911"/>
                    <a:gd name="T1" fmla="*/ 634 h 710"/>
                    <a:gd name="T2" fmla="*/ 0 w 911"/>
                    <a:gd name="T3" fmla="*/ 710 h 710"/>
                    <a:gd name="T4" fmla="*/ 357 w 911"/>
                    <a:gd name="T5" fmla="*/ 75 h 710"/>
                    <a:gd name="T6" fmla="*/ 911 w 911"/>
                    <a:gd name="T7" fmla="*/ 0 h 710"/>
                    <a:gd name="T8" fmla="*/ 556 w 911"/>
                    <a:gd name="T9" fmla="*/ 634 h 7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11" h="710">
                      <a:moveTo>
                        <a:pt x="556" y="634"/>
                      </a:moveTo>
                      <a:lnTo>
                        <a:pt x="0" y="710"/>
                      </a:lnTo>
                      <a:lnTo>
                        <a:pt x="357" y="75"/>
                      </a:lnTo>
                      <a:lnTo>
                        <a:pt x="911" y="0"/>
                      </a:lnTo>
                      <a:lnTo>
                        <a:pt x="556" y="63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4" name="PA-iSḷíďé">
                  <a:extLst>
                    <a:ext uri="{FF2B5EF4-FFF2-40B4-BE49-F238E27FC236}">
                      <a16:creationId xmlns:a16="http://schemas.microsoft.com/office/drawing/2014/main" id="{9241A3AA-FD6D-40D4-A7B3-D9885FCC4320}"/>
                    </a:ext>
                  </a:extLst>
                </p:cNvPr>
                <p:cNvSpPr/>
                <p:nvPr>
                  <p:custDataLst>
                    <p:tags r:id="rId16"/>
                  </p:custDataLst>
                </p:nvPr>
              </p:nvSpPr>
              <p:spPr bwMode="auto">
                <a:xfrm>
                  <a:off x="4471814" y="1279700"/>
                  <a:ext cx="746764" cy="595222"/>
                </a:xfrm>
                <a:custGeom>
                  <a:avLst/>
                  <a:gdLst>
                    <a:gd name="T0" fmla="*/ 556 w 887"/>
                    <a:gd name="T1" fmla="*/ 632 h 707"/>
                    <a:gd name="T2" fmla="*/ 0 w 887"/>
                    <a:gd name="T3" fmla="*/ 707 h 707"/>
                    <a:gd name="T4" fmla="*/ 332 w 887"/>
                    <a:gd name="T5" fmla="*/ 78 h 707"/>
                    <a:gd name="T6" fmla="*/ 887 w 887"/>
                    <a:gd name="T7" fmla="*/ 0 h 707"/>
                    <a:gd name="T8" fmla="*/ 556 w 887"/>
                    <a:gd name="T9" fmla="*/ 632 h 7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87" h="707">
                      <a:moveTo>
                        <a:pt x="556" y="632"/>
                      </a:moveTo>
                      <a:lnTo>
                        <a:pt x="0" y="707"/>
                      </a:lnTo>
                      <a:lnTo>
                        <a:pt x="332" y="78"/>
                      </a:lnTo>
                      <a:lnTo>
                        <a:pt x="887" y="0"/>
                      </a:lnTo>
                      <a:lnTo>
                        <a:pt x="556" y="63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" name="PA-îślïḋé">
                  <a:extLst>
                    <a:ext uri="{FF2B5EF4-FFF2-40B4-BE49-F238E27FC236}">
                      <a16:creationId xmlns:a16="http://schemas.microsoft.com/office/drawing/2014/main" id="{C312C659-F078-4479-A585-8F6457B36BC9}"/>
                    </a:ext>
                  </a:extLst>
                </p:cNvPr>
                <p:cNvSpPr/>
                <p:nvPr>
                  <p:custDataLst>
                    <p:tags r:id="rId17"/>
                  </p:custDataLst>
                </p:nvPr>
              </p:nvSpPr>
              <p:spPr bwMode="auto">
                <a:xfrm>
                  <a:off x="5378538" y="1157624"/>
                  <a:ext cx="726558" cy="594380"/>
                </a:xfrm>
                <a:custGeom>
                  <a:avLst/>
                  <a:gdLst>
                    <a:gd name="T0" fmla="*/ 555 w 863"/>
                    <a:gd name="T1" fmla="*/ 628 h 706"/>
                    <a:gd name="T2" fmla="*/ 0 w 863"/>
                    <a:gd name="T3" fmla="*/ 706 h 706"/>
                    <a:gd name="T4" fmla="*/ 307 w 863"/>
                    <a:gd name="T5" fmla="*/ 76 h 706"/>
                    <a:gd name="T6" fmla="*/ 863 w 863"/>
                    <a:gd name="T7" fmla="*/ 0 h 706"/>
                    <a:gd name="T8" fmla="*/ 555 w 863"/>
                    <a:gd name="T9" fmla="*/ 628 h 7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63" h="706">
                      <a:moveTo>
                        <a:pt x="555" y="628"/>
                      </a:moveTo>
                      <a:lnTo>
                        <a:pt x="0" y="706"/>
                      </a:lnTo>
                      <a:lnTo>
                        <a:pt x="307" y="76"/>
                      </a:lnTo>
                      <a:lnTo>
                        <a:pt x="863" y="0"/>
                      </a:lnTo>
                      <a:lnTo>
                        <a:pt x="555" y="62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0" name="PA-îṧ1iḑê">
                  <a:extLst>
                    <a:ext uri="{FF2B5EF4-FFF2-40B4-BE49-F238E27FC236}">
                      <a16:creationId xmlns:a16="http://schemas.microsoft.com/office/drawing/2014/main" id="{B6FA8246-7C9E-4C06-B9B3-8FF53F8EA80B}"/>
                    </a:ext>
                  </a:extLst>
                </p:cNvPr>
                <p:cNvSpPr/>
                <p:nvPr>
                  <p:custDataLst>
                    <p:tags r:id="rId18"/>
                  </p:custDataLst>
                </p:nvPr>
              </p:nvSpPr>
              <p:spPr bwMode="auto">
                <a:xfrm>
                  <a:off x="2620481" y="2008784"/>
                  <a:ext cx="141439" cy="14312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</p:grpSp>
        <p:grpSp>
          <p:nvGrpSpPr>
            <p:cNvPr id="96" name="组合 95">
              <a:extLst>
                <a:ext uri="{FF2B5EF4-FFF2-40B4-BE49-F238E27FC236}">
                  <a16:creationId xmlns:a16="http://schemas.microsoft.com/office/drawing/2014/main" id="{2CFB0813-822F-4A6D-B20C-4B3D44931A18}"/>
                </a:ext>
              </a:extLst>
            </p:cNvPr>
            <p:cNvGrpSpPr/>
            <p:nvPr/>
          </p:nvGrpSpPr>
          <p:grpSpPr>
            <a:xfrm flipH="1" flipV="1">
              <a:off x="-750464" y="1721483"/>
              <a:ext cx="3738288" cy="994283"/>
              <a:chOff x="2519134" y="1353165"/>
              <a:chExt cx="3738288" cy="994283"/>
            </a:xfrm>
          </p:grpSpPr>
          <p:grpSp>
            <p:nvGrpSpPr>
              <p:cNvPr id="97" name="组合 96">
                <a:extLst>
                  <a:ext uri="{FF2B5EF4-FFF2-40B4-BE49-F238E27FC236}">
                    <a16:creationId xmlns:a16="http://schemas.microsoft.com/office/drawing/2014/main" id="{C6EEDBA0-C0AD-402F-B309-3D15B10F6E73}"/>
                  </a:ext>
                </a:extLst>
              </p:cNvPr>
              <p:cNvGrpSpPr/>
              <p:nvPr/>
            </p:nvGrpSpPr>
            <p:grpSpPr>
              <a:xfrm rot="474050">
                <a:off x="2519134" y="1809082"/>
                <a:ext cx="457992" cy="457993"/>
                <a:chOff x="2457153" y="1851349"/>
                <a:chExt cx="457992" cy="457993"/>
              </a:xfrm>
            </p:grpSpPr>
            <p:sp>
              <p:nvSpPr>
                <p:cNvPr id="105" name="PA-iṡḻiďé">
                  <a:extLst>
                    <a:ext uri="{FF2B5EF4-FFF2-40B4-BE49-F238E27FC236}">
                      <a16:creationId xmlns:a16="http://schemas.microsoft.com/office/drawing/2014/main" id="{A8ACD2F5-DE39-4C46-AA94-884FEBB3C5B9}"/>
                    </a:ext>
                  </a:extLst>
                </p:cNvPr>
                <p:cNvSpPr/>
                <p:nvPr>
                  <p:custDataLst>
                    <p:tags r:id="rId11"/>
                  </p:custDataLst>
                </p:nvPr>
              </p:nvSpPr>
              <p:spPr bwMode="auto">
                <a:xfrm>
                  <a:off x="2489145" y="1883341"/>
                  <a:ext cx="395692" cy="394850"/>
                </a:xfrm>
                <a:prstGeom prst="ellipse">
                  <a:avLst/>
                </a:prstGeom>
                <a:no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06" name="PA-íšļïďè">
                  <a:extLst>
                    <a:ext uri="{FF2B5EF4-FFF2-40B4-BE49-F238E27FC236}">
                      <a16:creationId xmlns:a16="http://schemas.microsoft.com/office/drawing/2014/main" id="{4F50B685-F416-42DD-A6BA-015E65796EC3}"/>
                    </a:ext>
                  </a:extLst>
                </p:cNvPr>
                <p:cNvSpPr/>
                <p:nvPr>
                  <p:custDataLst>
                    <p:tags r:id="rId12"/>
                  </p:custDataLst>
                </p:nvPr>
              </p:nvSpPr>
              <p:spPr bwMode="auto">
                <a:xfrm>
                  <a:off x="2457153" y="1851349"/>
                  <a:ext cx="457992" cy="457993"/>
                </a:xfrm>
                <a:custGeom>
                  <a:avLst/>
                  <a:gdLst>
                    <a:gd name="T0" fmla="*/ 215 w 230"/>
                    <a:gd name="T1" fmla="*/ 115 h 230"/>
                    <a:gd name="T2" fmla="*/ 199 w 230"/>
                    <a:gd name="T3" fmla="*/ 115 h 230"/>
                    <a:gd name="T4" fmla="*/ 174 w 230"/>
                    <a:gd name="T5" fmla="*/ 174 h 230"/>
                    <a:gd name="T6" fmla="*/ 115 w 230"/>
                    <a:gd name="T7" fmla="*/ 198 h 230"/>
                    <a:gd name="T8" fmla="*/ 57 w 230"/>
                    <a:gd name="T9" fmla="*/ 174 h 230"/>
                    <a:gd name="T10" fmla="*/ 32 w 230"/>
                    <a:gd name="T11" fmla="*/ 115 h 230"/>
                    <a:gd name="T12" fmla="*/ 57 w 230"/>
                    <a:gd name="T13" fmla="*/ 56 h 230"/>
                    <a:gd name="T14" fmla="*/ 115 w 230"/>
                    <a:gd name="T15" fmla="*/ 32 h 230"/>
                    <a:gd name="T16" fmla="*/ 174 w 230"/>
                    <a:gd name="T17" fmla="*/ 56 h 230"/>
                    <a:gd name="T18" fmla="*/ 199 w 230"/>
                    <a:gd name="T19" fmla="*/ 115 h 230"/>
                    <a:gd name="T20" fmla="*/ 215 w 230"/>
                    <a:gd name="T21" fmla="*/ 115 h 230"/>
                    <a:gd name="T22" fmla="*/ 230 w 230"/>
                    <a:gd name="T23" fmla="*/ 115 h 230"/>
                    <a:gd name="T24" fmla="*/ 197 w 230"/>
                    <a:gd name="T25" fmla="*/ 34 h 230"/>
                    <a:gd name="T26" fmla="*/ 115 w 230"/>
                    <a:gd name="T27" fmla="*/ 0 h 230"/>
                    <a:gd name="T28" fmla="*/ 34 w 230"/>
                    <a:gd name="T29" fmla="*/ 34 h 230"/>
                    <a:gd name="T30" fmla="*/ 0 w 230"/>
                    <a:gd name="T31" fmla="*/ 115 h 230"/>
                    <a:gd name="T32" fmla="*/ 34 w 230"/>
                    <a:gd name="T33" fmla="*/ 196 h 230"/>
                    <a:gd name="T34" fmla="*/ 115 w 230"/>
                    <a:gd name="T35" fmla="*/ 230 h 230"/>
                    <a:gd name="T36" fmla="*/ 197 w 230"/>
                    <a:gd name="T37" fmla="*/ 196 h 230"/>
                    <a:gd name="T38" fmla="*/ 230 w 230"/>
                    <a:gd name="T39" fmla="*/ 115 h 230"/>
                    <a:gd name="T40" fmla="*/ 215 w 230"/>
                    <a:gd name="T41" fmla="*/ 115 h 2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30" h="230">
                      <a:moveTo>
                        <a:pt x="215" y="115"/>
                      </a:moveTo>
                      <a:cubicBezTo>
                        <a:pt x="199" y="115"/>
                        <a:pt x="199" y="115"/>
                        <a:pt x="199" y="115"/>
                      </a:cubicBezTo>
                      <a:cubicBezTo>
                        <a:pt x="199" y="138"/>
                        <a:pt x="189" y="159"/>
                        <a:pt x="174" y="174"/>
                      </a:cubicBezTo>
                      <a:cubicBezTo>
                        <a:pt x="159" y="189"/>
                        <a:pt x="139" y="198"/>
                        <a:pt x="115" y="198"/>
                      </a:cubicBezTo>
                      <a:cubicBezTo>
                        <a:pt x="92" y="198"/>
                        <a:pt x="72" y="189"/>
                        <a:pt x="57" y="174"/>
                      </a:cubicBezTo>
                      <a:cubicBezTo>
                        <a:pt x="41" y="159"/>
                        <a:pt x="32" y="138"/>
                        <a:pt x="32" y="115"/>
                      </a:cubicBezTo>
                      <a:cubicBezTo>
                        <a:pt x="32" y="92"/>
                        <a:pt x="41" y="71"/>
                        <a:pt x="57" y="56"/>
                      </a:cubicBezTo>
                      <a:cubicBezTo>
                        <a:pt x="72" y="41"/>
                        <a:pt x="92" y="32"/>
                        <a:pt x="115" y="32"/>
                      </a:cubicBezTo>
                      <a:cubicBezTo>
                        <a:pt x="139" y="32"/>
                        <a:pt x="159" y="41"/>
                        <a:pt x="174" y="56"/>
                      </a:cubicBezTo>
                      <a:cubicBezTo>
                        <a:pt x="189" y="71"/>
                        <a:pt x="199" y="92"/>
                        <a:pt x="199" y="115"/>
                      </a:cubicBezTo>
                      <a:cubicBezTo>
                        <a:pt x="215" y="115"/>
                        <a:pt x="215" y="115"/>
                        <a:pt x="215" y="115"/>
                      </a:cubicBezTo>
                      <a:cubicBezTo>
                        <a:pt x="230" y="115"/>
                        <a:pt x="230" y="115"/>
                        <a:pt x="230" y="115"/>
                      </a:cubicBezTo>
                      <a:cubicBezTo>
                        <a:pt x="230" y="83"/>
                        <a:pt x="218" y="54"/>
                        <a:pt x="197" y="34"/>
                      </a:cubicBezTo>
                      <a:cubicBezTo>
                        <a:pt x="176" y="13"/>
                        <a:pt x="147" y="0"/>
                        <a:pt x="115" y="0"/>
                      </a:cubicBezTo>
                      <a:cubicBezTo>
                        <a:pt x="84" y="0"/>
                        <a:pt x="55" y="13"/>
                        <a:pt x="34" y="34"/>
                      </a:cubicBezTo>
                      <a:cubicBezTo>
                        <a:pt x="13" y="54"/>
                        <a:pt x="0" y="83"/>
                        <a:pt x="0" y="115"/>
                      </a:cubicBezTo>
                      <a:cubicBezTo>
                        <a:pt x="0" y="147"/>
                        <a:pt x="13" y="175"/>
                        <a:pt x="34" y="196"/>
                      </a:cubicBezTo>
                      <a:cubicBezTo>
                        <a:pt x="55" y="217"/>
                        <a:pt x="84" y="230"/>
                        <a:pt x="115" y="230"/>
                      </a:cubicBezTo>
                      <a:cubicBezTo>
                        <a:pt x="147" y="230"/>
                        <a:pt x="176" y="217"/>
                        <a:pt x="197" y="196"/>
                      </a:cubicBezTo>
                      <a:cubicBezTo>
                        <a:pt x="218" y="175"/>
                        <a:pt x="230" y="147"/>
                        <a:pt x="230" y="115"/>
                      </a:cubicBezTo>
                      <a:lnTo>
                        <a:pt x="215" y="115"/>
                      </a:lnTo>
                      <a:close/>
                    </a:path>
                  </a:pathLst>
                </a:custGeom>
                <a:no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grpSp>
            <p:nvGrpSpPr>
              <p:cNvPr id="98" name="组合 97">
                <a:extLst>
                  <a:ext uri="{FF2B5EF4-FFF2-40B4-BE49-F238E27FC236}">
                    <a16:creationId xmlns:a16="http://schemas.microsoft.com/office/drawing/2014/main" id="{7CF85F55-DEDF-43E9-8EB7-0BB42EDCBA18}"/>
                  </a:ext>
                </a:extLst>
              </p:cNvPr>
              <p:cNvGrpSpPr/>
              <p:nvPr/>
            </p:nvGrpSpPr>
            <p:grpSpPr>
              <a:xfrm rot="474050">
                <a:off x="2724818" y="1353165"/>
                <a:ext cx="3532604" cy="994283"/>
                <a:chOff x="2620481" y="1157624"/>
                <a:chExt cx="3532604" cy="994283"/>
              </a:xfr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99" name="PA-îṧḻiďé">
                  <a:extLst>
                    <a:ext uri="{FF2B5EF4-FFF2-40B4-BE49-F238E27FC236}">
                      <a16:creationId xmlns:a16="http://schemas.microsoft.com/office/drawing/2014/main" id="{536DBCEB-1AB6-4A19-BDE6-C987AB45B407}"/>
                    </a:ext>
                  </a:extLst>
                </p:cNvPr>
                <p:cNvSpPr/>
                <p:nvPr>
                  <p:custDataLst>
                    <p:tags r:id="rId5"/>
                  </p:custDataLst>
                </p:nvPr>
              </p:nvSpPr>
              <p:spPr bwMode="auto">
                <a:xfrm>
                  <a:off x="2661734" y="1192143"/>
                  <a:ext cx="3491351" cy="894095"/>
                </a:xfrm>
                <a:custGeom>
                  <a:avLst/>
                  <a:gdLst>
                    <a:gd name="T0" fmla="*/ 29 w 1753"/>
                    <a:gd name="T1" fmla="*/ 449 h 449"/>
                    <a:gd name="T2" fmla="*/ 1753 w 1753"/>
                    <a:gd name="T3" fmla="*/ 211 h 449"/>
                    <a:gd name="T4" fmla="*/ 1725 w 1753"/>
                    <a:gd name="T5" fmla="*/ 6 h 449"/>
                    <a:gd name="T6" fmla="*/ 1717 w 1753"/>
                    <a:gd name="T7" fmla="*/ 1 h 449"/>
                    <a:gd name="T8" fmla="*/ 6 w 1753"/>
                    <a:gd name="T9" fmla="*/ 237 h 449"/>
                    <a:gd name="T10" fmla="*/ 0 w 1753"/>
                    <a:gd name="T11" fmla="*/ 244 h 449"/>
                    <a:gd name="T12" fmla="*/ 29 w 1753"/>
                    <a:gd name="T13" fmla="*/ 449 h 4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753" h="449">
                      <a:moveTo>
                        <a:pt x="29" y="449"/>
                      </a:moveTo>
                      <a:cubicBezTo>
                        <a:pt x="1753" y="211"/>
                        <a:pt x="1753" y="211"/>
                        <a:pt x="1753" y="211"/>
                      </a:cubicBezTo>
                      <a:cubicBezTo>
                        <a:pt x="1725" y="6"/>
                        <a:pt x="1725" y="6"/>
                        <a:pt x="1725" y="6"/>
                      </a:cubicBezTo>
                      <a:cubicBezTo>
                        <a:pt x="1724" y="3"/>
                        <a:pt x="1721" y="0"/>
                        <a:pt x="1717" y="1"/>
                      </a:cubicBezTo>
                      <a:cubicBezTo>
                        <a:pt x="6" y="237"/>
                        <a:pt x="6" y="237"/>
                        <a:pt x="6" y="237"/>
                      </a:cubicBezTo>
                      <a:cubicBezTo>
                        <a:pt x="2" y="237"/>
                        <a:pt x="0" y="241"/>
                        <a:pt x="0" y="244"/>
                      </a:cubicBezTo>
                      <a:lnTo>
                        <a:pt x="29" y="449"/>
                      </a:lnTo>
                      <a:close/>
                    </a:path>
                  </a:pathLst>
                </a:custGeom>
                <a:noFill/>
                <a:ln w="76200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00" name="PA-i$ļiḍè">
                  <a:extLst>
                    <a:ext uri="{FF2B5EF4-FFF2-40B4-BE49-F238E27FC236}">
                      <a16:creationId xmlns:a16="http://schemas.microsoft.com/office/drawing/2014/main" id="{75EBFA1A-7BCA-4819-AFAB-6AD4CF562B7D}"/>
                    </a:ext>
                  </a:extLst>
                </p:cNvPr>
                <p:cNvSpPr/>
                <p:nvPr>
                  <p:custDataLst>
                    <p:tags r:id="rId6"/>
                  </p:custDataLst>
                </p:nvPr>
              </p:nvSpPr>
              <p:spPr bwMode="auto">
                <a:xfrm>
                  <a:off x="2661734" y="1524692"/>
                  <a:ext cx="784649" cy="601958"/>
                </a:xfrm>
                <a:custGeom>
                  <a:avLst/>
                  <a:gdLst>
                    <a:gd name="T0" fmla="*/ 554 w 932"/>
                    <a:gd name="T1" fmla="*/ 639 h 715"/>
                    <a:gd name="T2" fmla="*/ 0 w 932"/>
                    <a:gd name="T3" fmla="*/ 715 h 715"/>
                    <a:gd name="T4" fmla="*/ 379 w 932"/>
                    <a:gd name="T5" fmla="*/ 78 h 715"/>
                    <a:gd name="T6" fmla="*/ 932 w 932"/>
                    <a:gd name="T7" fmla="*/ 0 h 715"/>
                    <a:gd name="T8" fmla="*/ 554 w 932"/>
                    <a:gd name="T9" fmla="*/ 639 h 7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32" h="715">
                      <a:moveTo>
                        <a:pt x="554" y="639"/>
                      </a:moveTo>
                      <a:lnTo>
                        <a:pt x="0" y="715"/>
                      </a:lnTo>
                      <a:lnTo>
                        <a:pt x="379" y="78"/>
                      </a:lnTo>
                      <a:lnTo>
                        <a:pt x="932" y="0"/>
                      </a:lnTo>
                      <a:lnTo>
                        <a:pt x="554" y="639"/>
                      </a:lnTo>
                      <a:close/>
                    </a:path>
                  </a:pathLst>
                </a:custGeom>
                <a:no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01" name="PA-îşlide">
                  <a:extLst>
                    <a:ext uri="{FF2B5EF4-FFF2-40B4-BE49-F238E27FC236}">
                      <a16:creationId xmlns:a16="http://schemas.microsoft.com/office/drawing/2014/main" id="{975EDAE4-8C47-4AE1-807C-08BADC0DCDF7}"/>
                    </a:ext>
                  </a:extLst>
                </p:cNvPr>
                <p:cNvSpPr/>
                <p:nvPr>
                  <p:custDataLst>
                    <p:tags r:id="rId7"/>
                  </p:custDataLst>
                </p:nvPr>
              </p:nvSpPr>
              <p:spPr bwMode="auto">
                <a:xfrm>
                  <a:off x="3565933" y="1403459"/>
                  <a:ext cx="766969" cy="597748"/>
                </a:xfrm>
                <a:custGeom>
                  <a:avLst/>
                  <a:gdLst>
                    <a:gd name="T0" fmla="*/ 556 w 911"/>
                    <a:gd name="T1" fmla="*/ 634 h 710"/>
                    <a:gd name="T2" fmla="*/ 0 w 911"/>
                    <a:gd name="T3" fmla="*/ 710 h 710"/>
                    <a:gd name="T4" fmla="*/ 357 w 911"/>
                    <a:gd name="T5" fmla="*/ 75 h 710"/>
                    <a:gd name="T6" fmla="*/ 911 w 911"/>
                    <a:gd name="T7" fmla="*/ 0 h 710"/>
                    <a:gd name="T8" fmla="*/ 556 w 911"/>
                    <a:gd name="T9" fmla="*/ 634 h 7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11" h="710">
                      <a:moveTo>
                        <a:pt x="556" y="634"/>
                      </a:moveTo>
                      <a:lnTo>
                        <a:pt x="0" y="710"/>
                      </a:lnTo>
                      <a:lnTo>
                        <a:pt x="357" y="75"/>
                      </a:lnTo>
                      <a:lnTo>
                        <a:pt x="911" y="0"/>
                      </a:lnTo>
                      <a:lnTo>
                        <a:pt x="556" y="634"/>
                      </a:lnTo>
                      <a:close/>
                    </a:path>
                  </a:pathLst>
                </a:custGeom>
                <a:no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02" name="PA-iSḷíďé">
                  <a:extLst>
                    <a:ext uri="{FF2B5EF4-FFF2-40B4-BE49-F238E27FC236}">
                      <a16:creationId xmlns:a16="http://schemas.microsoft.com/office/drawing/2014/main" id="{AB7B593F-F522-4E1E-BA1E-7CF268C7C9EA}"/>
                    </a:ext>
                  </a:extLst>
                </p:cNvPr>
                <p:cNvSpPr/>
                <p:nvPr>
                  <p:custDataLst>
                    <p:tags r:id="rId8"/>
                  </p:custDataLst>
                </p:nvPr>
              </p:nvSpPr>
              <p:spPr bwMode="auto">
                <a:xfrm>
                  <a:off x="4471814" y="1279700"/>
                  <a:ext cx="746764" cy="595222"/>
                </a:xfrm>
                <a:custGeom>
                  <a:avLst/>
                  <a:gdLst>
                    <a:gd name="T0" fmla="*/ 556 w 887"/>
                    <a:gd name="T1" fmla="*/ 632 h 707"/>
                    <a:gd name="T2" fmla="*/ 0 w 887"/>
                    <a:gd name="T3" fmla="*/ 707 h 707"/>
                    <a:gd name="T4" fmla="*/ 332 w 887"/>
                    <a:gd name="T5" fmla="*/ 78 h 707"/>
                    <a:gd name="T6" fmla="*/ 887 w 887"/>
                    <a:gd name="T7" fmla="*/ 0 h 707"/>
                    <a:gd name="T8" fmla="*/ 556 w 887"/>
                    <a:gd name="T9" fmla="*/ 632 h 7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87" h="707">
                      <a:moveTo>
                        <a:pt x="556" y="632"/>
                      </a:moveTo>
                      <a:lnTo>
                        <a:pt x="0" y="707"/>
                      </a:lnTo>
                      <a:lnTo>
                        <a:pt x="332" y="78"/>
                      </a:lnTo>
                      <a:lnTo>
                        <a:pt x="887" y="0"/>
                      </a:lnTo>
                      <a:lnTo>
                        <a:pt x="556" y="632"/>
                      </a:lnTo>
                      <a:close/>
                    </a:path>
                  </a:pathLst>
                </a:custGeom>
                <a:no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03" name="PA-îślïḋé">
                  <a:extLst>
                    <a:ext uri="{FF2B5EF4-FFF2-40B4-BE49-F238E27FC236}">
                      <a16:creationId xmlns:a16="http://schemas.microsoft.com/office/drawing/2014/main" id="{03E4EF7F-EB5E-4152-9B03-832F00B84439}"/>
                    </a:ext>
                  </a:extLst>
                </p:cNvPr>
                <p:cNvSpPr/>
                <p:nvPr>
                  <p:custDataLst>
                    <p:tags r:id="rId9"/>
                  </p:custDataLst>
                </p:nvPr>
              </p:nvSpPr>
              <p:spPr bwMode="auto">
                <a:xfrm>
                  <a:off x="5378538" y="1157624"/>
                  <a:ext cx="726558" cy="594380"/>
                </a:xfrm>
                <a:custGeom>
                  <a:avLst/>
                  <a:gdLst>
                    <a:gd name="T0" fmla="*/ 555 w 863"/>
                    <a:gd name="T1" fmla="*/ 628 h 706"/>
                    <a:gd name="T2" fmla="*/ 0 w 863"/>
                    <a:gd name="T3" fmla="*/ 706 h 706"/>
                    <a:gd name="T4" fmla="*/ 307 w 863"/>
                    <a:gd name="T5" fmla="*/ 76 h 706"/>
                    <a:gd name="T6" fmla="*/ 863 w 863"/>
                    <a:gd name="T7" fmla="*/ 0 h 706"/>
                    <a:gd name="T8" fmla="*/ 555 w 863"/>
                    <a:gd name="T9" fmla="*/ 628 h 7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63" h="706">
                      <a:moveTo>
                        <a:pt x="555" y="628"/>
                      </a:moveTo>
                      <a:lnTo>
                        <a:pt x="0" y="706"/>
                      </a:lnTo>
                      <a:lnTo>
                        <a:pt x="307" y="76"/>
                      </a:lnTo>
                      <a:lnTo>
                        <a:pt x="863" y="0"/>
                      </a:lnTo>
                      <a:lnTo>
                        <a:pt x="555" y="628"/>
                      </a:lnTo>
                      <a:close/>
                    </a:path>
                  </a:pathLst>
                </a:custGeom>
                <a:no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04" name="PA-îṧ1iḑê">
                  <a:extLst>
                    <a:ext uri="{FF2B5EF4-FFF2-40B4-BE49-F238E27FC236}">
                      <a16:creationId xmlns:a16="http://schemas.microsoft.com/office/drawing/2014/main" id="{125D22AC-1AA0-454C-A64A-9A067395ACB2}"/>
                    </a:ext>
                  </a:extLst>
                </p:cNvPr>
                <p:cNvSpPr/>
                <p:nvPr>
                  <p:custDataLst>
                    <p:tags r:id="rId10"/>
                  </p:custDataLst>
                </p:nvPr>
              </p:nvSpPr>
              <p:spPr bwMode="auto">
                <a:xfrm>
                  <a:off x="2620481" y="2008784"/>
                  <a:ext cx="141439" cy="143123"/>
                </a:xfrm>
                <a:prstGeom prst="ellipse">
                  <a:avLst/>
                </a:prstGeom>
                <a:no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</p:grpSp>
      </p:grpSp>
      <p:pic>
        <p:nvPicPr>
          <p:cNvPr id="2" name="68 Workshop Sounds-车间-木拍板2(wor_爱给网_aigei_com">
            <a:hlinkClick r:id="" action="ppaction://media"/>
            <a:extLst>
              <a:ext uri="{FF2B5EF4-FFF2-40B4-BE49-F238E27FC236}">
                <a16:creationId xmlns:a16="http://schemas.microsoft.com/office/drawing/2014/main" id="{3F1710D2-7B9F-4653-BE0A-FDB63FAFB043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55"/>
          <a:stretch>
            <a:fillRect/>
          </a:stretch>
        </p:blipFill>
        <p:spPr>
          <a:xfrm>
            <a:off x="3922714" y="-1255837"/>
            <a:ext cx="487362" cy="487363"/>
          </a:xfrm>
          <a:prstGeom prst="rect">
            <a:avLst/>
          </a:prstGeom>
        </p:spPr>
      </p:pic>
      <p:sp>
        <p:nvSpPr>
          <p:cNvPr id="4" name="梯形 3">
            <a:extLst>
              <a:ext uri="{FF2B5EF4-FFF2-40B4-BE49-F238E27FC236}">
                <a16:creationId xmlns:a16="http://schemas.microsoft.com/office/drawing/2014/main" id="{146F625C-067D-4D54-BDA5-61C4D8DB3B6C}"/>
              </a:ext>
            </a:extLst>
          </p:cNvPr>
          <p:cNvSpPr/>
          <p:nvPr/>
        </p:nvSpPr>
        <p:spPr>
          <a:xfrm rot="15300000">
            <a:off x="6958950" y="1538006"/>
            <a:ext cx="190857" cy="639650"/>
          </a:xfrm>
          <a:prstGeom prst="trapezoid">
            <a:avLst/>
          </a:prstGeom>
          <a:solidFill>
            <a:schemeClr val="tx1"/>
          </a:solidFill>
          <a:ln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2" name="梯形 61">
            <a:extLst>
              <a:ext uri="{FF2B5EF4-FFF2-40B4-BE49-F238E27FC236}">
                <a16:creationId xmlns:a16="http://schemas.microsoft.com/office/drawing/2014/main" id="{58220829-560E-441C-B153-B5B67790D01A}"/>
              </a:ext>
            </a:extLst>
          </p:cNvPr>
          <p:cNvSpPr/>
          <p:nvPr/>
        </p:nvSpPr>
        <p:spPr>
          <a:xfrm rot="18086417">
            <a:off x="6984964" y="2073802"/>
            <a:ext cx="125834" cy="722102"/>
          </a:xfrm>
          <a:prstGeom prst="trapezoid">
            <a:avLst/>
          </a:prstGeom>
          <a:solidFill>
            <a:schemeClr val="tx1"/>
          </a:solidFill>
          <a:ln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905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" presetID="42" presetClass="path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1.7284E-6 L 0 0.84938 " pathEditMode="relative" rAng="0" ptsTypes="AA">
                                          <p:cBhvr>
                                            <p:cTn id="10" dur="500" spd="-1000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4246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42" presetClass="path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5.55556E-7 -2.34568E-6 L -5.55556E-7 0.86111 " pathEditMode="relative" rAng="0" ptsTypes="AA">
                                          <p:cBhvr>
                                            <p:cTn id="12" dur="500" spd="-1000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4305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3" presetID="42" presetClass="path" presetSubtype="0" fill="hold" nodeType="withEffect" p14:presetBounceEnd="25000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0 1.7284E-6 L 0 0.06944 " pathEditMode="relative" rAng="0" ptsTypes="AA" p14:bounceEnd="25000">
                                          <p:cBhvr>
                                            <p:cTn id="14" dur="4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45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42" presetClass="path" presetSubtype="0" fill="hold" nodeType="withEffect" p14:presetBounceEnd="25000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-5.55556E-7 -2.34568E-6 L -5.55556E-7 0.07253 " pathEditMode="relative" rAng="0" ptsTypes="AA" p14:bounceEnd="25000">
                                          <p:cBhvr>
                                            <p:cTn id="16" dur="4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61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7" presetID="8" presetClass="emph" presetSubtype="0" decel="100000" autoRev="1" fill="hold" nodeType="withEffect">
                                      <p:stCondLst>
                                        <p:cond delay="10"/>
                                      </p:stCondLst>
                                      <p:childTnLst>
                                        <p:animRot by="-1800000">
                                          <p:cBhvr>
                                            <p:cTn id="18" dur="37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9" presetID="1" presetClass="mediacall" presetSubtype="0" fill="hold" nodeType="withEffect">
                                      <p:stCondLst>
                                        <p:cond delay="43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20" dur="1044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21" presetID="22" presetClass="entr" presetSubtype="8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3" dur="15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22" presetClass="entr" presetSubtype="8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6" dur="15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22" presetClass="exit" presetSubtype="8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Effect transition="out" filter="wipe(left)">
                                          <p:cBhvr>
                                            <p:cTn id="28" dur="15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149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0" presetID="22" presetClass="exit" presetSubtype="8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Effect transition="out" filter="wipe(left)">
                                          <p:cBhvr>
                                            <p:cTn id="31" dur="15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149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>
                    <p:cTn id="33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2"/>
                    </p:tgtEl>
                  </p:cMediaNode>
                </p:audio>
              </p:childTnLst>
            </p:cTn>
          </p:par>
        </p:tnLst>
        <p:bldLst>
          <p:bldP spid="4" grpId="0" animBg="1"/>
          <p:bldP spid="4" grpId="1" animBg="1"/>
          <p:bldP spid="62" grpId="0" animBg="1"/>
          <p:bldP spid="62" grpId="1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" presetID="42" presetClass="path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1.7284E-6 L 0 0.84938 " pathEditMode="relative" rAng="0" ptsTypes="AA">
                                          <p:cBhvr>
                                            <p:cTn id="10" dur="500" spd="-1000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4246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42" presetClass="path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5.55556E-7 -2.34568E-6 L -5.55556E-7 0.86111 " pathEditMode="relative" rAng="0" ptsTypes="AA">
                                          <p:cBhvr>
                                            <p:cTn id="12" dur="500" spd="-1000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4305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3" presetID="42" presetClass="path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0 1.7284E-6 L 0 0.06944 " pathEditMode="relative" rAng="0" ptsTypes="AA">
                                          <p:cBhvr>
                                            <p:cTn id="14" dur="4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45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42" presetClass="path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-5.55556E-7 -2.34568E-6 L -5.55556E-7 0.07253 " pathEditMode="relative" rAng="0" ptsTypes="AA">
                                          <p:cBhvr>
                                            <p:cTn id="16" dur="4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61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7" presetID="8" presetClass="emph" presetSubtype="0" decel="100000" autoRev="1" fill="hold" nodeType="withEffect">
                                      <p:stCondLst>
                                        <p:cond delay="10"/>
                                      </p:stCondLst>
                                      <p:childTnLst>
                                        <p:animRot by="-1800000">
                                          <p:cBhvr>
                                            <p:cTn id="18" dur="37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9" presetID="1" presetClass="mediacall" presetSubtype="0" fill="hold" nodeType="withEffect">
                                      <p:stCondLst>
                                        <p:cond delay="43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20" dur="1044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21" presetID="22" presetClass="entr" presetSubtype="8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3" dur="15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22" presetClass="entr" presetSubtype="8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6" dur="15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22" presetClass="exit" presetSubtype="8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Effect transition="out" filter="wipe(left)">
                                          <p:cBhvr>
                                            <p:cTn id="28" dur="15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149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0" presetID="22" presetClass="exit" presetSubtype="8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Effect transition="out" filter="wipe(left)">
                                          <p:cBhvr>
                                            <p:cTn id="31" dur="15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149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>
                    <p:cTn id="33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2"/>
                    </p:tgtEl>
                  </p:cMediaNode>
                </p:audio>
              </p:childTnLst>
            </p:cTn>
          </p:par>
        </p:tnLst>
        <p:bldLst>
          <p:bldP spid="4" grpId="0" animBg="1"/>
          <p:bldP spid="4" grpId="1" animBg="1"/>
          <p:bldP spid="62" grpId="0" animBg="1"/>
          <p:bldP spid="62" grpId="1" animBg="1"/>
        </p:bldLst>
      </p:timing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008EEE0-48D4-4996-8F69-FCE68ACF5BA3}"/>
              </a:ext>
            </a:extLst>
          </p:cNvPr>
          <p:cNvSpPr txBox="1"/>
          <p:nvPr/>
        </p:nvSpPr>
        <p:spPr>
          <a:xfrm>
            <a:off x="539552" y="267494"/>
            <a:ext cx="1440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列表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34553BB-AD37-4E90-B76B-FE9AB74C8E16}"/>
              </a:ext>
            </a:extLst>
          </p:cNvPr>
          <p:cNvSpPr txBox="1"/>
          <p:nvPr/>
        </p:nvSpPr>
        <p:spPr>
          <a:xfrm>
            <a:off x="971600" y="771550"/>
            <a:ext cx="62646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一、列表的常用操作  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zh-CN" altLang="en-US" sz="14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增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，删，改，查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   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列表是可变类型，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P20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6202851-838D-4C4B-B212-7768C58B9122}"/>
              </a:ext>
            </a:extLst>
          </p:cNvPr>
          <p:cNvSpPr txBox="1"/>
          <p:nvPr/>
        </p:nvSpPr>
        <p:spPr>
          <a:xfrm>
            <a:off x="1547664" y="1268055"/>
            <a:ext cx="74168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>
                <a:solidFill>
                  <a:schemeClr val="bg1"/>
                </a:solidFill>
              </a:rPr>
              <a:t>1</a:t>
            </a:r>
            <a:r>
              <a:rPr lang="zh-CN" altLang="en-US" sz="1200" b="1">
                <a:solidFill>
                  <a:schemeClr val="bg1"/>
                </a:solidFill>
              </a:rPr>
              <a:t>、</a:t>
            </a:r>
            <a:r>
              <a:rPr lang="zh-CN" altLang="en-US" sz="1200" b="1">
                <a:solidFill>
                  <a:srgbClr val="FFFF00"/>
                </a:solidFill>
              </a:rPr>
              <a:t>变量名</a:t>
            </a:r>
            <a:r>
              <a:rPr lang="en-US" altLang="zh-CN" sz="1200" b="1">
                <a:solidFill>
                  <a:srgbClr val="FFFF00"/>
                </a:solidFill>
              </a:rPr>
              <a:t>.append(</a:t>
            </a:r>
            <a:r>
              <a:rPr lang="zh-CN" altLang="en-US" sz="1200" b="1">
                <a:solidFill>
                  <a:srgbClr val="FFFF00"/>
                </a:solidFill>
              </a:rPr>
              <a:t>数据</a:t>
            </a:r>
            <a:r>
              <a:rPr lang="en-US" altLang="zh-CN" sz="1200" b="1">
                <a:solidFill>
                  <a:srgbClr val="FFFF00"/>
                </a:solidFill>
              </a:rPr>
              <a:t>)     </a:t>
            </a:r>
            <a:r>
              <a:rPr lang="zh-CN" altLang="en-US" sz="1200" b="1">
                <a:solidFill>
                  <a:schemeClr val="bg1"/>
                </a:solidFill>
              </a:rPr>
              <a:t>列表结尾追加数据</a:t>
            </a:r>
            <a:r>
              <a:rPr lang="en-US" altLang="zh-CN" sz="1200" b="1">
                <a:solidFill>
                  <a:schemeClr val="bg1"/>
                </a:solidFill>
              </a:rPr>
              <a:t>【</a:t>
            </a:r>
            <a:r>
              <a:rPr lang="zh-CN" altLang="en-US" sz="1200" b="1">
                <a:solidFill>
                  <a:schemeClr val="bg1"/>
                </a:solidFill>
              </a:rPr>
              <a:t>追加单个数据</a:t>
            </a:r>
            <a:r>
              <a:rPr lang="en-US" altLang="zh-CN" sz="1200" b="1">
                <a:solidFill>
                  <a:schemeClr val="bg1"/>
                </a:solidFill>
              </a:rPr>
              <a:t>】</a:t>
            </a: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r>
              <a:rPr lang="zh-CN" altLang="en-US" sz="1200" b="1">
                <a:solidFill>
                  <a:schemeClr val="bg1"/>
                </a:solidFill>
              </a:rPr>
              <a:t>注意：不能一次增加多个数据，增加多个数据是将整个序列追加到列表</a:t>
            </a:r>
            <a:endParaRPr lang="en-US" altLang="zh-CN" sz="1200" b="1">
              <a:solidFill>
                <a:schemeClr val="bg1"/>
              </a:solidFill>
            </a:endParaRP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r>
              <a:rPr lang="en-US" altLang="zh-CN" sz="1200" b="1">
                <a:solidFill>
                  <a:schemeClr val="bg1"/>
                </a:solidFill>
              </a:rPr>
              <a:t>2</a:t>
            </a:r>
            <a:r>
              <a:rPr lang="zh-CN" altLang="en-US" sz="1200" b="1">
                <a:solidFill>
                  <a:schemeClr val="bg1"/>
                </a:solidFill>
              </a:rPr>
              <a:t>、</a:t>
            </a:r>
            <a:r>
              <a:rPr lang="zh-CN" altLang="en-US" sz="1200" b="1">
                <a:solidFill>
                  <a:srgbClr val="FFFF00"/>
                </a:solidFill>
              </a:rPr>
              <a:t>变量名</a:t>
            </a:r>
            <a:r>
              <a:rPr lang="en-US" altLang="zh-CN" sz="1200" b="1">
                <a:solidFill>
                  <a:srgbClr val="FFFF00"/>
                </a:solidFill>
              </a:rPr>
              <a:t>.extend(</a:t>
            </a:r>
            <a:r>
              <a:rPr lang="zh-CN" altLang="en-US" sz="1200" b="1">
                <a:solidFill>
                  <a:srgbClr val="FFFF00"/>
                </a:solidFill>
              </a:rPr>
              <a:t>数据</a:t>
            </a:r>
            <a:r>
              <a:rPr lang="en-US" altLang="zh-CN" sz="1200" b="1">
                <a:solidFill>
                  <a:srgbClr val="FFFF00"/>
                </a:solidFill>
              </a:rPr>
              <a:t>)      </a:t>
            </a:r>
            <a:r>
              <a:rPr lang="zh-CN" altLang="en-US" sz="1200" b="1">
                <a:solidFill>
                  <a:schemeClr val="bg1"/>
                </a:solidFill>
              </a:rPr>
              <a:t>列表结尾追加数据</a:t>
            </a:r>
            <a:r>
              <a:rPr lang="en-US" altLang="zh-CN" sz="1200" b="1">
                <a:solidFill>
                  <a:schemeClr val="bg1"/>
                </a:solidFill>
              </a:rPr>
              <a:t>【</a:t>
            </a:r>
            <a:r>
              <a:rPr lang="zh-CN" altLang="en-US" sz="1200" b="1">
                <a:solidFill>
                  <a:schemeClr val="bg1"/>
                </a:solidFill>
              </a:rPr>
              <a:t>追加多个数据</a:t>
            </a:r>
            <a:r>
              <a:rPr lang="en-US" altLang="zh-CN" sz="1200" b="1">
                <a:solidFill>
                  <a:schemeClr val="bg1"/>
                </a:solidFill>
              </a:rPr>
              <a:t>】</a:t>
            </a: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r>
              <a:rPr lang="zh-CN" altLang="en-US" sz="1200" b="1">
                <a:solidFill>
                  <a:schemeClr val="bg1"/>
                </a:solidFill>
              </a:rPr>
              <a:t>变量名</a:t>
            </a:r>
            <a:r>
              <a:rPr lang="en-US" altLang="zh-CN" sz="1200" b="1">
                <a:solidFill>
                  <a:schemeClr val="bg1"/>
                </a:solidFill>
              </a:rPr>
              <a:t>.extend(['</a:t>
            </a:r>
            <a:r>
              <a:rPr lang="zh-CN" altLang="en-US" sz="1200" b="1">
                <a:solidFill>
                  <a:schemeClr val="bg1"/>
                </a:solidFill>
              </a:rPr>
              <a:t>唐僧</a:t>
            </a:r>
            <a:r>
              <a:rPr lang="en-US" altLang="zh-CN" sz="1200" b="1">
                <a:solidFill>
                  <a:schemeClr val="bg1"/>
                </a:solidFill>
              </a:rPr>
              <a:t>','</a:t>
            </a:r>
            <a:r>
              <a:rPr lang="zh-CN" altLang="en-US" sz="1200" b="1">
                <a:solidFill>
                  <a:schemeClr val="bg1"/>
                </a:solidFill>
              </a:rPr>
              <a:t>白龙马</a:t>
            </a:r>
            <a:r>
              <a:rPr lang="en-US" altLang="zh-CN" sz="1200" b="1">
                <a:solidFill>
                  <a:schemeClr val="bg1"/>
                </a:solidFill>
              </a:rPr>
              <a:t>'])</a:t>
            </a: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r>
              <a:rPr lang="en-US" altLang="zh-CN" sz="1200" b="1">
                <a:solidFill>
                  <a:schemeClr val="bg1"/>
                </a:solidFill>
              </a:rPr>
              <a:t>3</a:t>
            </a:r>
            <a:r>
              <a:rPr lang="zh-CN" altLang="en-US" sz="1200" b="1">
                <a:solidFill>
                  <a:schemeClr val="bg1"/>
                </a:solidFill>
              </a:rPr>
              <a:t>、</a:t>
            </a:r>
            <a:r>
              <a:rPr lang="zh-CN" altLang="en-US" sz="1200" b="1">
                <a:solidFill>
                  <a:srgbClr val="FFFF00"/>
                </a:solidFill>
              </a:rPr>
              <a:t>变量名</a:t>
            </a:r>
            <a:r>
              <a:rPr lang="en-US" altLang="zh-CN" sz="1200" b="1">
                <a:solidFill>
                  <a:srgbClr val="FFFF00"/>
                </a:solidFill>
              </a:rPr>
              <a:t>.insert(</a:t>
            </a:r>
            <a:r>
              <a:rPr lang="zh-CN" altLang="en-US" sz="1200" b="1">
                <a:solidFill>
                  <a:srgbClr val="FFFF00"/>
                </a:solidFill>
              </a:rPr>
              <a:t>位置下标，数据</a:t>
            </a:r>
            <a:r>
              <a:rPr lang="en-US" altLang="zh-CN" sz="1200" b="1">
                <a:solidFill>
                  <a:srgbClr val="FFFF00"/>
                </a:solidFill>
              </a:rPr>
              <a:t>)  </a:t>
            </a:r>
            <a:r>
              <a:rPr lang="zh-CN" altLang="en-US" sz="1200" b="1">
                <a:solidFill>
                  <a:schemeClr val="bg1"/>
                </a:solidFill>
              </a:rPr>
              <a:t>在指定位置新增数据</a:t>
            </a:r>
            <a:endParaRPr lang="en-US" altLang="zh-CN" sz="1200" b="1">
              <a:solidFill>
                <a:schemeClr val="bg1"/>
              </a:solidFill>
            </a:endParaRP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9167EA08-8849-420A-ACF8-B0DAA0B5CFEA}"/>
              </a:ext>
            </a:extLst>
          </p:cNvPr>
          <p:cNvSpPr/>
          <p:nvPr/>
        </p:nvSpPr>
        <p:spPr>
          <a:xfrm>
            <a:off x="2771800" y="699542"/>
            <a:ext cx="360040" cy="360040"/>
          </a:xfrm>
          <a:prstGeom prst="ellipse">
            <a:avLst/>
          </a:prstGeom>
          <a:noFill/>
          <a:ln cap="rnd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41859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8B6BD2FA-8601-49BC-85B7-F7BBE8F2D7DC}"/>
              </a:ext>
            </a:extLst>
          </p:cNvPr>
          <p:cNvSpPr txBox="1"/>
          <p:nvPr/>
        </p:nvSpPr>
        <p:spPr>
          <a:xfrm>
            <a:off x="539552" y="267494"/>
            <a:ext cx="1440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列表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87F1144-651A-434B-A492-C3023DAF3F80}"/>
              </a:ext>
            </a:extLst>
          </p:cNvPr>
          <p:cNvSpPr txBox="1"/>
          <p:nvPr/>
        </p:nvSpPr>
        <p:spPr>
          <a:xfrm>
            <a:off x="971600" y="771550"/>
            <a:ext cx="62646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一、列表的常用操作  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增，</a:t>
            </a:r>
            <a:r>
              <a:rPr lang="zh-CN" altLang="en-US" sz="14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删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，改，查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   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列表是可变类型，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P20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3AE0204-71EC-44FD-AD6D-C4ECB13C8E2E}"/>
              </a:ext>
            </a:extLst>
          </p:cNvPr>
          <p:cNvSpPr txBox="1"/>
          <p:nvPr/>
        </p:nvSpPr>
        <p:spPr>
          <a:xfrm>
            <a:off x="1328700" y="1150540"/>
            <a:ext cx="7635788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>
                <a:solidFill>
                  <a:schemeClr val="bg1"/>
                </a:solidFill>
              </a:rPr>
              <a:t>1</a:t>
            </a:r>
            <a:r>
              <a:rPr lang="zh-CN" altLang="en-US" sz="1200" b="1">
                <a:solidFill>
                  <a:schemeClr val="bg1"/>
                </a:solidFill>
              </a:rPr>
              <a:t>、</a:t>
            </a:r>
            <a:r>
              <a:rPr lang="en-US" altLang="zh-CN" sz="1200" b="1">
                <a:solidFill>
                  <a:srgbClr val="FFFF00"/>
                </a:solidFill>
              </a:rPr>
              <a:t>del </a:t>
            </a:r>
            <a:r>
              <a:rPr lang="zh-CN" altLang="en-US" sz="1200" b="1">
                <a:solidFill>
                  <a:srgbClr val="FFFF00"/>
                </a:solidFill>
              </a:rPr>
              <a:t>变量名</a:t>
            </a:r>
            <a:endParaRPr lang="en-US" altLang="zh-CN" sz="1200" b="1">
              <a:solidFill>
                <a:srgbClr val="FFFF00"/>
              </a:solidFill>
            </a:endParaRP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r>
              <a:rPr lang="zh-CN" altLang="en-US" sz="1200" b="1">
                <a:solidFill>
                  <a:schemeClr val="bg1"/>
                </a:solidFill>
              </a:rPr>
              <a:t>例如：</a:t>
            </a:r>
            <a:r>
              <a:rPr lang="en-US" altLang="zh-CN" sz="1200" b="1">
                <a:solidFill>
                  <a:schemeClr val="bg1"/>
                </a:solidFill>
              </a:rPr>
              <a:t>del </a:t>
            </a:r>
            <a:r>
              <a:rPr lang="zh-CN" altLang="en-US" sz="1200" b="1">
                <a:solidFill>
                  <a:schemeClr val="bg1"/>
                </a:solidFill>
              </a:rPr>
              <a:t>变量名         可以删除整个列表，再打印这个变量名时，就会报错了，找不到因为被你删除了</a:t>
            </a:r>
            <a:endParaRPr lang="en-US" altLang="zh-CN" sz="1200" b="1">
              <a:solidFill>
                <a:schemeClr val="bg1"/>
              </a:solidFill>
            </a:endParaRP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r>
              <a:rPr lang="en-US" altLang="zh-CN" sz="1200" b="1">
                <a:solidFill>
                  <a:schemeClr val="bg1"/>
                </a:solidFill>
              </a:rPr>
              <a:t>2</a:t>
            </a:r>
            <a:r>
              <a:rPr lang="zh-CN" altLang="en-US" sz="1200" b="1">
                <a:solidFill>
                  <a:schemeClr val="bg1"/>
                </a:solidFill>
              </a:rPr>
              <a:t>、</a:t>
            </a:r>
            <a:r>
              <a:rPr lang="en-US" altLang="zh-CN" sz="1200" b="1">
                <a:solidFill>
                  <a:srgbClr val="FFFF00"/>
                </a:solidFill>
              </a:rPr>
              <a:t>del </a:t>
            </a:r>
            <a:r>
              <a:rPr lang="zh-CN" altLang="en-US" sz="1200" b="1">
                <a:solidFill>
                  <a:srgbClr val="FFFF00"/>
                </a:solidFill>
              </a:rPr>
              <a:t>变量名</a:t>
            </a:r>
            <a:r>
              <a:rPr lang="en-US" altLang="zh-CN" sz="1200" b="1">
                <a:solidFill>
                  <a:srgbClr val="FFFF00"/>
                </a:solidFill>
              </a:rPr>
              <a:t>[</a:t>
            </a:r>
            <a:r>
              <a:rPr lang="zh-CN" altLang="en-US" sz="1200" b="1">
                <a:solidFill>
                  <a:srgbClr val="FFFF00"/>
                </a:solidFill>
              </a:rPr>
              <a:t>下标</a:t>
            </a:r>
            <a:r>
              <a:rPr lang="en-US" altLang="zh-CN" sz="1200" b="1">
                <a:solidFill>
                  <a:srgbClr val="FFFF00"/>
                </a:solidFill>
              </a:rPr>
              <a:t>]</a:t>
            </a:r>
          </a:p>
          <a:p>
            <a:endParaRPr lang="en-US" altLang="zh-CN" sz="1200" b="1">
              <a:solidFill>
                <a:srgbClr val="FFFF00"/>
              </a:solidFill>
            </a:endParaRPr>
          </a:p>
          <a:p>
            <a:r>
              <a:rPr lang="zh-CN" altLang="en-US" sz="1200" b="1">
                <a:solidFill>
                  <a:schemeClr val="bg1"/>
                </a:solidFill>
              </a:rPr>
              <a:t>例如：</a:t>
            </a:r>
            <a:r>
              <a:rPr lang="en-US" altLang="zh-CN" sz="1200" b="1">
                <a:solidFill>
                  <a:schemeClr val="bg1"/>
                </a:solidFill>
              </a:rPr>
              <a:t>del </a:t>
            </a:r>
            <a:r>
              <a:rPr lang="zh-CN" altLang="en-US" sz="1200" b="1">
                <a:solidFill>
                  <a:schemeClr val="bg1"/>
                </a:solidFill>
              </a:rPr>
              <a:t>变量名</a:t>
            </a:r>
            <a:r>
              <a:rPr lang="en-US" altLang="zh-CN" sz="1200" b="1">
                <a:solidFill>
                  <a:schemeClr val="bg1"/>
                </a:solidFill>
              </a:rPr>
              <a:t>[0]     </a:t>
            </a:r>
            <a:r>
              <a:rPr lang="zh-CN" altLang="en-US" sz="1200" b="1">
                <a:solidFill>
                  <a:schemeClr val="bg1"/>
                </a:solidFill>
              </a:rPr>
              <a:t>可以删除指定数据</a:t>
            </a:r>
            <a:endParaRPr lang="en-US" altLang="zh-CN" sz="1200" b="1">
              <a:solidFill>
                <a:schemeClr val="bg1"/>
              </a:solidFill>
            </a:endParaRP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r>
              <a:rPr lang="en-US" altLang="zh-CN" sz="1200" b="1">
                <a:solidFill>
                  <a:schemeClr val="bg1"/>
                </a:solidFill>
              </a:rPr>
              <a:t>3</a:t>
            </a:r>
            <a:r>
              <a:rPr lang="zh-CN" altLang="en-US" sz="1200" b="1">
                <a:solidFill>
                  <a:schemeClr val="bg1"/>
                </a:solidFill>
              </a:rPr>
              <a:t>、</a:t>
            </a:r>
            <a:r>
              <a:rPr lang="zh-CN" altLang="en-US" sz="1200" b="1">
                <a:solidFill>
                  <a:srgbClr val="FFFF00"/>
                </a:solidFill>
              </a:rPr>
              <a:t>变量名</a:t>
            </a:r>
            <a:r>
              <a:rPr lang="en-US" altLang="zh-CN" sz="1200" b="1">
                <a:solidFill>
                  <a:srgbClr val="FFFF00"/>
                </a:solidFill>
              </a:rPr>
              <a:t>.pop(</a:t>
            </a:r>
            <a:r>
              <a:rPr lang="zh-CN" altLang="en-US" sz="1200" b="1">
                <a:solidFill>
                  <a:srgbClr val="FFFF00"/>
                </a:solidFill>
              </a:rPr>
              <a:t>下标</a:t>
            </a:r>
            <a:r>
              <a:rPr lang="en-US" altLang="zh-CN" sz="1200" b="1">
                <a:solidFill>
                  <a:srgbClr val="FFFF00"/>
                </a:solidFill>
              </a:rPr>
              <a:t>)    </a:t>
            </a:r>
            <a:r>
              <a:rPr lang="zh-CN" altLang="en-US" sz="1200" b="1">
                <a:solidFill>
                  <a:schemeClr val="bg1"/>
                </a:solidFill>
              </a:rPr>
              <a:t>删除指定下标的数据（默认最后一个），并返回该数据</a:t>
            </a:r>
            <a:endParaRPr lang="en-US" altLang="zh-CN" sz="1200" b="1">
              <a:solidFill>
                <a:schemeClr val="bg1"/>
              </a:solidFill>
            </a:endParaRP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r>
              <a:rPr lang="zh-CN" altLang="en-US" sz="1200" b="1">
                <a:solidFill>
                  <a:schemeClr val="bg1"/>
                </a:solidFill>
              </a:rPr>
              <a:t>例如：</a:t>
            </a:r>
            <a:endParaRPr lang="en-US" altLang="zh-CN" sz="1200" b="1">
              <a:solidFill>
                <a:schemeClr val="bg1"/>
              </a:solidFill>
            </a:endParaRP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r>
              <a:rPr lang="zh-CN" altLang="en-US" sz="1200" b="1">
                <a:solidFill>
                  <a:schemeClr val="bg1"/>
                </a:solidFill>
              </a:rPr>
              <a:t>变量名</a:t>
            </a:r>
            <a:r>
              <a:rPr lang="en-US" altLang="zh-CN" sz="1200" b="1">
                <a:solidFill>
                  <a:schemeClr val="bg1"/>
                </a:solidFill>
              </a:rPr>
              <a:t>1=</a:t>
            </a:r>
            <a:r>
              <a:rPr lang="zh-CN" altLang="en-US" sz="1200" b="1">
                <a:solidFill>
                  <a:schemeClr val="bg1"/>
                </a:solidFill>
              </a:rPr>
              <a:t>变量名</a:t>
            </a:r>
            <a:r>
              <a:rPr lang="en-US" altLang="zh-CN" sz="1200" b="1">
                <a:solidFill>
                  <a:schemeClr val="bg1"/>
                </a:solidFill>
              </a:rPr>
              <a:t>.pop(1)  </a:t>
            </a:r>
            <a:r>
              <a:rPr lang="zh-CN" altLang="en-US" sz="1200" b="1">
                <a:solidFill>
                  <a:schemeClr val="bg1"/>
                </a:solidFill>
              </a:rPr>
              <a:t>删除列表中下标为</a:t>
            </a:r>
            <a:r>
              <a:rPr lang="en-US" altLang="zh-CN" sz="1200" b="1">
                <a:solidFill>
                  <a:schemeClr val="bg1"/>
                </a:solidFill>
              </a:rPr>
              <a:t>1</a:t>
            </a:r>
            <a:r>
              <a:rPr lang="zh-CN" altLang="en-US" sz="1200" b="1">
                <a:solidFill>
                  <a:schemeClr val="bg1"/>
                </a:solidFill>
              </a:rPr>
              <a:t>的数据</a:t>
            </a:r>
            <a:endParaRPr lang="en-US" altLang="zh-CN" sz="1200" b="1">
              <a:solidFill>
                <a:schemeClr val="bg1"/>
              </a:solidFill>
            </a:endParaRP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r>
              <a:rPr lang="en-US" altLang="zh-CN" sz="1200" b="1">
                <a:solidFill>
                  <a:schemeClr val="bg1"/>
                </a:solidFill>
              </a:rPr>
              <a:t>print(</a:t>
            </a:r>
            <a:r>
              <a:rPr lang="zh-CN" altLang="en-US" sz="1200" b="1">
                <a:solidFill>
                  <a:schemeClr val="bg1"/>
                </a:solidFill>
              </a:rPr>
              <a:t>变量名</a:t>
            </a:r>
            <a:r>
              <a:rPr lang="en-US" altLang="zh-CN" sz="1200" b="1">
                <a:solidFill>
                  <a:schemeClr val="bg1"/>
                </a:solidFill>
              </a:rPr>
              <a:t>1)                </a:t>
            </a:r>
            <a:r>
              <a:rPr lang="zh-CN" altLang="en-US" sz="1200" b="1">
                <a:solidFill>
                  <a:schemeClr val="bg1"/>
                </a:solidFill>
              </a:rPr>
              <a:t>返回被删除的那个数据</a:t>
            </a:r>
            <a:r>
              <a:rPr lang="en-US" altLang="zh-CN" sz="1200" b="1">
                <a:solidFill>
                  <a:schemeClr val="bg1"/>
                </a:solidFill>
              </a:rPr>
              <a:t> </a:t>
            </a: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r>
              <a:rPr lang="en-US" altLang="zh-CN" sz="1200" b="1">
                <a:solidFill>
                  <a:schemeClr val="bg1"/>
                </a:solidFill>
              </a:rPr>
              <a:t>print(</a:t>
            </a:r>
            <a:r>
              <a:rPr lang="zh-CN" altLang="en-US" sz="1200" b="1">
                <a:solidFill>
                  <a:schemeClr val="bg1"/>
                </a:solidFill>
              </a:rPr>
              <a:t>变量名</a:t>
            </a:r>
            <a:r>
              <a:rPr lang="en-US" altLang="zh-CN" sz="1200" b="1">
                <a:solidFill>
                  <a:schemeClr val="bg1"/>
                </a:solidFill>
              </a:rPr>
              <a:t>)                  </a:t>
            </a:r>
            <a:r>
              <a:rPr lang="zh-CN" altLang="en-US" sz="1200" b="1">
                <a:solidFill>
                  <a:schemeClr val="bg1"/>
                </a:solidFill>
              </a:rPr>
              <a:t>返回被删除数据后的列表</a:t>
            </a:r>
            <a:endParaRPr lang="zh-CN" altLang="en-US" sz="1200" b="1" dirty="0">
              <a:solidFill>
                <a:schemeClr val="bg1"/>
              </a:solidFill>
            </a:endParaRP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38A6934E-15A5-489A-9023-82FA8AD8125D}"/>
              </a:ext>
            </a:extLst>
          </p:cNvPr>
          <p:cNvSpPr/>
          <p:nvPr/>
        </p:nvSpPr>
        <p:spPr>
          <a:xfrm>
            <a:off x="3131840" y="699542"/>
            <a:ext cx="360040" cy="360040"/>
          </a:xfrm>
          <a:prstGeom prst="ellipse">
            <a:avLst/>
          </a:prstGeom>
          <a:noFill/>
          <a:ln cap="rnd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88411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9FCD066-3C76-4188-9F64-11A6EF2A3260}"/>
              </a:ext>
            </a:extLst>
          </p:cNvPr>
          <p:cNvSpPr txBox="1"/>
          <p:nvPr/>
        </p:nvSpPr>
        <p:spPr>
          <a:xfrm>
            <a:off x="539552" y="267494"/>
            <a:ext cx="1440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列表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924F713-3B6F-4CE6-A29E-275381730E73}"/>
              </a:ext>
            </a:extLst>
          </p:cNvPr>
          <p:cNvSpPr txBox="1"/>
          <p:nvPr/>
        </p:nvSpPr>
        <p:spPr>
          <a:xfrm>
            <a:off x="971600" y="771550"/>
            <a:ext cx="62646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一、列表的常用操作  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增，</a:t>
            </a:r>
            <a:r>
              <a:rPr lang="zh-CN" altLang="en-US" sz="14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删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，改，查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   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列表是可变类型，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P20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CA6D3CD-8A49-4F3B-BD53-4C1B68DBE78D}"/>
              </a:ext>
            </a:extLst>
          </p:cNvPr>
          <p:cNvSpPr txBox="1"/>
          <p:nvPr/>
        </p:nvSpPr>
        <p:spPr>
          <a:xfrm>
            <a:off x="1328700" y="1150540"/>
            <a:ext cx="76357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>
                <a:solidFill>
                  <a:schemeClr val="bg1"/>
                </a:solidFill>
              </a:rPr>
              <a:t>4</a:t>
            </a:r>
            <a:r>
              <a:rPr lang="zh-CN" altLang="en-US" sz="1200" b="1">
                <a:solidFill>
                  <a:schemeClr val="bg1"/>
                </a:solidFill>
              </a:rPr>
              <a:t>、</a:t>
            </a:r>
            <a:r>
              <a:rPr lang="zh-CN" altLang="en-US" sz="1200" b="1">
                <a:solidFill>
                  <a:srgbClr val="FFFF00"/>
                </a:solidFill>
              </a:rPr>
              <a:t>变量名</a:t>
            </a:r>
            <a:r>
              <a:rPr lang="en-US" altLang="zh-CN" sz="1200" b="1">
                <a:solidFill>
                  <a:srgbClr val="FFFF00"/>
                </a:solidFill>
              </a:rPr>
              <a:t>.remove(</a:t>
            </a:r>
            <a:r>
              <a:rPr lang="zh-CN" altLang="en-US" sz="1200" b="1">
                <a:solidFill>
                  <a:srgbClr val="FFFF00"/>
                </a:solidFill>
              </a:rPr>
              <a:t>数据</a:t>
            </a:r>
            <a:r>
              <a:rPr lang="en-US" altLang="zh-CN" sz="1200" b="1">
                <a:solidFill>
                  <a:srgbClr val="FFFF00"/>
                </a:solidFill>
              </a:rPr>
              <a:t>)          </a:t>
            </a:r>
            <a:r>
              <a:rPr lang="zh-CN" altLang="en-US" sz="1200" b="1">
                <a:solidFill>
                  <a:schemeClr val="bg1"/>
                </a:solidFill>
              </a:rPr>
              <a:t>移除列表中某个数据的</a:t>
            </a:r>
            <a:r>
              <a:rPr lang="zh-CN" altLang="en-US" sz="1200" b="1">
                <a:solidFill>
                  <a:srgbClr val="FF0000"/>
                </a:solidFill>
              </a:rPr>
              <a:t>第一个</a:t>
            </a:r>
            <a:r>
              <a:rPr lang="zh-CN" altLang="en-US" sz="1200" b="1">
                <a:solidFill>
                  <a:schemeClr val="bg1"/>
                </a:solidFill>
              </a:rPr>
              <a:t>匹配项</a:t>
            </a:r>
            <a:endParaRPr lang="en-US" altLang="zh-CN" sz="1200" b="1">
              <a:solidFill>
                <a:schemeClr val="bg1"/>
              </a:solidFill>
            </a:endParaRP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r>
              <a:rPr lang="en-US" altLang="zh-CN" sz="1200" b="1">
                <a:solidFill>
                  <a:schemeClr val="bg1"/>
                </a:solidFill>
              </a:rPr>
              <a:t>5</a:t>
            </a:r>
            <a:r>
              <a:rPr lang="zh-CN" altLang="en-US" sz="1200" b="1">
                <a:solidFill>
                  <a:schemeClr val="bg1"/>
                </a:solidFill>
              </a:rPr>
              <a:t>、</a:t>
            </a:r>
            <a:r>
              <a:rPr lang="zh-CN" altLang="en-US" sz="1200" b="1">
                <a:solidFill>
                  <a:srgbClr val="FFFF00"/>
                </a:solidFill>
              </a:rPr>
              <a:t>变量名</a:t>
            </a:r>
            <a:r>
              <a:rPr lang="en-US" altLang="zh-CN" sz="1200" b="1">
                <a:solidFill>
                  <a:srgbClr val="FFFF00"/>
                </a:solidFill>
              </a:rPr>
              <a:t>.clear( ) </a:t>
            </a:r>
            <a:r>
              <a:rPr lang="en-US" altLang="zh-CN" sz="1200" b="1">
                <a:solidFill>
                  <a:schemeClr val="bg1"/>
                </a:solidFill>
              </a:rPr>
              <a:t>	        </a:t>
            </a:r>
            <a:r>
              <a:rPr lang="zh-CN" altLang="en-US" sz="1200" b="1">
                <a:solidFill>
                  <a:schemeClr val="bg1"/>
                </a:solidFill>
              </a:rPr>
              <a:t>清空列表，返回结果是 </a:t>
            </a:r>
            <a:r>
              <a:rPr lang="en-US" altLang="zh-CN" sz="1200" b="1">
                <a:solidFill>
                  <a:schemeClr val="bg1"/>
                </a:solidFill>
              </a:rPr>
              <a:t>[ ]</a:t>
            </a:r>
          </a:p>
          <a:p>
            <a:endParaRPr lang="zh-CN" altLang="en-US" sz="1200" b="1" dirty="0">
              <a:solidFill>
                <a:schemeClr val="bg1"/>
              </a:solidFill>
            </a:endParaRP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74FD72B5-100C-4D1E-B86C-E041BEB2C5FE}"/>
              </a:ext>
            </a:extLst>
          </p:cNvPr>
          <p:cNvSpPr/>
          <p:nvPr/>
        </p:nvSpPr>
        <p:spPr>
          <a:xfrm>
            <a:off x="3131840" y="699542"/>
            <a:ext cx="360040" cy="360040"/>
          </a:xfrm>
          <a:prstGeom prst="ellipse">
            <a:avLst/>
          </a:prstGeom>
          <a:noFill/>
          <a:ln cap="rnd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36843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B481E6E2-73BE-4451-A93A-508889D7DB50}"/>
              </a:ext>
            </a:extLst>
          </p:cNvPr>
          <p:cNvSpPr txBox="1"/>
          <p:nvPr/>
        </p:nvSpPr>
        <p:spPr>
          <a:xfrm>
            <a:off x="971600" y="771550"/>
            <a:ext cx="62646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一、列表的常用操作  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增，删，</a:t>
            </a:r>
            <a:r>
              <a:rPr lang="zh-CN" altLang="en-US" sz="14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改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，查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   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列表是可变类型，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P20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0B118D1-0C84-40B0-BF00-6B83686BC5FD}"/>
              </a:ext>
            </a:extLst>
          </p:cNvPr>
          <p:cNvSpPr txBox="1"/>
          <p:nvPr/>
        </p:nvSpPr>
        <p:spPr>
          <a:xfrm>
            <a:off x="539552" y="267494"/>
            <a:ext cx="1440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列表</a:t>
            </a: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C031E750-98E7-4948-8D47-9CC53649343D}"/>
              </a:ext>
            </a:extLst>
          </p:cNvPr>
          <p:cNvSpPr/>
          <p:nvPr/>
        </p:nvSpPr>
        <p:spPr>
          <a:xfrm>
            <a:off x="3491880" y="699542"/>
            <a:ext cx="360040" cy="360040"/>
          </a:xfrm>
          <a:prstGeom prst="ellipse">
            <a:avLst/>
          </a:prstGeom>
          <a:noFill/>
          <a:ln cap="rnd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913D67A-C6D1-411B-88E9-7702955F28A0}"/>
              </a:ext>
            </a:extLst>
          </p:cNvPr>
          <p:cNvSpPr txBox="1"/>
          <p:nvPr/>
        </p:nvSpPr>
        <p:spPr>
          <a:xfrm>
            <a:off x="1187624" y="1203598"/>
            <a:ext cx="741682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>
                <a:solidFill>
                  <a:schemeClr val="bg1"/>
                </a:solidFill>
              </a:rPr>
              <a:t>1</a:t>
            </a:r>
            <a:r>
              <a:rPr lang="zh-CN" altLang="en-US" sz="1400" b="1">
                <a:solidFill>
                  <a:schemeClr val="bg1"/>
                </a:solidFill>
              </a:rPr>
              <a:t>、修改指定下标的数据</a:t>
            </a:r>
            <a:endParaRPr lang="en-US" altLang="zh-CN" sz="1400" b="1">
              <a:solidFill>
                <a:schemeClr val="bg1"/>
              </a:solidFill>
            </a:endParaRPr>
          </a:p>
          <a:p>
            <a:endParaRPr lang="en-US" altLang="zh-CN" sz="1400" b="1">
              <a:solidFill>
                <a:schemeClr val="bg1"/>
              </a:solidFill>
            </a:endParaRPr>
          </a:p>
          <a:p>
            <a:r>
              <a:rPr lang="zh-CN" altLang="en-US" sz="1400" b="1">
                <a:solidFill>
                  <a:schemeClr val="bg1"/>
                </a:solidFill>
              </a:rPr>
              <a:t>变量名 </a:t>
            </a:r>
            <a:r>
              <a:rPr lang="en-US" altLang="zh-CN" sz="1400" b="1">
                <a:solidFill>
                  <a:schemeClr val="bg1"/>
                </a:solidFill>
              </a:rPr>
              <a:t>= ['</a:t>
            </a:r>
            <a:r>
              <a:rPr lang="zh-CN" altLang="en-US" sz="1400" b="1">
                <a:solidFill>
                  <a:schemeClr val="bg1"/>
                </a:solidFill>
              </a:rPr>
              <a:t>孙行者</a:t>
            </a:r>
            <a:r>
              <a:rPr lang="en-US" altLang="zh-CN" sz="1400" b="1">
                <a:solidFill>
                  <a:schemeClr val="bg1"/>
                </a:solidFill>
              </a:rPr>
              <a:t>','</a:t>
            </a:r>
            <a:r>
              <a:rPr lang="zh-CN" altLang="en-US" sz="1400" b="1">
                <a:solidFill>
                  <a:schemeClr val="bg1"/>
                </a:solidFill>
              </a:rPr>
              <a:t>者行孙</a:t>
            </a:r>
            <a:r>
              <a:rPr lang="en-US" altLang="zh-CN" sz="1400" b="1">
                <a:solidFill>
                  <a:schemeClr val="bg1"/>
                </a:solidFill>
              </a:rPr>
              <a:t>','</a:t>
            </a:r>
            <a:r>
              <a:rPr lang="zh-CN" altLang="en-US" sz="1400" b="1">
                <a:solidFill>
                  <a:schemeClr val="bg1"/>
                </a:solidFill>
              </a:rPr>
              <a:t>行者孙</a:t>
            </a:r>
            <a:r>
              <a:rPr lang="en-US" altLang="zh-CN" sz="1400" b="1">
                <a:solidFill>
                  <a:schemeClr val="bg1"/>
                </a:solidFill>
              </a:rPr>
              <a:t>']</a:t>
            </a:r>
          </a:p>
          <a:p>
            <a:r>
              <a:rPr lang="zh-CN" altLang="en-US" sz="1400" b="1">
                <a:solidFill>
                  <a:schemeClr val="bg1"/>
                </a:solidFill>
              </a:rPr>
              <a:t>变量名</a:t>
            </a:r>
            <a:r>
              <a:rPr lang="en-US" altLang="zh-CN" sz="1400" b="1">
                <a:solidFill>
                  <a:schemeClr val="bg1"/>
                </a:solidFill>
              </a:rPr>
              <a:t>[1] = '</a:t>
            </a:r>
            <a:r>
              <a:rPr lang="zh-CN" altLang="en-US" sz="1400" b="1">
                <a:solidFill>
                  <a:schemeClr val="bg1"/>
                </a:solidFill>
              </a:rPr>
              <a:t>孙悟空</a:t>
            </a:r>
            <a:r>
              <a:rPr lang="en-US" altLang="zh-CN" sz="1400" b="1">
                <a:solidFill>
                  <a:schemeClr val="bg1"/>
                </a:solidFill>
              </a:rPr>
              <a:t>'</a:t>
            </a:r>
          </a:p>
          <a:p>
            <a:r>
              <a:rPr lang="en-US" altLang="zh-CN" sz="1400" b="1">
                <a:solidFill>
                  <a:schemeClr val="bg1"/>
                </a:solidFill>
              </a:rPr>
              <a:t>print(</a:t>
            </a:r>
            <a:r>
              <a:rPr lang="zh-CN" altLang="en-US" sz="1400" b="1">
                <a:solidFill>
                  <a:schemeClr val="bg1"/>
                </a:solidFill>
              </a:rPr>
              <a:t>变量名）</a:t>
            </a:r>
            <a:endParaRPr lang="en-US" altLang="zh-CN" sz="1400" b="1">
              <a:solidFill>
                <a:schemeClr val="bg1"/>
              </a:solidFill>
            </a:endParaRPr>
          </a:p>
          <a:p>
            <a:endParaRPr lang="en-US" altLang="zh-CN" sz="1400" b="1">
              <a:solidFill>
                <a:schemeClr val="bg1"/>
              </a:solidFill>
            </a:endParaRPr>
          </a:p>
          <a:p>
            <a:r>
              <a:rPr lang="en-US" altLang="zh-CN" sz="1400" b="1">
                <a:solidFill>
                  <a:schemeClr val="bg1"/>
                </a:solidFill>
              </a:rPr>
              <a:t>2</a:t>
            </a:r>
            <a:r>
              <a:rPr lang="zh-CN" altLang="en-US" sz="1400" b="1">
                <a:solidFill>
                  <a:schemeClr val="bg1"/>
                </a:solidFill>
              </a:rPr>
              <a:t>、</a:t>
            </a:r>
            <a:r>
              <a:rPr lang="en-US" altLang="zh-CN" sz="1400" b="1">
                <a:solidFill>
                  <a:schemeClr val="bg1"/>
                </a:solidFill>
              </a:rPr>
              <a:t>reverse( )</a:t>
            </a:r>
            <a:r>
              <a:rPr lang="zh-CN" altLang="en-US" sz="1400" b="1">
                <a:solidFill>
                  <a:schemeClr val="bg1"/>
                </a:solidFill>
              </a:rPr>
              <a:t>  把整个列表倒序排列</a:t>
            </a:r>
            <a:r>
              <a:rPr lang="en-US" altLang="zh-CN" sz="1400" b="1">
                <a:solidFill>
                  <a:schemeClr val="bg1"/>
                </a:solidFill>
              </a:rPr>
              <a:t>     </a:t>
            </a:r>
            <a:r>
              <a:rPr lang="zh-CN" altLang="en-US" sz="1400" b="1">
                <a:solidFill>
                  <a:schemeClr val="bg1"/>
                </a:solidFill>
              </a:rPr>
              <a:t>语法：变量名</a:t>
            </a:r>
            <a:r>
              <a:rPr lang="en-US" altLang="zh-CN" sz="1400" b="1">
                <a:solidFill>
                  <a:schemeClr val="bg1"/>
                </a:solidFill>
              </a:rPr>
              <a:t>.reverse( )</a:t>
            </a:r>
          </a:p>
          <a:p>
            <a:endParaRPr lang="en-US" altLang="zh-CN" sz="1400" b="1">
              <a:solidFill>
                <a:schemeClr val="bg1"/>
              </a:solidFill>
            </a:endParaRPr>
          </a:p>
          <a:p>
            <a:r>
              <a:rPr lang="en-US" altLang="zh-CN" sz="1400" b="1">
                <a:solidFill>
                  <a:schemeClr val="bg1"/>
                </a:solidFill>
              </a:rPr>
              <a:t>3</a:t>
            </a:r>
            <a:r>
              <a:rPr lang="zh-CN" altLang="en-US" sz="1400" b="1">
                <a:solidFill>
                  <a:schemeClr val="bg1"/>
                </a:solidFill>
              </a:rPr>
              <a:t>、</a:t>
            </a:r>
            <a:r>
              <a:rPr lang="en-US" altLang="zh-CN" sz="1400" b="1">
                <a:solidFill>
                  <a:schemeClr val="bg1"/>
                </a:solidFill>
              </a:rPr>
              <a:t>sort( ) </a:t>
            </a:r>
            <a:r>
              <a:rPr lang="zh-CN" altLang="en-US" sz="1400" b="1">
                <a:solidFill>
                  <a:schemeClr val="bg1"/>
                </a:solidFill>
              </a:rPr>
              <a:t>排序  </a:t>
            </a:r>
            <a:r>
              <a:rPr lang="en-US" altLang="zh-CN" sz="1400" b="1">
                <a:solidFill>
                  <a:schemeClr val="bg1"/>
                </a:solidFill>
              </a:rPr>
              <a:t> </a:t>
            </a:r>
            <a:r>
              <a:rPr lang="zh-CN" altLang="en-US" sz="1400" b="1">
                <a:solidFill>
                  <a:schemeClr val="bg1"/>
                </a:solidFill>
              </a:rPr>
              <a:t>语法：变量名</a:t>
            </a:r>
            <a:r>
              <a:rPr lang="en-US" altLang="zh-CN" sz="1400" b="1">
                <a:solidFill>
                  <a:schemeClr val="bg1"/>
                </a:solidFill>
              </a:rPr>
              <a:t>.sort(</a:t>
            </a:r>
            <a:r>
              <a:rPr lang="en-US" altLang="zh-CN" sz="1400" b="1">
                <a:solidFill>
                  <a:srgbClr val="00B0F0"/>
                </a:solidFill>
              </a:rPr>
              <a:t>reverse=False</a:t>
            </a:r>
            <a:r>
              <a:rPr lang="en-US" altLang="zh-CN" sz="1400" b="1">
                <a:solidFill>
                  <a:schemeClr val="bg1"/>
                </a:solidFill>
              </a:rPr>
              <a:t>)</a:t>
            </a:r>
            <a:r>
              <a:rPr lang="zh-CN" altLang="en-US" sz="1400" b="1">
                <a:solidFill>
                  <a:schemeClr val="bg1"/>
                </a:solidFill>
              </a:rPr>
              <a:t>  默认升序，降序改成</a:t>
            </a:r>
            <a:r>
              <a:rPr lang="en-US" altLang="zh-CN" sz="1400" b="1">
                <a:solidFill>
                  <a:schemeClr val="bg1"/>
                </a:solidFill>
              </a:rPr>
              <a:t>True</a:t>
            </a:r>
            <a:r>
              <a:rPr lang="zh-CN" altLang="en-US" sz="1400" b="1">
                <a:solidFill>
                  <a:schemeClr val="bg1"/>
                </a:solidFill>
              </a:rPr>
              <a:t>      </a:t>
            </a:r>
            <a:endParaRPr lang="en-US" altLang="zh-CN" sz="14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38575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B28A8E0-5CDC-40BB-A7B1-316B8B398E17}"/>
              </a:ext>
            </a:extLst>
          </p:cNvPr>
          <p:cNvSpPr txBox="1"/>
          <p:nvPr/>
        </p:nvSpPr>
        <p:spPr>
          <a:xfrm>
            <a:off x="971600" y="771550"/>
            <a:ext cx="6264696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二、列表复制</a:t>
            </a:r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语法：</a:t>
            </a:r>
            <a:r>
              <a:rPr lang="zh-CN" altLang="en-US" sz="14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变量名</a:t>
            </a:r>
            <a:r>
              <a:rPr lang="en-US" altLang="zh-CN" sz="14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.copy( )</a:t>
            </a:r>
          </a:p>
          <a:p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例如：</a:t>
            </a:r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变量名 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= ['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孙悟空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','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猪八戒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','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沙和尚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']</a:t>
            </a:r>
          </a:p>
          <a:p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变量名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 = 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变量名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.copy( )</a:t>
            </a:r>
          </a:p>
          <a:p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print(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变量名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1)</a:t>
            </a:r>
          </a:p>
          <a:p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print(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变量名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2)</a:t>
            </a:r>
          </a:p>
          <a:p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9A59467-5FC0-4F8A-AE6E-49CCCB27791A}"/>
              </a:ext>
            </a:extLst>
          </p:cNvPr>
          <p:cNvSpPr txBox="1"/>
          <p:nvPr/>
        </p:nvSpPr>
        <p:spPr>
          <a:xfrm>
            <a:off x="539552" y="267494"/>
            <a:ext cx="1440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列表</a:t>
            </a:r>
          </a:p>
        </p:txBody>
      </p:sp>
    </p:spTree>
    <p:extLst>
      <p:ext uri="{BB962C8B-B14F-4D97-AF65-F5344CB8AC3E}">
        <p14:creationId xmlns:p14="http://schemas.microsoft.com/office/powerpoint/2010/main" val="7955191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949C320-CC79-43A7-AE53-AF3890D2F78B}"/>
              </a:ext>
            </a:extLst>
          </p:cNvPr>
          <p:cNvSpPr txBox="1"/>
          <p:nvPr/>
        </p:nvSpPr>
        <p:spPr>
          <a:xfrm>
            <a:off x="971600" y="771550"/>
            <a:ext cx="626469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三、遍历整个列表</a:t>
            </a:r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什么叫遍历？新人可以这样理解，把一行中每一个数据，一行一个去显示</a:t>
            </a:r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例如：</a:t>
            </a:r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FC61B29-030E-43D2-980D-ED0759463D79}"/>
              </a:ext>
            </a:extLst>
          </p:cNvPr>
          <p:cNvSpPr txBox="1"/>
          <p:nvPr/>
        </p:nvSpPr>
        <p:spPr>
          <a:xfrm>
            <a:off x="539552" y="267494"/>
            <a:ext cx="1440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列表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76C4D1A-C0C0-4891-AC4C-E93C8760CCB6}"/>
              </a:ext>
            </a:extLst>
          </p:cNvPr>
          <p:cNvSpPr txBox="1"/>
          <p:nvPr/>
        </p:nvSpPr>
        <p:spPr>
          <a:xfrm>
            <a:off x="971600" y="2571750"/>
            <a:ext cx="2736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>
                <a:solidFill>
                  <a:schemeClr val="bg1"/>
                </a:solidFill>
              </a:rPr>
              <a:t>['</a:t>
            </a:r>
            <a:r>
              <a:rPr lang="zh-CN" altLang="en-US" sz="1600" b="1">
                <a:solidFill>
                  <a:schemeClr val="bg1"/>
                </a:solidFill>
              </a:rPr>
              <a:t>孙悟空</a:t>
            </a:r>
            <a:r>
              <a:rPr lang="en-US" altLang="zh-CN" sz="1600" b="1">
                <a:solidFill>
                  <a:schemeClr val="bg1"/>
                </a:solidFill>
              </a:rPr>
              <a:t>','</a:t>
            </a:r>
            <a:r>
              <a:rPr lang="zh-CN" altLang="en-US" sz="1600" b="1">
                <a:solidFill>
                  <a:schemeClr val="bg1"/>
                </a:solidFill>
              </a:rPr>
              <a:t>猪八戒</a:t>
            </a:r>
            <a:r>
              <a:rPr lang="en-US" altLang="zh-CN" sz="1600" b="1">
                <a:solidFill>
                  <a:schemeClr val="bg1"/>
                </a:solidFill>
              </a:rPr>
              <a:t>','</a:t>
            </a:r>
            <a:r>
              <a:rPr lang="zh-CN" altLang="en-US" sz="1600" b="1">
                <a:solidFill>
                  <a:schemeClr val="bg1"/>
                </a:solidFill>
              </a:rPr>
              <a:t>沙和尚</a:t>
            </a:r>
            <a:r>
              <a:rPr lang="en-US" altLang="zh-CN" sz="1600" b="1">
                <a:solidFill>
                  <a:schemeClr val="bg1"/>
                </a:solidFill>
              </a:rPr>
              <a:t>']</a:t>
            </a:r>
            <a:endParaRPr lang="zh-CN" altLang="en-US" sz="1600" b="1" dirty="0">
              <a:solidFill>
                <a:schemeClr val="bg1"/>
              </a:solidFill>
            </a:endParaRPr>
          </a:p>
        </p:txBody>
      </p:sp>
      <p:sp>
        <p:nvSpPr>
          <p:cNvPr id="5" name="箭头: 右 4">
            <a:extLst>
              <a:ext uri="{FF2B5EF4-FFF2-40B4-BE49-F238E27FC236}">
                <a16:creationId xmlns:a16="http://schemas.microsoft.com/office/drawing/2014/main" id="{DCBCC0FF-E3FA-43C3-8DA7-99AF0E289927}"/>
              </a:ext>
            </a:extLst>
          </p:cNvPr>
          <p:cNvSpPr/>
          <p:nvPr/>
        </p:nvSpPr>
        <p:spPr>
          <a:xfrm>
            <a:off x="4067944" y="2283718"/>
            <a:ext cx="504056" cy="792088"/>
          </a:xfrm>
          <a:prstGeom prst="rightArrow">
            <a:avLst/>
          </a:prstGeom>
          <a:solidFill>
            <a:srgbClr val="FF0000"/>
          </a:solidFill>
          <a:ln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FF0EAAB-FFCB-4E97-96FF-558E72FE14F4}"/>
              </a:ext>
            </a:extLst>
          </p:cNvPr>
          <p:cNvSpPr txBox="1"/>
          <p:nvPr/>
        </p:nvSpPr>
        <p:spPr>
          <a:xfrm>
            <a:off x="4932040" y="2244809"/>
            <a:ext cx="12241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>
                <a:solidFill>
                  <a:schemeClr val="bg1"/>
                </a:solidFill>
              </a:rPr>
              <a:t>孙悟空</a:t>
            </a:r>
            <a:endParaRPr lang="en-US" altLang="zh-CN" sz="1600" b="1">
              <a:solidFill>
                <a:schemeClr val="bg1"/>
              </a:solidFill>
            </a:endParaRPr>
          </a:p>
          <a:p>
            <a:pPr algn="ctr"/>
            <a:r>
              <a:rPr lang="zh-CN" altLang="en-US" sz="1600" b="1">
                <a:solidFill>
                  <a:schemeClr val="bg1"/>
                </a:solidFill>
              </a:rPr>
              <a:t>猪八戒</a:t>
            </a:r>
            <a:endParaRPr lang="en-US" altLang="zh-CN" sz="1600" b="1">
              <a:solidFill>
                <a:schemeClr val="bg1"/>
              </a:solidFill>
            </a:endParaRPr>
          </a:p>
          <a:p>
            <a:pPr algn="ctr"/>
            <a:r>
              <a:rPr lang="zh-CN" altLang="en-US" sz="1600" b="1">
                <a:solidFill>
                  <a:schemeClr val="bg1"/>
                </a:solidFill>
              </a:rPr>
              <a:t>沙和尚</a:t>
            </a:r>
            <a:endParaRPr lang="zh-CN" altLang="en-US" sz="1600" b="1" dirty="0">
              <a:solidFill>
                <a:schemeClr val="bg1"/>
              </a:solidFill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11DCDB5-20B5-4F36-8B03-57E8B819AB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0391" y="1707654"/>
            <a:ext cx="2551889" cy="2530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27177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9086F46-333E-48AB-B6B4-8F06A6AF0760}"/>
              </a:ext>
            </a:extLst>
          </p:cNvPr>
          <p:cNvSpPr txBox="1"/>
          <p:nvPr/>
        </p:nvSpPr>
        <p:spPr>
          <a:xfrm>
            <a:off x="971600" y="771550"/>
            <a:ext cx="381642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三、遍历整个列表 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【</a:t>
            </a:r>
            <a:r>
              <a:rPr lang="en-US" altLang="zh-CN" sz="14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</a:t>
            </a:r>
            <a:r>
              <a:rPr lang="zh-CN" altLang="en-US" sz="14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循环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】</a:t>
            </a:r>
          </a:p>
          <a:p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变量名 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= ['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孙悟空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','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猪八戒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','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沙和尚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']</a:t>
            </a:r>
          </a:p>
          <a:p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 i in 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变量名：</a:t>
            </a:r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print( i )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889BC67-B6DF-4FBE-8768-84A59031AAD5}"/>
              </a:ext>
            </a:extLst>
          </p:cNvPr>
          <p:cNvSpPr txBox="1"/>
          <p:nvPr/>
        </p:nvSpPr>
        <p:spPr>
          <a:xfrm>
            <a:off x="539552" y="267494"/>
            <a:ext cx="1440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列表</a:t>
            </a:r>
          </a:p>
        </p:txBody>
      </p: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26B2BA07-38CB-4280-AF47-5ED18FC1E430}"/>
              </a:ext>
            </a:extLst>
          </p:cNvPr>
          <p:cNvCxnSpPr/>
          <p:nvPr/>
        </p:nvCxnSpPr>
        <p:spPr>
          <a:xfrm>
            <a:off x="1043608" y="1995686"/>
            <a:ext cx="43204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图片 5">
            <a:extLst>
              <a:ext uri="{FF2B5EF4-FFF2-40B4-BE49-F238E27FC236}">
                <a16:creationId xmlns:a16="http://schemas.microsoft.com/office/drawing/2014/main" id="{FB793D80-0353-45A7-B6E3-D930D15FA4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4128" y="730374"/>
            <a:ext cx="2551889" cy="2530623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0CC57062-5E07-49F2-BE3C-B873B20900C8}"/>
              </a:ext>
            </a:extLst>
          </p:cNvPr>
          <p:cNvSpPr txBox="1"/>
          <p:nvPr/>
        </p:nvSpPr>
        <p:spPr>
          <a:xfrm>
            <a:off x="683568" y="2859782"/>
            <a:ext cx="48965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>
                <a:solidFill>
                  <a:schemeClr val="bg1"/>
                </a:solidFill>
              </a:rPr>
              <a:t>什么叫</a:t>
            </a:r>
            <a:r>
              <a:rPr lang="zh-CN" altLang="en-US" sz="1600" b="1">
                <a:solidFill>
                  <a:srgbClr val="FFFF00"/>
                </a:solidFill>
              </a:rPr>
              <a:t>遍历</a:t>
            </a:r>
            <a:r>
              <a:rPr lang="zh-CN" altLang="en-US" sz="1600" b="1">
                <a:solidFill>
                  <a:schemeClr val="bg1"/>
                </a:solidFill>
              </a:rPr>
              <a:t>？</a:t>
            </a:r>
            <a:r>
              <a:rPr lang="zh-CN" altLang="en-US" sz="1400" b="1">
                <a:solidFill>
                  <a:schemeClr val="bg1"/>
                </a:solidFill>
              </a:rPr>
              <a:t>就是全部数据都访问了就叫</a:t>
            </a:r>
            <a:r>
              <a:rPr lang="zh-CN" altLang="en-US" sz="1400" b="1">
                <a:solidFill>
                  <a:srgbClr val="FFFF00"/>
                </a:solidFill>
              </a:rPr>
              <a:t>遍历</a:t>
            </a:r>
            <a:r>
              <a:rPr lang="zh-CN" altLang="en-US" sz="1400" b="1">
                <a:solidFill>
                  <a:schemeClr val="bg1"/>
                </a:solidFill>
              </a:rPr>
              <a:t>。</a:t>
            </a:r>
            <a:endParaRPr lang="zh-CN" altLang="en-US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304645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99358674-4163-4B5A-A2F5-266DB0881346}"/>
              </a:ext>
            </a:extLst>
          </p:cNvPr>
          <p:cNvSpPr txBox="1"/>
          <p:nvPr/>
        </p:nvSpPr>
        <p:spPr>
          <a:xfrm>
            <a:off x="971600" y="771550"/>
            <a:ext cx="806489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四、列表嵌套</a:t>
            </a:r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当一个列表中包含其它子列表时，如果查找指定人名？</a:t>
            </a:r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变量名 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=[ </a:t>
            </a:r>
            <a:r>
              <a:rPr lang="en-US" altLang="zh-CN" sz="1400" b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['</a:t>
            </a:r>
            <a:r>
              <a:rPr lang="zh-CN" altLang="en-US" sz="1400" b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孙悟空</a:t>
            </a:r>
            <a:r>
              <a:rPr lang="en-US" altLang="zh-CN" sz="1400" b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','</a:t>
            </a:r>
            <a:r>
              <a:rPr lang="zh-CN" altLang="en-US" sz="1400" b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猪八戒</a:t>
            </a:r>
            <a:r>
              <a:rPr lang="en-US" altLang="zh-CN" sz="1400" b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','</a:t>
            </a:r>
            <a:r>
              <a:rPr lang="zh-CN" altLang="en-US" sz="1400" b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沙和尚</a:t>
            </a:r>
            <a:r>
              <a:rPr lang="en-US" altLang="zh-CN" sz="1400" b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']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,['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关羽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','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张飞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','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赵云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'],</a:t>
            </a:r>
            <a:r>
              <a:rPr lang="en-US" altLang="zh-CN" sz="1400" b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['</a:t>
            </a:r>
            <a:r>
              <a:rPr lang="zh-CN" altLang="en-US" sz="1400" b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李小龙</a:t>
            </a:r>
            <a:r>
              <a:rPr lang="en-US" altLang="zh-CN" sz="1400" b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','</a:t>
            </a:r>
            <a:r>
              <a:rPr lang="zh-CN" altLang="en-US" sz="1400" b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叶问</a:t>
            </a:r>
            <a:r>
              <a:rPr lang="en-US" altLang="zh-CN" sz="1400" b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','</a:t>
            </a:r>
            <a:r>
              <a:rPr lang="zh-CN" altLang="en-US" sz="1400" b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霍元甲</a:t>
            </a:r>
            <a:r>
              <a:rPr lang="en-US" altLang="zh-CN" sz="1400" b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'] ]</a:t>
            </a:r>
          </a:p>
          <a:p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如何找到李小龙</a:t>
            </a:r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print(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变量名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[2][0])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1248218-DEF2-4B79-8E1F-4D9BD470CF08}"/>
              </a:ext>
            </a:extLst>
          </p:cNvPr>
          <p:cNvSpPr txBox="1"/>
          <p:nvPr/>
        </p:nvSpPr>
        <p:spPr>
          <a:xfrm>
            <a:off x="539552" y="267494"/>
            <a:ext cx="1440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列表</a:t>
            </a:r>
          </a:p>
        </p:txBody>
      </p:sp>
    </p:spTree>
    <p:extLst>
      <p:ext uri="{BB962C8B-B14F-4D97-AF65-F5344CB8AC3E}">
        <p14:creationId xmlns:p14="http://schemas.microsoft.com/office/powerpoint/2010/main" val="388666726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8127E7A5-9AD3-412E-BC20-8AA297F56B77}"/>
              </a:ext>
            </a:extLst>
          </p:cNvPr>
          <p:cNvSpPr txBox="1"/>
          <p:nvPr/>
        </p:nvSpPr>
        <p:spPr>
          <a:xfrm>
            <a:off x="539552" y="267494"/>
            <a:ext cx="1440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列表总结：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040FD0D-BB2E-4558-B075-DAE10EA7DA39}"/>
              </a:ext>
            </a:extLst>
          </p:cNvPr>
          <p:cNvSpPr txBox="1"/>
          <p:nvPr/>
        </p:nvSpPr>
        <p:spPr>
          <a:xfrm>
            <a:off x="1043608" y="699542"/>
            <a:ext cx="7920880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、列表格式，用中括号存数据，每个数据用逗号隔开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</a:t>
            </a:r>
            <a:r>
              <a:rPr lang="en-US" altLang="zh-CN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数据</a:t>
            </a:r>
            <a:r>
              <a:rPr lang="en-US" altLang="zh-CN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1,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数据</a:t>
            </a:r>
            <a:r>
              <a:rPr lang="en-US" altLang="zh-CN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2,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数据</a:t>
            </a:r>
            <a:r>
              <a:rPr lang="en-US" altLang="zh-CN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3]</a:t>
            </a:r>
          </a:p>
          <a:p>
            <a:endParaRPr lang="en-US" altLang="zh-CN" sz="1600" b="1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、常用操作方法：</a:t>
            </a:r>
            <a:endParaRPr lang="en-US" altLang="zh-CN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（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）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Index() 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查找数据在列表中第一次出现的位置</a:t>
            </a:r>
            <a:endParaRPr lang="en-US" altLang="zh-CN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（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）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len() 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返回列表的数据个数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</a:p>
          <a:p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（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）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   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在列表末尾追加单个数据</a:t>
            </a:r>
            <a:endParaRPr lang="en-US" altLang="zh-CN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（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）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extend  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在列表末尾追加多个数据</a:t>
            </a:r>
            <a:endParaRPr lang="en-US" altLang="zh-CN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（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）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insert 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在指定位置增加数据</a:t>
            </a:r>
            <a:endParaRPr lang="en-US" altLang="zh-CN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（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）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del   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删除列表或删除列表指定下标</a:t>
            </a:r>
            <a:endParaRPr lang="en-US" altLang="zh-CN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（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）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remove 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删除列表第一个指定的数据</a:t>
            </a:r>
            <a:endParaRPr lang="en-US" altLang="zh-CN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（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）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sort  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列表排序</a:t>
            </a:r>
            <a:endParaRPr lang="en-US" altLang="zh-CN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6369763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94339AE-E84B-4ACD-B1F8-1241B1D0A966}"/>
              </a:ext>
            </a:extLst>
          </p:cNvPr>
          <p:cNvSpPr txBox="1"/>
          <p:nvPr/>
        </p:nvSpPr>
        <p:spPr>
          <a:xfrm>
            <a:off x="467544" y="699542"/>
            <a:ext cx="79928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>
                <a:solidFill>
                  <a:schemeClr val="bg1"/>
                </a:solidFill>
              </a:rPr>
              <a:t>思考：列表里面可以存储多个数据，但是他是可以修改的，如果我们想存储多个数据，但是不允许用户修改怎么办？</a:t>
            </a:r>
            <a:endParaRPr lang="zh-CN" altLang="en-US" sz="1200" b="1" dirty="0">
              <a:solidFill>
                <a:schemeClr val="bg1"/>
              </a:solidFill>
            </a:endParaRPr>
          </a:p>
        </p:txBody>
      </p:sp>
      <p:sp>
        <p:nvSpPr>
          <p:cNvPr id="3" name="标题 4">
            <a:extLst>
              <a:ext uri="{FF2B5EF4-FFF2-40B4-BE49-F238E27FC236}">
                <a16:creationId xmlns:a16="http://schemas.microsoft.com/office/drawing/2014/main" id="{B550CFDD-E625-4AE0-964C-3E13A5B5AFB7}"/>
              </a:ext>
            </a:extLst>
          </p:cNvPr>
          <p:cNvSpPr txBox="1">
            <a:spLocks/>
          </p:cNvSpPr>
          <p:nvPr/>
        </p:nvSpPr>
        <p:spPr>
          <a:xfrm>
            <a:off x="457200" y="202332"/>
            <a:ext cx="4114800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元组   </a:t>
            </a:r>
            <a:r>
              <a:rPr lang="zh-CN" altLang="en-US" sz="12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不可变数据 </a:t>
            </a:r>
            <a:r>
              <a:rPr lang="en-US" altLang="zh-CN" sz="12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P20</a:t>
            </a:r>
            <a:r>
              <a:rPr lang="zh-CN" altLang="en-US" sz="12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BA032EB-0919-4912-B3A2-941E2E7E9710}"/>
              </a:ext>
            </a:extLst>
          </p:cNvPr>
          <p:cNvSpPr txBox="1"/>
          <p:nvPr/>
        </p:nvSpPr>
        <p:spPr>
          <a:xfrm>
            <a:off x="611560" y="1275606"/>
            <a:ext cx="66247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>
                <a:solidFill>
                  <a:schemeClr val="bg1"/>
                </a:solidFill>
              </a:rPr>
              <a:t>为什么要使用元组？</a:t>
            </a:r>
            <a:r>
              <a:rPr lang="zh-CN" altLang="en-US" sz="1200" b="1">
                <a:solidFill>
                  <a:srgbClr val="FFFF00"/>
                </a:solidFill>
              </a:rPr>
              <a:t>因为一个元组可以存储多个数据，且里面的数据不能被修改。</a:t>
            </a:r>
            <a:endParaRPr lang="en-US" altLang="zh-CN" sz="1200" b="1" dirty="0">
              <a:solidFill>
                <a:srgbClr val="FFFF00"/>
              </a:solidFill>
            </a:endParaRPr>
          </a:p>
          <a:p>
            <a:endParaRPr lang="en-US" altLang="zh-CN" sz="1200" b="1" dirty="0">
              <a:solidFill>
                <a:srgbClr val="FFFF00"/>
              </a:solidFill>
            </a:endParaRPr>
          </a:p>
          <a:p>
            <a:r>
              <a:rPr lang="zh-CN" altLang="en-US" sz="1200" b="1">
                <a:solidFill>
                  <a:srgbClr val="FFFF00"/>
                </a:solidFill>
              </a:rPr>
              <a:t>元组长什么样子？元组使用小括号包裹，使用逗号隔开每个数据，数据可以是不同的类型。</a:t>
            </a:r>
            <a:endParaRPr lang="en-US" altLang="zh-CN" sz="1200" b="1">
              <a:solidFill>
                <a:srgbClr val="FFFF00"/>
              </a:solidFill>
            </a:endParaRPr>
          </a:p>
        </p:txBody>
      </p:sp>
      <p:sp>
        <p:nvSpPr>
          <p:cNvPr id="5" name="箭头: 下 4">
            <a:extLst>
              <a:ext uri="{FF2B5EF4-FFF2-40B4-BE49-F238E27FC236}">
                <a16:creationId xmlns:a16="http://schemas.microsoft.com/office/drawing/2014/main" id="{3F56BE65-1C7D-48EF-A3EF-1775DFB80F78}"/>
              </a:ext>
            </a:extLst>
          </p:cNvPr>
          <p:cNvSpPr/>
          <p:nvPr/>
        </p:nvSpPr>
        <p:spPr>
          <a:xfrm>
            <a:off x="5724128" y="1921937"/>
            <a:ext cx="288032" cy="217765"/>
          </a:xfrm>
          <a:prstGeom prst="downArrow">
            <a:avLst/>
          </a:prstGeom>
          <a:solidFill>
            <a:srgbClr val="FF0000"/>
          </a:solidFill>
          <a:ln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9D73680-AA31-4806-80E7-717B8DA4C228}"/>
              </a:ext>
            </a:extLst>
          </p:cNvPr>
          <p:cNvSpPr txBox="1"/>
          <p:nvPr/>
        </p:nvSpPr>
        <p:spPr>
          <a:xfrm>
            <a:off x="5220072" y="2221002"/>
            <a:ext cx="12961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00" b="1">
                <a:solidFill>
                  <a:schemeClr val="bg1"/>
                </a:solidFill>
              </a:rPr>
              <a:t>这句话就当没听见</a:t>
            </a:r>
            <a:endParaRPr lang="zh-CN" altLang="en-US" sz="1000" b="1" dirty="0">
              <a:solidFill>
                <a:schemeClr val="bg1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E2031AE-38AF-4206-93B4-C460FBE20DC7}"/>
              </a:ext>
            </a:extLst>
          </p:cNvPr>
          <p:cNvSpPr txBox="1"/>
          <p:nvPr/>
        </p:nvSpPr>
        <p:spPr>
          <a:xfrm>
            <a:off x="598421" y="2571750"/>
            <a:ext cx="460851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1200" b="1">
              <a:solidFill>
                <a:schemeClr val="bg1"/>
              </a:solidFill>
            </a:endParaRPr>
          </a:p>
          <a:p>
            <a:r>
              <a:rPr lang="zh-CN" altLang="en-US" sz="1200" b="1">
                <a:solidFill>
                  <a:schemeClr val="bg1"/>
                </a:solidFill>
              </a:rPr>
              <a:t>变量名 </a:t>
            </a:r>
            <a:r>
              <a:rPr lang="en-US" altLang="zh-CN" sz="1200" b="1">
                <a:solidFill>
                  <a:schemeClr val="bg1"/>
                </a:solidFill>
              </a:rPr>
              <a:t>= </a:t>
            </a:r>
            <a:r>
              <a:rPr lang="zh-CN" altLang="en-US" sz="1200" b="1">
                <a:solidFill>
                  <a:schemeClr val="bg1"/>
                </a:solidFill>
              </a:rPr>
              <a:t>（</a:t>
            </a:r>
            <a:r>
              <a:rPr lang="en-US" altLang="zh-CN" sz="1200" b="1">
                <a:solidFill>
                  <a:schemeClr val="bg1"/>
                </a:solidFill>
              </a:rPr>
              <a:t>'</a:t>
            </a:r>
            <a:r>
              <a:rPr lang="zh-CN" altLang="en-US" sz="1200" b="1">
                <a:solidFill>
                  <a:schemeClr val="bg1"/>
                </a:solidFill>
              </a:rPr>
              <a:t>孙悟空</a:t>
            </a:r>
            <a:r>
              <a:rPr lang="en-US" altLang="zh-CN" sz="1200" b="1">
                <a:solidFill>
                  <a:schemeClr val="bg1"/>
                </a:solidFill>
              </a:rPr>
              <a:t>','</a:t>
            </a:r>
            <a:r>
              <a:rPr lang="zh-CN" altLang="en-US" sz="1200" b="1">
                <a:solidFill>
                  <a:schemeClr val="bg1"/>
                </a:solidFill>
              </a:rPr>
              <a:t>猪八戒</a:t>
            </a:r>
            <a:r>
              <a:rPr lang="en-US" altLang="zh-CN" sz="1200" b="1">
                <a:solidFill>
                  <a:schemeClr val="bg1"/>
                </a:solidFill>
              </a:rPr>
              <a:t>','</a:t>
            </a:r>
            <a:r>
              <a:rPr lang="zh-CN" altLang="en-US" sz="1200" b="1">
                <a:solidFill>
                  <a:schemeClr val="bg1"/>
                </a:solidFill>
              </a:rPr>
              <a:t>沙和尚</a:t>
            </a:r>
            <a:r>
              <a:rPr lang="en-US" altLang="zh-CN" sz="1200" b="1">
                <a:solidFill>
                  <a:schemeClr val="bg1"/>
                </a:solidFill>
              </a:rPr>
              <a:t>'</a:t>
            </a:r>
            <a:r>
              <a:rPr lang="zh-CN" altLang="en-US" sz="1200" b="1">
                <a:solidFill>
                  <a:schemeClr val="bg1"/>
                </a:solidFill>
              </a:rPr>
              <a:t>）    </a:t>
            </a:r>
            <a:r>
              <a:rPr lang="en-US" altLang="zh-CN" sz="1200" b="1">
                <a:solidFill>
                  <a:schemeClr val="bg1"/>
                </a:solidFill>
              </a:rPr>
              <a:t># </a:t>
            </a:r>
            <a:r>
              <a:rPr lang="zh-CN" altLang="en-US" sz="1200" b="1">
                <a:solidFill>
                  <a:schemeClr val="bg1"/>
                </a:solidFill>
              </a:rPr>
              <a:t>多个数据</a:t>
            </a:r>
            <a:endParaRPr lang="en-US" altLang="zh-CN" sz="1200" b="1">
              <a:solidFill>
                <a:schemeClr val="bg1"/>
              </a:solidFill>
            </a:endParaRP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r>
              <a:rPr lang="zh-CN" altLang="en-US" sz="1200" b="1">
                <a:solidFill>
                  <a:schemeClr val="bg1"/>
                </a:solidFill>
              </a:rPr>
              <a:t>变量名 </a:t>
            </a:r>
            <a:r>
              <a:rPr lang="en-US" altLang="zh-CN" sz="1200" b="1">
                <a:solidFill>
                  <a:schemeClr val="bg1"/>
                </a:solidFill>
              </a:rPr>
              <a:t>= </a:t>
            </a:r>
            <a:r>
              <a:rPr lang="zh-CN" altLang="en-US" sz="1200" b="1">
                <a:solidFill>
                  <a:schemeClr val="bg1"/>
                </a:solidFill>
              </a:rPr>
              <a:t>（</a:t>
            </a:r>
            <a:r>
              <a:rPr lang="en-US" altLang="zh-CN" sz="1200" b="1">
                <a:solidFill>
                  <a:schemeClr val="bg1"/>
                </a:solidFill>
              </a:rPr>
              <a:t>'</a:t>
            </a:r>
            <a:r>
              <a:rPr lang="zh-CN" altLang="en-US" sz="1200" b="1">
                <a:solidFill>
                  <a:schemeClr val="bg1"/>
                </a:solidFill>
              </a:rPr>
              <a:t>孙悟空</a:t>
            </a:r>
            <a:r>
              <a:rPr lang="en-US" altLang="zh-CN" sz="1200" b="1">
                <a:solidFill>
                  <a:schemeClr val="bg1"/>
                </a:solidFill>
              </a:rPr>
              <a:t>',</a:t>
            </a:r>
            <a:r>
              <a:rPr lang="zh-CN" altLang="en-US" sz="1200" b="1">
                <a:solidFill>
                  <a:schemeClr val="bg1"/>
                </a:solidFill>
              </a:rPr>
              <a:t>）                             </a:t>
            </a:r>
            <a:r>
              <a:rPr lang="en-US" altLang="zh-CN" sz="1200" b="1">
                <a:solidFill>
                  <a:schemeClr val="bg1"/>
                </a:solidFill>
              </a:rPr>
              <a:t># </a:t>
            </a:r>
            <a:r>
              <a:rPr lang="zh-CN" altLang="en-US" sz="1200" b="1">
                <a:solidFill>
                  <a:schemeClr val="bg1"/>
                </a:solidFill>
              </a:rPr>
              <a:t>单个数据</a:t>
            </a:r>
            <a:endParaRPr lang="en-US" altLang="zh-CN" sz="1200" b="1">
              <a:solidFill>
                <a:schemeClr val="bg1"/>
              </a:solidFill>
            </a:endParaRP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r>
              <a:rPr lang="zh-CN" altLang="en-US" sz="1200" b="1">
                <a:solidFill>
                  <a:schemeClr val="bg1"/>
                </a:solidFill>
              </a:rPr>
              <a:t>变量名 </a:t>
            </a:r>
            <a:r>
              <a:rPr lang="en-US" altLang="zh-CN" sz="1200" b="1">
                <a:solidFill>
                  <a:schemeClr val="bg1"/>
                </a:solidFill>
              </a:rPr>
              <a:t>= </a:t>
            </a:r>
            <a:r>
              <a:rPr lang="zh-CN" altLang="en-US" sz="1200" b="1">
                <a:solidFill>
                  <a:schemeClr val="bg1"/>
                </a:solidFill>
              </a:rPr>
              <a:t>（</a:t>
            </a:r>
            <a:r>
              <a:rPr lang="en-US" altLang="zh-CN" sz="1200" b="1">
                <a:solidFill>
                  <a:schemeClr val="bg1"/>
                </a:solidFill>
              </a:rPr>
              <a:t>520</a:t>
            </a:r>
            <a:r>
              <a:rPr lang="zh-CN" altLang="en-US" sz="1200" b="1">
                <a:solidFill>
                  <a:schemeClr val="bg1"/>
                </a:solidFill>
              </a:rPr>
              <a:t>）                                   </a:t>
            </a:r>
            <a:r>
              <a:rPr lang="en-US" altLang="zh-CN" sz="1200" b="1">
                <a:solidFill>
                  <a:schemeClr val="bg1"/>
                </a:solidFill>
              </a:rPr>
              <a:t># </a:t>
            </a:r>
            <a:r>
              <a:rPr lang="zh-CN" altLang="en-US" sz="1200" b="1">
                <a:solidFill>
                  <a:schemeClr val="bg1"/>
                </a:solidFill>
              </a:rPr>
              <a:t>这是一个整型</a:t>
            </a:r>
            <a:endParaRPr lang="en-US" altLang="zh-CN" sz="1200" b="1">
              <a:solidFill>
                <a:schemeClr val="bg1"/>
              </a:solidFill>
            </a:endParaRP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r>
              <a:rPr lang="zh-CN" altLang="en-US" sz="1200" b="1">
                <a:solidFill>
                  <a:schemeClr val="bg1"/>
                </a:solidFill>
              </a:rPr>
              <a:t>变量名 </a:t>
            </a:r>
            <a:r>
              <a:rPr lang="en-US" altLang="zh-CN" sz="1200" b="1">
                <a:solidFill>
                  <a:schemeClr val="bg1"/>
                </a:solidFill>
              </a:rPr>
              <a:t>= </a:t>
            </a:r>
            <a:r>
              <a:rPr lang="zh-CN" altLang="en-US" sz="1200" b="1">
                <a:solidFill>
                  <a:schemeClr val="bg1"/>
                </a:solidFill>
              </a:rPr>
              <a:t>（</a:t>
            </a:r>
            <a:r>
              <a:rPr lang="en-US" altLang="zh-CN" sz="1200" b="1">
                <a:solidFill>
                  <a:schemeClr val="bg1"/>
                </a:solidFill>
              </a:rPr>
              <a:t>'</a:t>
            </a:r>
            <a:r>
              <a:rPr lang="zh-CN" altLang="en-US" sz="1200" b="1">
                <a:solidFill>
                  <a:schemeClr val="bg1"/>
                </a:solidFill>
              </a:rPr>
              <a:t>孙悟空</a:t>
            </a:r>
            <a:r>
              <a:rPr lang="en-US" altLang="zh-CN" sz="1200" b="1">
                <a:solidFill>
                  <a:schemeClr val="bg1"/>
                </a:solidFill>
              </a:rPr>
              <a:t>'</a:t>
            </a:r>
            <a:r>
              <a:rPr lang="zh-CN" altLang="en-US" sz="1200" b="1">
                <a:solidFill>
                  <a:schemeClr val="bg1"/>
                </a:solidFill>
              </a:rPr>
              <a:t>）                             </a:t>
            </a:r>
            <a:r>
              <a:rPr lang="en-US" altLang="zh-CN" sz="1200" b="1">
                <a:solidFill>
                  <a:schemeClr val="bg1"/>
                </a:solidFill>
              </a:rPr>
              <a:t># </a:t>
            </a:r>
            <a:r>
              <a:rPr lang="zh-CN" altLang="en-US" sz="1200" b="1">
                <a:solidFill>
                  <a:schemeClr val="bg1"/>
                </a:solidFill>
              </a:rPr>
              <a:t>这是一个字符型</a:t>
            </a:r>
            <a:endParaRPr lang="en-US" altLang="zh-CN" sz="1200" b="1">
              <a:solidFill>
                <a:schemeClr val="bg1"/>
              </a:solidFill>
            </a:endParaRP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r>
              <a:rPr lang="zh-CN" altLang="en-US" sz="1200" b="1">
                <a:solidFill>
                  <a:schemeClr val="bg1"/>
                </a:solidFill>
              </a:rPr>
              <a:t>变量名 </a:t>
            </a:r>
            <a:r>
              <a:rPr lang="en-US" altLang="zh-CN" sz="1200" b="1">
                <a:solidFill>
                  <a:schemeClr val="bg1"/>
                </a:solidFill>
              </a:rPr>
              <a:t>=   ( )        # </a:t>
            </a:r>
            <a:r>
              <a:rPr lang="zh-CN" altLang="en-US" sz="1200" b="1">
                <a:solidFill>
                  <a:schemeClr val="bg1"/>
                </a:solidFill>
              </a:rPr>
              <a:t>定义一个空元组</a:t>
            </a:r>
            <a:endParaRPr lang="en-US" altLang="zh-CN" sz="1200" b="1">
              <a:solidFill>
                <a:schemeClr val="bg1"/>
              </a:solidFill>
            </a:endParaRPr>
          </a:p>
          <a:p>
            <a:r>
              <a:rPr lang="zh-CN" altLang="en-US" sz="1200" b="1">
                <a:solidFill>
                  <a:schemeClr val="bg1"/>
                </a:solidFill>
              </a:rPr>
              <a:t> </a:t>
            </a:r>
            <a:endParaRPr lang="zh-CN" altLang="en-US" sz="1200" b="1" dirty="0">
              <a:solidFill>
                <a:schemeClr val="bg1"/>
              </a:solidFill>
            </a:endParaRPr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20ED25EC-BCDE-42E4-B26E-00D834E6C24E}"/>
              </a:ext>
            </a:extLst>
          </p:cNvPr>
          <p:cNvCxnSpPr/>
          <p:nvPr/>
        </p:nvCxnSpPr>
        <p:spPr>
          <a:xfrm>
            <a:off x="2123728" y="3651870"/>
            <a:ext cx="9361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650D890F-FFC8-4F8A-8AEA-7B7EFF0A3E1D}"/>
              </a:ext>
            </a:extLst>
          </p:cNvPr>
          <p:cNvCxnSpPr/>
          <p:nvPr/>
        </p:nvCxnSpPr>
        <p:spPr>
          <a:xfrm>
            <a:off x="2195736" y="4011910"/>
            <a:ext cx="9361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72135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C43880F-60E5-49C2-A1EE-5EBC6CE1365D}"/>
              </a:ext>
            </a:extLst>
          </p:cNvPr>
          <p:cNvSpPr txBox="1">
            <a:spLocks/>
          </p:cNvSpPr>
          <p:nvPr/>
        </p:nvSpPr>
        <p:spPr>
          <a:xfrm>
            <a:off x="457200" y="202332"/>
            <a:ext cx="6938118" cy="461665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学习编程，每</a:t>
            </a:r>
            <a:r>
              <a:rPr lang="en-US" altLang="zh-CN"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100</a:t>
            </a:r>
            <a:r>
              <a:rPr lang="zh-CN" altLang="en-US"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个人中有</a:t>
            </a:r>
            <a:r>
              <a:rPr lang="en-US" altLang="zh-CN"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99</a:t>
            </a:r>
            <a:r>
              <a:rPr lang="zh-CN" altLang="en-US"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个人都选择了放弃？</a:t>
            </a:r>
          </a:p>
        </p:txBody>
      </p:sp>
      <p:sp>
        <p:nvSpPr>
          <p:cNvPr id="3" name="标题 1">
            <a:extLst>
              <a:ext uri="{FF2B5EF4-FFF2-40B4-BE49-F238E27FC236}">
                <a16:creationId xmlns:a16="http://schemas.microsoft.com/office/drawing/2014/main" id="{F9513E6C-D019-4D84-9C9C-3650B92B7814}"/>
              </a:ext>
            </a:extLst>
          </p:cNvPr>
          <p:cNvSpPr txBox="1">
            <a:spLocks/>
          </p:cNvSpPr>
          <p:nvPr/>
        </p:nvSpPr>
        <p:spPr>
          <a:xfrm>
            <a:off x="1043608" y="915566"/>
            <a:ext cx="6397905" cy="830997"/>
          </a:xfrm>
          <a:prstGeom prst="rect">
            <a:avLst/>
          </a:prstGeom>
        </p:spPr>
        <p:txBody>
          <a:bodyPr wrap="none">
            <a:sp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网友戏虐教科书：</a:t>
            </a:r>
            <a:endParaRPr lang="en-US" altLang="zh-CN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CN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XXX</a:t>
            </a:r>
            <a:r>
              <a:rPr lang="zh-CN" altLang="en-US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从入门到入土，</a:t>
            </a:r>
            <a:r>
              <a:rPr lang="en-US" altLang="zh-CN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XXX</a:t>
            </a:r>
            <a:r>
              <a:rPr lang="zh-CN" altLang="en-US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从入门到放弃</a:t>
            </a: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0ADFF054-14F7-4798-A83E-9F4986030FD8}"/>
              </a:ext>
            </a:extLst>
          </p:cNvPr>
          <p:cNvSpPr txBox="1">
            <a:spLocks/>
          </p:cNvSpPr>
          <p:nvPr/>
        </p:nvSpPr>
        <p:spPr>
          <a:xfrm>
            <a:off x="1055688" y="2211710"/>
            <a:ext cx="7260770" cy="830997"/>
          </a:xfrm>
          <a:prstGeom prst="rect">
            <a:avLst/>
          </a:prstGeom>
        </p:spPr>
        <p:txBody>
          <a:bodyPr wrap="none">
            <a:sp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我分析了他们为什么放弃？</a:t>
            </a:r>
            <a:endParaRPr lang="en-US" altLang="zh-CN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CN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</a:t>
            </a:r>
            <a:r>
              <a:rPr lang="zh-CN" altLang="en-US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真相？你不敢相信！可能连他们自己都不知道</a:t>
            </a: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37919344-6FF5-4CF8-A038-4BA8F8318CA8}"/>
              </a:ext>
            </a:extLst>
          </p:cNvPr>
          <p:cNvSpPr txBox="1">
            <a:spLocks/>
          </p:cNvSpPr>
          <p:nvPr/>
        </p:nvSpPr>
        <p:spPr>
          <a:xfrm>
            <a:off x="2501532" y="3581603"/>
            <a:ext cx="4766626" cy="646331"/>
          </a:xfrm>
          <a:prstGeom prst="rect">
            <a:avLst/>
          </a:prstGeom>
        </p:spPr>
        <p:txBody>
          <a:bodyPr wrap="none">
            <a:sp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《</a:t>
            </a:r>
            <a:r>
              <a:rPr lang="zh-CN" altLang="en-US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跟着孙兴华学习</a:t>
            </a:r>
            <a:r>
              <a:rPr lang="en-US" altLang="zh-CN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Python</a:t>
            </a:r>
            <a:r>
              <a:rPr lang="zh-CN" altLang="en-US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基础</a:t>
            </a:r>
            <a:r>
              <a:rPr lang="en-US" altLang="zh-CN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》</a:t>
            </a:r>
          </a:p>
          <a:p>
            <a:pPr algn="ctr"/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基于</a:t>
            </a:r>
            <a:r>
              <a:rPr lang="en-US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Python 3.7</a:t>
            </a:r>
            <a:endParaRPr lang="zh-CN" altLang="en-US" sz="12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880489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4">
            <a:extLst>
              <a:ext uri="{FF2B5EF4-FFF2-40B4-BE49-F238E27FC236}">
                <a16:creationId xmlns:a16="http://schemas.microsoft.com/office/drawing/2014/main" id="{F2F00362-98AD-4296-9D29-696B78939432}"/>
              </a:ext>
            </a:extLst>
          </p:cNvPr>
          <p:cNvSpPr txBox="1">
            <a:spLocks/>
          </p:cNvSpPr>
          <p:nvPr/>
        </p:nvSpPr>
        <p:spPr>
          <a:xfrm>
            <a:off x="457200" y="202332"/>
            <a:ext cx="4114800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元组   </a:t>
            </a:r>
            <a:r>
              <a:rPr lang="zh-CN" altLang="en-US" sz="12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不可变数据 </a:t>
            </a:r>
            <a:r>
              <a:rPr lang="en-US" altLang="zh-CN" sz="12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P20</a:t>
            </a:r>
            <a:r>
              <a:rPr lang="zh-CN" altLang="en-US" sz="12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B37FE33-9781-4602-ADDC-132F00F0FA34}"/>
              </a:ext>
            </a:extLst>
          </p:cNvPr>
          <p:cNvSpPr txBox="1"/>
          <p:nvPr/>
        </p:nvSpPr>
        <p:spPr>
          <a:xfrm>
            <a:off x="467544" y="699542"/>
            <a:ext cx="799288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>
                <a:solidFill>
                  <a:schemeClr val="bg1"/>
                </a:solidFill>
              </a:rPr>
              <a:t>元组的常见操作，因为他不可以被修改，所以他的操作方法就只有查询了！</a:t>
            </a:r>
            <a:endParaRPr lang="en-US" altLang="zh-CN" sz="1200" b="1">
              <a:solidFill>
                <a:schemeClr val="bg1"/>
              </a:solidFill>
            </a:endParaRP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r>
              <a:rPr lang="zh-CN" altLang="en-US" sz="1200" b="1">
                <a:solidFill>
                  <a:srgbClr val="FF0000"/>
                </a:solidFill>
              </a:rPr>
              <a:t>变量名 </a:t>
            </a:r>
            <a:r>
              <a:rPr lang="en-US" altLang="zh-CN" sz="1200" b="1">
                <a:solidFill>
                  <a:srgbClr val="FF0000"/>
                </a:solidFill>
              </a:rPr>
              <a:t>= </a:t>
            </a:r>
            <a:r>
              <a:rPr lang="zh-CN" altLang="en-US" sz="1200" b="1">
                <a:solidFill>
                  <a:srgbClr val="FF0000"/>
                </a:solidFill>
              </a:rPr>
              <a:t>（</a:t>
            </a:r>
            <a:r>
              <a:rPr lang="en-US" altLang="zh-CN" sz="1200" b="1">
                <a:solidFill>
                  <a:srgbClr val="FF0000"/>
                </a:solidFill>
              </a:rPr>
              <a:t>'</a:t>
            </a:r>
            <a:r>
              <a:rPr lang="zh-CN" altLang="en-US" sz="1200" b="1">
                <a:solidFill>
                  <a:srgbClr val="FF0000"/>
                </a:solidFill>
              </a:rPr>
              <a:t>孙悟空</a:t>
            </a:r>
            <a:r>
              <a:rPr lang="en-US" altLang="zh-CN" sz="1200" b="1">
                <a:solidFill>
                  <a:srgbClr val="FF0000"/>
                </a:solidFill>
              </a:rPr>
              <a:t>','</a:t>
            </a:r>
            <a:r>
              <a:rPr lang="zh-CN" altLang="en-US" sz="1200" b="1">
                <a:solidFill>
                  <a:srgbClr val="FF0000"/>
                </a:solidFill>
              </a:rPr>
              <a:t>猪八戒</a:t>
            </a:r>
            <a:r>
              <a:rPr lang="en-US" altLang="zh-CN" sz="1200" b="1">
                <a:solidFill>
                  <a:srgbClr val="FF0000"/>
                </a:solidFill>
              </a:rPr>
              <a:t>','</a:t>
            </a:r>
            <a:r>
              <a:rPr lang="zh-CN" altLang="en-US" sz="1200" b="1">
                <a:solidFill>
                  <a:srgbClr val="FF0000"/>
                </a:solidFill>
              </a:rPr>
              <a:t>沙和尚</a:t>
            </a:r>
            <a:r>
              <a:rPr lang="en-US" altLang="zh-CN" sz="1200" b="1">
                <a:solidFill>
                  <a:srgbClr val="FF0000"/>
                </a:solidFill>
              </a:rPr>
              <a:t>','</a:t>
            </a:r>
            <a:r>
              <a:rPr lang="zh-CN" altLang="en-US" sz="1200" b="1">
                <a:solidFill>
                  <a:srgbClr val="FF0000"/>
                </a:solidFill>
              </a:rPr>
              <a:t>白龙马</a:t>
            </a:r>
            <a:r>
              <a:rPr lang="en-US" altLang="zh-CN" sz="1200" b="1">
                <a:solidFill>
                  <a:srgbClr val="FF0000"/>
                </a:solidFill>
              </a:rPr>
              <a:t>','</a:t>
            </a:r>
            <a:r>
              <a:rPr lang="zh-CN" altLang="en-US" sz="1200" b="1">
                <a:solidFill>
                  <a:srgbClr val="FF0000"/>
                </a:solidFill>
              </a:rPr>
              <a:t>孙悟空</a:t>
            </a:r>
            <a:r>
              <a:rPr lang="en-US" altLang="zh-CN" sz="1200" b="1">
                <a:solidFill>
                  <a:srgbClr val="FF0000"/>
                </a:solidFill>
              </a:rPr>
              <a:t>'</a:t>
            </a:r>
            <a:r>
              <a:rPr lang="zh-CN" altLang="en-US" sz="1200" b="1">
                <a:solidFill>
                  <a:srgbClr val="FF0000"/>
                </a:solidFill>
              </a:rPr>
              <a:t>）</a:t>
            </a:r>
            <a:endParaRPr lang="en-US" altLang="zh-CN" sz="1200" b="1">
              <a:solidFill>
                <a:srgbClr val="FF0000"/>
              </a:solidFill>
            </a:endParaRP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r>
              <a:rPr lang="en-US" altLang="zh-CN" sz="1200" b="1">
                <a:solidFill>
                  <a:srgbClr val="FFFF00"/>
                </a:solidFill>
              </a:rPr>
              <a:t>print(</a:t>
            </a:r>
            <a:r>
              <a:rPr lang="zh-CN" altLang="en-US" sz="1200" b="1">
                <a:solidFill>
                  <a:srgbClr val="FFFF00"/>
                </a:solidFill>
              </a:rPr>
              <a:t>变量名</a:t>
            </a:r>
            <a:r>
              <a:rPr lang="en-US" altLang="zh-CN" sz="1200" b="1">
                <a:solidFill>
                  <a:srgbClr val="FFFF00"/>
                </a:solidFill>
              </a:rPr>
              <a:t>[1])     </a:t>
            </a:r>
            <a:r>
              <a:rPr lang="en-US" altLang="zh-CN" sz="1200" b="1">
                <a:solidFill>
                  <a:schemeClr val="bg1"/>
                </a:solidFill>
              </a:rPr>
              <a:t># </a:t>
            </a:r>
            <a:r>
              <a:rPr lang="zh-CN" altLang="en-US" sz="1200" b="1">
                <a:solidFill>
                  <a:schemeClr val="bg1"/>
                </a:solidFill>
              </a:rPr>
              <a:t>使用下标查找数据，返回：猪八戒</a:t>
            </a:r>
            <a:endParaRPr lang="en-US" altLang="zh-CN" sz="1200" b="1">
              <a:solidFill>
                <a:schemeClr val="bg1"/>
              </a:solidFill>
            </a:endParaRP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r>
              <a:rPr lang="en-US" altLang="zh-CN" sz="1200" b="1">
                <a:solidFill>
                  <a:srgbClr val="FFFF00"/>
                </a:solidFill>
              </a:rPr>
              <a:t>print(</a:t>
            </a:r>
            <a:r>
              <a:rPr lang="zh-CN" altLang="en-US" sz="1200" b="1">
                <a:solidFill>
                  <a:srgbClr val="FFFF00"/>
                </a:solidFill>
              </a:rPr>
              <a:t>变量名</a:t>
            </a:r>
            <a:r>
              <a:rPr lang="en-US" altLang="zh-CN" sz="1200" b="1">
                <a:solidFill>
                  <a:srgbClr val="FFFF00"/>
                </a:solidFill>
              </a:rPr>
              <a:t>[</a:t>
            </a:r>
            <a:r>
              <a:rPr lang="zh-CN" altLang="en-US" sz="1200" b="1">
                <a:solidFill>
                  <a:srgbClr val="FFFF00"/>
                </a:solidFill>
              </a:rPr>
              <a:t>开始位置下标：结束位置下标：步长</a:t>
            </a:r>
            <a:r>
              <a:rPr lang="en-US" altLang="zh-CN" sz="1200" b="1">
                <a:solidFill>
                  <a:srgbClr val="FFFF00"/>
                </a:solidFill>
              </a:rPr>
              <a:t>])    </a:t>
            </a:r>
            <a:r>
              <a:rPr lang="en-US" altLang="zh-CN" sz="1200" b="1">
                <a:solidFill>
                  <a:schemeClr val="bg1"/>
                </a:solidFill>
              </a:rPr>
              <a:t># </a:t>
            </a:r>
            <a:r>
              <a:rPr lang="zh-CN" altLang="en-US" sz="1200" b="1">
                <a:solidFill>
                  <a:schemeClr val="bg1"/>
                </a:solidFill>
              </a:rPr>
              <a:t>切片的方式</a:t>
            </a:r>
            <a:endParaRPr lang="en-US" altLang="zh-CN" sz="1200" b="1">
              <a:solidFill>
                <a:schemeClr val="bg1"/>
              </a:solidFill>
            </a:endParaRP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r>
              <a:rPr lang="en-US" altLang="zh-CN" sz="1200" b="1">
                <a:solidFill>
                  <a:srgbClr val="FFFF00"/>
                </a:solidFill>
              </a:rPr>
              <a:t>print(</a:t>
            </a:r>
            <a:r>
              <a:rPr lang="zh-CN" altLang="en-US" sz="1200" b="1">
                <a:solidFill>
                  <a:srgbClr val="FFFF00"/>
                </a:solidFill>
              </a:rPr>
              <a:t>变量名</a:t>
            </a:r>
            <a:r>
              <a:rPr lang="en-US" altLang="zh-CN" sz="1200" b="1">
                <a:solidFill>
                  <a:srgbClr val="FFFF00"/>
                </a:solidFill>
              </a:rPr>
              <a:t>.index('</a:t>
            </a:r>
            <a:r>
              <a:rPr lang="zh-CN" altLang="en-US" sz="1200" b="1">
                <a:solidFill>
                  <a:srgbClr val="FFFF00"/>
                </a:solidFill>
              </a:rPr>
              <a:t>沙和尚</a:t>
            </a:r>
            <a:r>
              <a:rPr lang="en-US" altLang="zh-CN" sz="1200" b="1">
                <a:solidFill>
                  <a:srgbClr val="FFFF00"/>
                </a:solidFill>
              </a:rPr>
              <a:t>'))     </a:t>
            </a:r>
            <a:r>
              <a:rPr lang="en-US" altLang="zh-CN" sz="1200" b="1">
                <a:solidFill>
                  <a:schemeClr val="bg1"/>
                </a:solidFill>
              </a:rPr>
              <a:t># </a:t>
            </a:r>
            <a:r>
              <a:rPr lang="zh-CN" altLang="en-US" sz="1200" b="1">
                <a:solidFill>
                  <a:schemeClr val="bg1"/>
                </a:solidFill>
              </a:rPr>
              <a:t>查找某个数据在元组中的下标，与字符串和列表使用方法相同</a:t>
            </a:r>
            <a:endParaRPr lang="en-US" altLang="zh-CN" sz="1200" b="1">
              <a:solidFill>
                <a:schemeClr val="bg1"/>
              </a:solidFill>
            </a:endParaRP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r>
              <a:rPr lang="en-US" altLang="zh-CN" sz="1200" b="1">
                <a:solidFill>
                  <a:srgbClr val="FFFF00"/>
                </a:solidFill>
              </a:rPr>
              <a:t>print(</a:t>
            </a:r>
            <a:r>
              <a:rPr lang="zh-CN" altLang="en-US" sz="1200" b="1">
                <a:solidFill>
                  <a:srgbClr val="FFFF00"/>
                </a:solidFill>
              </a:rPr>
              <a:t>变量名</a:t>
            </a:r>
            <a:r>
              <a:rPr lang="en-US" altLang="zh-CN" sz="1200" b="1">
                <a:solidFill>
                  <a:srgbClr val="FFFF00"/>
                </a:solidFill>
              </a:rPr>
              <a:t>.count('</a:t>
            </a:r>
            <a:r>
              <a:rPr lang="zh-CN" altLang="en-US" sz="1200" b="1">
                <a:solidFill>
                  <a:srgbClr val="FFFF00"/>
                </a:solidFill>
              </a:rPr>
              <a:t>孙悟空</a:t>
            </a:r>
            <a:r>
              <a:rPr lang="en-US" altLang="zh-CN" sz="1200" b="1">
                <a:solidFill>
                  <a:srgbClr val="FFFF00"/>
                </a:solidFill>
              </a:rPr>
              <a:t>'))     </a:t>
            </a:r>
            <a:r>
              <a:rPr lang="en-US" altLang="zh-CN" sz="1200" b="1">
                <a:solidFill>
                  <a:schemeClr val="bg1"/>
                </a:solidFill>
              </a:rPr>
              <a:t># </a:t>
            </a:r>
            <a:r>
              <a:rPr lang="zh-CN" altLang="en-US" sz="1200" b="1">
                <a:solidFill>
                  <a:schemeClr val="bg1"/>
                </a:solidFill>
              </a:rPr>
              <a:t>统计某个数据在元组中出现的次数</a:t>
            </a:r>
            <a:endParaRPr lang="en-US" altLang="zh-CN" sz="1200" b="1">
              <a:solidFill>
                <a:schemeClr val="bg1"/>
              </a:solidFill>
            </a:endParaRP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r>
              <a:rPr lang="en-US" altLang="zh-CN" sz="1200" b="1">
                <a:solidFill>
                  <a:srgbClr val="FFFF00"/>
                </a:solidFill>
              </a:rPr>
              <a:t>print(len(</a:t>
            </a:r>
            <a:r>
              <a:rPr lang="zh-CN" altLang="en-US" sz="1200" b="1">
                <a:solidFill>
                  <a:srgbClr val="FFFF00"/>
                </a:solidFill>
              </a:rPr>
              <a:t>变量名</a:t>
            </a:r>
            <a:r>
              <a:rPr lang="en-US" altLang="zh-CN" sz="1200" b="1">
                <a:solidFill>
                  <a:srgbClr val="FFFF00"/>
                </a:solidFill>
              </a:rPr>
              <a:t>)   </a:t>
            </a:r>
            <a:r>
              <a:rPr lang="en-US" altLang="zh-CN" sz="1200" b="1">
                <a:solidFill>
                  <a:schemeClr val="bg1"/>
                </a:solidFill>
              </a:rPr>
              <a:t># </a:t>
            </a:r>
            <a:r>
              <a:rPr lang="zh-CN" altLang="en-US" sz="1200" b="1">
                <a:solidFill>
                  <a:schemeClr val="bg1"/>
                </a:solidFill>
              </a:rPr>
              <a:t>统计元组数据的个数</a:t>
            </a:r>
            <a:endParaRPr lang="en-US" altLang="zh-CN" sz="1200" b="1">
              <a:solidFill>
                <a:schemeClr val="bg1"/>
              </a:solidFill>
            </a:endParaRP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r>
              <a:rPr lang="en-US" altLang="zh-CN" sz="1200" b="1">
                <a:solidFill>
                  <a:schemeClr val="bg1"/>
                </a:solidFill>
              </a:rPr>
              <a:t>del </a:t>
            </a:r>
            <a:r>
              <a:rPr lang="zh-CN" altLang="en-US" sz="1200" b="1">
                <a:solidFill>
                  <a:schemeClr val="bg1"/>
                </a:solidFill>
              </a:rPr>
              <a:t>变量名</a:t>
            </a:r>
            <a:endParaRPr lang="en-US" altLang="zh-CN" sz="1200" b="1">
              <a:solidFill>
                <a:schemeClr val="bg1"/>
              </a:solidFill>
            </a:endParaRP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r>
              <a:rPr lang="zh-CN" altLang="en-US" sz="1200" b="1">
                <a:solidFill>
                  <a:schemeClr val="bg1"/>
                </a:solidFill>
              </a:rPr>
              <a:t>元组只可读取里面的数据，不能修改，所以不支持清空元组数据的操作</a:t>
            </a:r>
            <a:endParaRPr lang="en-US" altLang="zh-CN" sz="1200" b="1">
              <a:solidFill>
                <a:schemeClr val="bg1"/>
              </a:solidFill>
            </a:endParaRPr>
          </a:p>
          <a:p>
            <a:endParaRPr lang="en-US" altLang="zh-CN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83890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E97835CA-210D-4FF9-8025-FB55CB29C261}"/>
              </a:ext>
            </a:extLst>
          </p:cNvPr>
          <p:cNvSpPr txBox="1"/>
          <p:nvPr/>
        </p:nvSpPr>
        <p:spPr>
          <a:xfrm>
            <a:off x="467544" y="699542"/>
            <a:ext cx="799288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/>
            <a:r>
              <a:rPr lang="zh-CN" altLang="en-US" sz="1200" b="1">
                <a:solidFill>
                  <a:schemeClr val="bg1"/>
                </a:solidFill>
              </a:rPr>
              <a:t>元组内数据直接修改会立即报错，不建议你去修改，如果想修改数据，请直接用列表。但是如果必需修改，可以利用</a:t>
            </a:r>
            <a:r>
              <a:rPr lang="zh-CN" altLang="en-US" sz="1200" b="1">
                <a:solidFill>
                  <a:srgbClr val="FFFF00"/>
                </a:solidFill>
              </a:rPr>
              <a:t>切片</a:t>
            </a:r>
            <a:r>
              <a:rPr lang="zh-CN" altLang="en-US" sz="1200" b="1">
                <a:solidFill>
                  <a:schemeClr val="bg1"/>
                </a:solidFill>
              </a:rPr>
              <a:t>和</a:t>
            </a:r>
            <a:r>
              <a:rPr lang="zh-CN" altLang="en-US" sz="1200" b="1">
                <a:solidFill>
                  <a:srgbClr val="FFFF00"/>
                </a:solidFill>
              </a:rPr>
              <a:t>重新赋值</a:t>
            </a:r>
            <a:r>
              <a:rPr lang="zh-CN" altLang="en-US" sz="1200" b="1">
                <a:solidFill>
                  <a:schemeClr val="bg1"/>
                </a:solidFill>
              </a:rPr>
              <a:t>的方式</a:t>
            </a:r>
            <a:endParaRPr lang="en-US" altLang="zh-CN" sz="1200" b="1">
              <a:solidFill>
                <a:schemeClr val="bg1"/>
              </a:solidFill>
            </a:endParaRPr>
          </a:p>
          <a:p>
            <a:pPr indent="457200"/>
            <a:endParaRPr lang="en-US" altLang="zh-CN" sz="1200" b="1">
              <a:solidFill>
                <a:schemeClr val="bg1"/>
              </a:solidFill>
            </a:endParaRPr>
          </a:p>
          <a:p>
            <a:r>
              <a:rPr lang="zh-CN" altLang="en-US" sz="1200" b="1">
                <a:solidFill>
                  <a:srgbClr val="FF0000"/>
                </a:solidFill>
              </a:rPr>
              <a:t>变量名 </a:t>
            </a:r>
            <a:r>
              <a:rPr lang="en-US" altLang="zh-CN" sz="1200" b="1">
                <a:solidFill>
                  <a:srgbClr val="FF0000"/>
                </a:solidFill>
              </a:rPr>
              <a:t>= </a:t>
            </a:r>
            <a:r>
              <a:rPr lang="zh-CN" altLang="en-US" sz="1200" b="1">
                <a:solidFill>
                  <a:srgbClr val="FF0000"/>
                </a:solidFill>
              </a:rPr>
              <a:t>（</a:t>
            </a:r>
            <a:r>
              <a:rPr lang="en-US" altLang="zh-CN" sz="1200" b="1">
                <a:solidFill>
                  <a:srgbClr val="FF0000"/>
                </a:solidFill>
              </a:rPr>
              <a:t>'</a:t>
            </a:r>
            <a:r>
              <a:rPr lang="zh-CN" altLang="en-US" sz="1200" b="1">
                <a:solidFill>
                  <a:srgbClr val="FF0000"/>
                </a:solidFill>
              </a:rPr>
              <a:t>孙悟空</a:t>
            </a:r>
            <a:r>
              <a:rPr lang="en-US" altLang="zh-CN" sz="1200" b="1">
                <a:solidFill>
                  <a:srgbClr val="FF0000"/>
                </a:solidFill>
              </a:rPr>
              <a:t>','</a:t>
            </a:r>
            <a:r>
              <a:rPr lang="zh-CN" altLang="en-US" sz="1200" b="1">
                <a:solidFill>
                  <a:srgbClr val="FF0000"/>
                </a:solidFill>
              </a:rPr>
              <a:t>猪八戒</a:t>
            </a:r>
            <a:r>
              <a:rPr lang="en-US" altLang="zh-CN" sz="1200" b="1">
                <a:solidFill>
                  <a:srgbClr val="FF0000"/>
                </a:solidFill>
              </a:rPr>
              <a:t>','</a:t>
            </a:r>
            <a:r>
              <a:rPr lang="zh-CN" altLang="en-US" sz="1200" b="1">
                <a:solidFill>
                  <a:srgbClr val="FF0000"/>
                </a:solidFill>
              </a:rPr>
              <a:t>沙和尚</a:t>
            </a:r>
            <a:r>
              <a:rPr lang="en-US" altLang="zh-CN" sz="1200" b="1">
                <a:solidFill>
                  <a:srgbClr val="FF0000"/>
                </a:solidFill>
              </a:rPr>
              <a:t>','</a:t>
            </a:r>
            <a:r>
              <a:rPr lang="zh-CN" altLang="en-US" sz="1200" b="1">
                <a:solidFill>
                  <a:srgbClr val="FF0000"/>
                </a:solidFill>
              </a:rPr>
              <a:t>白龙马</a:t>
            </a:r>
            <a:r>
              <a:rPr lang="en-US" altLang="zh-CN" sz="1200" b="1">
                <a:solidFill>
                  <a:srgbClr val="FF0000"/>
                </a:solidFill>
              </a:rPr>
              <a:t>','</a:t>
            </a:r>
            <a:r>
              <a:rPr lang="zh-CN" altLang="en-US" sz="1200" b="1">
                <a:solidFill>
                  <a:srgbClr val="FF0000"/>
                </a:solidFill>
              </a:rPr>
              <a:t>孙悟空</a:t>
            </a:r>
            <a:r>
              <a:rPr lang="en-US" altLang="zh-CN" sz="1200" b="1">
                <a:solidFill>
                  <a:srgbClr val="FF0000"/>
                </a:solidFill>
              </a:rPr>
              <a:t>'</a:t>
            </a:r>
            <a:r>
              <a:rPr lang="zh-CN" altLang="en-US" sz="1200" b="1">
                <a:solidFill>
                  <a:srgbClr val="FF0000"/>
                </a:solidFill>
              </a:rPr>
              <a:t>）</a:t>
            </a:r>
            <a:endParaRPr lang="en-US" altLang="zh-CN" sz="1200" b="1">
              <a:solidFill>
                <a:srgbClr val="FF0000"/>
              </a:solidFill>
            </a:endParaRPr>
          </a:p>
          <a:p>
            <a:endParaRPr lang="en-US" altLang="zh-CN" sz="1200" b="1">
              <a:solidFill>
                <a:srgbClr val="FF0000"/>
              </a:solidFill>
            </a:endParaRPr>
          </a:p>
          <a:p>
            <a:r>
              <a:rPr lang="zh-CN" altLang="en-US" sz="1200" b="1">
                <a:solidFill>
                  <a:schemeClr val="bg1"/>
                </a:solidFill>
              </a:rPr>
              <a:t>想把最后一个孙悟空删除，把唐僧加在二师兄和沙师弟之间</a:t>
            </a:r>
            <a:endParaRPr lang="en-US" altLang="zh-CN" sz="1200" b="1">
              <a:solidFill>
                <a:schemeClr val="bg1"/>
              </a:solidFill>
            </a:endParaRPr>
          </a:p>
          <a:p>
            <a:endParaRPr lang="en-US" altLang="zh-CN" sz="1200" b="1">
              <a:solidFill>
                <a:srgbClr val="FF0000"/>
              </a:solidFill>
            </a:endParaRPr>
          </a:p>
          <a:p>
            <a:r>
              <a:rPr lang="zh-CN" altLang="en-US" sz="1200" b="1">
                <a:solidFill>
                  <a:srgbClr val="FFFF00"/>
                </a:solidFill>
              </a:rPr>
              <a:t>变量名 </a:t>
            </a:r>
            <a:r>
              <a:rPr lang="en-US" altLang="zh-CN" sz="1200" b="1">
                <a:solidFill>
                  <a:srgbClr val="FFFF00"/>
                </a:solidFill>
              </a:rPr>
              <a:t>= </a:t>
            </a:r>
            <a:r>
              <a:rPr lang="zh-CN" altLang="en-US" sz="1200" b="1">
                <a:solidFill>
                  <a:srgbClr val="FFFF00"/>
                </a:solidFill>
              </a:rPr>
              <a:t>变量名</a:t>
            </a:r>
            <a:r>
              <a:rPr lang="en-US" altLang="zh-CN" sz="1200" b="1">
                <a:solidFill>
                  <a:srgbClr val="FFFF00"/>
                </a:solidFill>
              </a:rPr>
              <a:t>[0:2]+('</a:t>
            </a:r>
            <a:r>
              <a:rPr lang="zh-CN" altLang="en-US" sz="1200" b="1">
                <a:solidFill>
                  <a:srgbClr val="FFFF00"/>
                </a:solidFill>
              </a:rPr>
              <a:t>唐僧</a:t>
            </a:r>
            <a:r>
              <a:rPr lang="en-US" altLang="zh-CN" sz="1200" b="1">
                <a:solidFill>
                  <a:srgbClr val="FFFF00"/>
                </a:solidFill>
              </a:rPr>
              <a:t>',)+</a:t>
            </a:r>
            <a:r>
              <a:rPr lang="zh-CN" altLang="en-US" sz="1200" b="1">
                <a:solidFill>
                  <a:srgbClr val="FFFF00"/>
                </a:solidFill>
              </a:rPr>
              <a:t>变量名</a:t>
            </a:r>
            <a:r>
              <a:rPr lang="en-US" altLang="zh-CN" sz="1200" b="1">
                <a:solidFill>
                  <a:srgbClr val="FFFF00"/>
                </a:solidFill>
              </a:rPr>
              <a:t>[2:5]</a:t>
            </a:r>
          </a:p>
        </p:txBody>
      </p:sp>
      <p:sp>
        <p:nvSpPr>
          <p:cNvPr id="3" name="标题 4">
            <a:extLst>
              <a:ext uri="{FF2B5EF4-FFF2-40B4-BE49-F238E27FC236}">
                <a16:creationId xmlns:a16="http://schemas.microsoft.com/office/drawing/2014/main" id="{68B1C929-77CD-4989-B9B2-DFAF68019644}"/>
              </a:ext>
            </a:extLst>
          </p:cNvPr>
          <p:cNvSpPr txBox="1">
            <a:spLocks/>
          </p:cNvSpPr>
          <p:nvPr/>
        </p:nvSpPr>
        <p:spPr>
          <a:xfrm>
            <a:off x="457200" y="202332"/>
            <a:ext cx="4114800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元组   </a:t>
            </a:r>
            <a:r>
              <a:rPr lang="zh-CN" altLang="en-US" sz="12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不可变数据 </a:t>
            </a:r>
            <a:r>
              <a:rPr lang="en-US" altLang="zh-CN" sz="12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P20</a:t>
            </a:r>
            <a:r>
              <a:rPr lang="zh-CN" altLang="en-US" sz="12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</a:t>
            </a:r>
          </a:p>
        </p:txBody>
      </p:sp>
      <p:sp>
        <p:nvSpPr>
          <p:cNvPr id="4" name="箭头: 下 3">
            <a:extLst>
              <a:ext uri="{FF2B5EF4-FFF2-40B4-BE49-F238E27FC236}">
                <a16:creationId xmlns:a16="http://schemas.microsoft.com/office/drawing/2014/main" id="{01DAB120-956A-47DB-9C36-1A15BAF242FE}"/>
              </a:ext>
            </a:extLst>
          </p:cNvPr>
          <p:cNvSpPr/>
          <p:nvPr/>
        </p:nvSpPr>
        <p:spPr>
          <a:xfrm>
            <a:off x="1835696" y="2427734"/>
            <a:ext cx="648072" cy="504056"/>
          </a:xfrm>
          <a:prstGeom prst="downArrow">
            <a:avLst/>
          </a:prstGeom>
          <a:solidFill>
            <a:schemeClr val="bg1"/>
          </a:solidFill>
          <a:ln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6683F4D-E733-4431-83D7-28693AFABAD0}"/>
              </a:ext>
            </a:extLst>
          </p:cNvPr>
          <p:cNvSpPr txBox="1"/>
          <p:nvPr/>
        </p:nvSpPr>
        <p:spPr>
          <a:xfrm>
            <a:off x="2843808" y="2571750"/>
            <a:ext cx="18722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b="1">
                <a:solidFill>
                  <a:schemeClr val="bg1"/>
                </a:solidFill>
              </a:rPr>
              <a:t>可以简写</a:t>
            </a:r>
            <a:endParaRPr lang="zh-CN" altLang="en-US" sz="1200" b="1" dirty="0">
              <a:solidFill>
                <a:schemeClr val="bg1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ABA8489-EE8D-468E-A28D-74652E3A7655}"/>
              </a:ext>
            </a:extLst>
          </p:cNvPr>
          <p:cNvSpPr txBox="1"/>
          <p:nvPr/>
        </p:nvSpPr>
        <p:spPr>
          <a:xfrm>
            <a:off x="445876" y="3067094"/>
            <a:ext cx="46805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>
                <a:solidFill>
                  <a:srgbClr val="FFFF00"/>
                </a:solidFill>
              </a:rPr>
              <a:t>变量名 </a:t>
            </a:r>
            <a:r>
              <a:rPr lang="en-US" altLang="zh-CN" sz="1400" b="1">
                <a:solidFill>
                  <a:srgbClr val="FFFF00"/>
                </a:solidFill>
              </a:rPr>
              <a:t>= </a:t>
            </a:r>
            <a:r>
              <a:rPr lang="zh-CN" altLang="en-US" sz="1400" b="1">
                <a:solidFill>
                  <a:srgbClr val="FFFF00"/>
                </a:solidFill>
              </a:rPr>
              <a:t>变量名</a:t>
            </a:r>
            <a:r>
              <a:rPr lang="en-US" altLang="zh-CN" sz="1400" b="1">
                <a:solidFill>
                  <a:srgbClr val="FFFF00"/>
                </a:solidFill>
              </a:rPr>
              <a:t>[:2]+('</a:t>
            </a:r>
            <a:r>
              <a:rPr lang="zh-CN" altLang="en-US" sz="1400" b="1">
                <a:solidFill>
                  <a:srgbClr val="FFFF00"/>
                </a:solidFill>
              </a:rPr>
              <a:t>唐僧</a:t>
            </a:r>
            <a:r>
              <a:rPr lang="en-US" altLang="zh-CN" sz="1400" b="1">
                <a:solidFill>
                  <a:srgbClr val="FFFF00"/>
                </a:solidFill>
              </a:rPr>
              <a:t>',)+</a:t>
            </a:r>
            <a:r>
              <a:rPr lang="zh-CN" altLang="en-US" sz="1400" b="1">
                <a:solidFill>
                  <a:srgbClr val="FFFF00"/>
                </a:solidFill>
              </a:rPr>
              <a:t>变量名</a:t>
            </a:r>
            <a:r>
              <a:rPr lang="en-US" altLang="zh-CN" sz="1400" b="1">
                <a:solidFill>
                  <a:srgbClr val="FFFF00"/>
                </a:solidFill>
              </a:rPr>
              <a:t>[2:]</a:t>
            </a:r>
          </a:p>
        </p:txBody>
      </p:sp>
    </p:spTree>
    <p:extLst>
      <p:ext uri="{BB962C8B-B14F-4D97-AF65-F5344CB8AC3E}">
        <p14:creationId xmlns:p14="http://schemas.microsoft.com/office/powerpoint/2010/main" val="47731277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4">
            <a:extLst>
              <a:ext uri="{FF2B5EF4-FFF2-40B4-BE49-F238E27FC236}">
                <a16:creationId xmlns:a16="http://schemas.microsoft.com/office/drawing/2014/main" id="{96BF32C5-BE58-4B1E-8AA3-146B41C1B71C}"/>
              </a:ext>
            </a:extLst>
          </p:cNvPr>
          <p:cNvSpPr txBox="1">
            <a:spLocks/>
          </p:cNvSpPr>
          <p:nvPr/>
        </p:nvSpPr>
        <p:spPr>
          <a:xfrm>
            <a:off x="457200" y="202332"/>
            <a:ext cx="4114800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2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字符串、列表、元组总节：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D109D2A-E209-4AF1-99C3-B7209607EBAD}"/>
              </a:ext>
            </a:extLst>
          </p:cNvPr>
          <p:cNvSpPr txBox="1"/>
          <p:nvPr/>
        </p:nvSpPr>
        <p:spPr>
          <a:xfrm>
            <a:off x="899592" y="771550"/>
            <a:ext cx="72728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>
                <a:solidFill>
                  <a:schemeClr val="bg1"/>
                </a:solidFill>
              </a:rPr>
              <a:t>1</a:t>
            </a:r>
            <a:r>
              <a:rPr lang="zh-CN" altLang="en-US" sz="1200" b="1">
                <a:solidFill>
                  <a:schemeClr val="bg1"/>
                </a:solidFill>
              </a:rPr>
              <a:t>、都可以通过下标（索引）查询数据，下标从</a:t>
            </a:r>
            <a:r>
              <a:rPr lang="en-US" altLang="zh-CN" sz="1200" b="1">
                <a:solidFill>
                  <a:schemeClr val="bg1"/>
                </a:solidFill>
              </a:rPr>
              <a:t>0</a:t>
            </a:r>
            <a:r>
              <a:rPr lang="zh-CN" altLang="en-US" sz="1200" b="1">
                <a:solidFill>
                  <a:schemeClr val="bg1"/>
                </a:solidFill>
              </a:rPr>
              <a:t>开始，下标支持负数</a:t>
            </a:r>
            <a:endParaRPr lang="en-US" altLang="zh-CN" sz="1200" b="1">
              <a:solidFill>
                <a:schemeClr val="bg1"/>
              </a:solidFill>
            </a:endParaRP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r>
              <a:rPr lang="en-US" altLang="zh-CN" sz="1200" b="1">
                <a:solidFill>
                  <a:schemeClr val="bg1"/>
                </a:solidFill>
              </a:rPr>
              <a:t>2</a:t>
            </a:r>
            <a:r>
              <a:rPr lang="zh-CN" altLang="en-US" sz="1200" b="1">
                <a:solidFill>
                  <a:schemeClr val="bg1"/>
                </a:solidFill>
              </a:rPr>
              <a:t>、都可以通过切片的方法得到一个范围内的数据</a:t>
            </a:r>
            <a:endParaRPr lang="en-US" altLang="zh-CN" sz="1200" b="1">
              <a:solidFill>
                <a:schemeClr val="bg1"/>
              </a:solidFill>
            </a:endParaRPr>
          </a:p>
          <a:p>
            <a:endParaRPr lang="en-US" altLang="zh-CN" sz="1200" b="1">
              <a:solidFill>
                <a:schemeClr val="bg1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593A3C1-147F-4CBA-AB13-7D5E6E92DF36}"/>
              </a:ext>
            </a:extLst>
          </p:cNvPr>
          <p:cNvSpPr txBox="1"/>
          <p:nvPr/>
        </p:nvSpPr>
        <p:spPr>
          <a:xfrm>
            <a:off x="791290" y="1670311"/>
            <a:ext cx="53285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>
                <a:solidFill>
                  <a:schemeClr val="bg1"/>
                </a:solidFill>
              </a:rPr>
              <a:t>我们将</a:t>
            </a:r>
            <a:r>
              <a:rPr lang="zh-CN" altLang="en-US" sz="1400" b="1">
                <a:solidFill>
                  <a:srgbClr val="FF0000"/>
                </a:solidFill>
              </a:rPr>
              <a:t>字符串，列表，元组</a:t>
            </a:r>
            <a:r>
              <a:rPr lang="zh-CN" altLang="en-US" sz="1400" b="1">
                <a:solidFill>
                  <a:schemeClr val="bg1"/>
                </a:solidFill>
              </a:rPr>
              <a:t>统称为</a:t>
            </a:r>
            <a:r>
              <a:rPr lang="zh-CN" altLang="en-US" sz="1400" b="1">
                <a:solidFill>
                  <a:srgbClr val="FF0000"/>
                </a:solidFill>
              </a:rPr>
              <a:t>序列</a:t>
            </a:r>
            <a:r>
              <a:rPr lang="zh-CN" altLang="en-US" sz="1400" b="1">
                <a:solidFill>
                  <a:schemeClr val="bg1"/>
                </a:solidFill>
              </a:rPr>
              <a:t>！</a:t>
            </a:r>
            <a:endParaRPr lang="zh-CN" altLang="en-US" sz="1400" b="1" dirty="0">
              <a:solidFill>
                <a:schemeClr val="bg1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6E1C170-8B7E-4CEE-B20B-C15E8B548E66}"/>
              </a:ext>
            </a:extLst>
          </p:cNvPr>
          <p:cNvSpPr txBox="1"/>
          <p:nvPr/>
        </p:nvSpPr>
        <p:spPr>
          <a:xfrm>
            <a:off x="899592" y="2316473"/>
            <a:ext cx="727280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>
                <a:solidFill>
                  <a:schemeClr val="bg1"/>
                </a:solidFill>
              </a:rPr>
              <a:t>第</a:t>
            </a:r>
            <a:r>
              <a:rPr lang="en-US" altLang="zh-CN" sz="1200" b="1">
                <a:solidFill>
                  <a:schemeClr val="bg1"/>
                </a:solidFill>
              </a:rPr>
              <a:t>1</a:t>
            </a:r>
            <a:r>
              <a:rPr lang="zh-CN" altLang="en-US" sz="1200" b="1">
                <a:solidFill>
                  <a:schemeClr val="bg1"/>
                </a:solidFill>
              </a:rPr>
              <a:t>课 我们学习</a:t>
            </a:r>
            <a:r>
              <a:rPr lang="en-US" altLang="zh-CN" sz="1200" b="1">
                <a:solidFill>
                  <a:schemeClr val="bg1"/>
                </a:solidFill>
              </a:rPr>
              <a:t>3</a:t>
            </a:r>
            <a:r>
              <a:rPr lang="zh-CN" altLang="en-US" sz="1200" b="1">
                <a:solidFill>
                  <a:schemeClr val="bg1"/>
                </a:solidFill>
              </a:rPr>
              <a:t>种类型转换    </a:t>
            </a:r>
            <a:r>
              <a:rPr lang="en-US" altLang="zh-CN" sz="1200" b="1">
                <a:solidFill>
                  <a:schemeClr val="bg1"/>
                </a:solidFill>
              </a:rPr>
              <a:t>int( )   float( )   str( ) </a:t>
            </a: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r>
              <a:rPr lang="zh-CN" altLang="en-US" sz="1200" b="1">
                <a:solidFill>
                  <a:schemeClr val="bg1"/>
                </a:solidFill>
              </a:rPr>
              <a:t>现在，我们再学习</a:t>
            </a:r>
            <a:r>
              <a:rPr lang="en-US" altLang="zh-CN" sz="1200" b="1">
                <a:solidFill>
                  <a:schemeClr val="bg1"/>
                </a:solidFill>
              </a:rPr>
              <a:t>2</a:t>
            </a:r>
            <a:r>
              <a:rPr lang="zh-CN" altLang="en-US" sz="1200" b="1">
                <a:solidFill>
                  <a:schemeClr val="bg1"/>
                </a:solidFill>
              </a:rPr>
              <a:t>个类型转换</a:t>
            </a:r>
            <a:endParaRPr lang="en-US" altLang="zh-CN" sz="1200" b="1">
              <a:solidFill>
                <a:schemeClr val="bg1"/>
              </a:solidFill>
            </a:endParaRP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r>
              <a:rPr lang="en-US" altLang="zh-CN" sz="1200" b="1">
                <a:solidFill>
                  <a:srgbClr val="FFFF00"/>
                </a:solidFill>
              </a:rPr>
              <a:t>list(</a:t>
            </a:r>
            <a:r>
              <a:rPr lang="zh-CN" altLang="en-US" sz="1200" b="1">
                <a:solidFill>
                  <a:srgbClr val="FFFF00"/>
                </a:solidFill>
              </a:rPr>
              <a:t>序列名</a:t>
            </a:r>
            <a:r>
              <a:rPr lang="en-US" altLang="zh-CN" sz="1200" b="1">
                <a:solidFill>
                  <a:srgbClr val="FFFF00"/>
                </a:solidFill>
              </a:rPr>
              <a:t>)     </a:t>
            </a:r>
            <a:r>
              <a:rPr lang="en-US" altLang="zh-CN" sz="1200" b="1">
                <a:solidFill>
                  <a:schemeClr val="bg1"/>
                </a:solidFill>
              </a:rPr>
              <a:t># </a:t>
            </a:r>
            <a:r>
              <a:rPr lang="zh-CN" altLang="en-US" sz="1200" b="1">
                <a:solidFill>
                  <a:schemeClr val="bg1"/>
                </a:solidFill>
              </a:rPr>
              <a:t>将序列转为列表</a:t>
            </a:r>
            <a:endParaRPr lang="en-US" altLang="zh-CN" sz="1200" b="1">
              <a:solidFill>
                <a:schemeClr val="bg1"/>
              </a:solidFill>
            </a:endParaRP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r>
              <a:rPr lang="en-US" altLang="zh-CN" sz="1200" b="1">
                <a:solidFill>
                  <a:srgbClr val="FFFF00"/>
                </a:solidFill>
              </a:rPr>
              <a:t>tuple(</a:t>
            </a:r>
            <a:r>
              <a:rPr lang="zh-CN" altLang="en-US" sz="1200" b="1">
                <a:solidFill>
                  <a:srgbClr val="FFFF00"/>
                </a:solidFill>
              </a:rPr>
              <a:t>序列名</a:t>
            </a:r>
            <a:r>
              <a:rPr lang="en-US" altLang="zh-CN" sz="1200" b="1">
                <a:solidFill>
                  <a:srgbClr val="FFFF00"/>
                </a:solidFill>
              </a:rPr>
              <a:t>)  </a:t>
            </a:r>
            <a:r>
              <a:rPr lang="en-US" altLang="zh-CN" sz="1200" b="1">
                <a:solidFill>
                  <a:schemeClr val="bg1"/>
                </a:solidFill>
              </a:rPr>
              <a:t># </a:t>
            </a:r>
            <a:r>
              <a:rPr lang="zh-CN" altLang="en-US" sz="1200" b="1">
                <a:solidFill>
                  <a:schemeClr val="bg1"/>
                </a:solidFill>
              </a:rPr>
              <a:t>将序列转为元组</a:t>
            </a:r>
            <a:r>
              <a:rPr lang="en-US" altLang="zh-CN" sz="1200" b="1">
                <a:solidFill>
                  <a:schemeClr val="bg1"/>
                </a:solidFill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74480994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PA-组合 91">
            <a:extLst>
              <a:ext uri="{FF2B5EF4-FFF2-40B4-BE49-F238E27FC236}">
                <a16:creationId xmlns:a16="http://schemas.microsoft.com/office/drawing/2014/main" id="{0DFFC35C-FBC9-4C15-97E5-E73A8D79A093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 rot="920319">
            <a:off x="2838533" y="1622855"/>
            <a:ext cx="3466935" cy="2205774"/>
            <a:chOff x="2731612" y="2070241"/>
            <a:chExt cx="3466935" cy="2205774"/>
          </a:xfrm>
        </p:grpSpPr>
        <p:sp>
          <p:nvSpPr>
            <p:cNvPr id="3" name="PA-ïşļídê">
              <a:extLst>
                <a:ext uri="{FF2B5EF4-FFF2-40B4-BE49-F238E27FC236}">
                  <a16:creationId xmlns:a16="http://schemas.microsoft.com/office/drawing/2014/main" id="{2C9F8A31-A8D5-4D22-B923-8F360897C7DC}"/>
                </a:ext>
              </a:extLst>
            </p:cNvPr>
            <p:cNvSpPr/>
            <p:nvPr>
              <p:custDataLst>
                <p:tags r:id="rId21"/>
              </p:custDataLst>
            </p:nvPr>
          </p:nvSpPr>
          <p:spPr bwMode="auto">
            <a:xfrm>
              <a:off x="2731612" y="2080345"/>
              <a:ext cx="3466935" cy="2195670"/>
            </a:xfrm>
            <a:custGeom>
              <a:avLst/>
              <a:gdLst>
                <a:gd name="T0" fmla="*/ 14 w 1741"/>
                <a:gd name="T1" fmla="*/ 1102 h 1102"/>
                <a:gd name="T2" fmla="*/ 1741 w 1741"/>
                <a:gd name="T3" fmla="*/ 1102 h 1102"/>
                <a:gd name="T4" fmla="*/ 1741 w 1741"/>
                <a:gd name="T5" fmla="*/ 0 h 1102"/>
                <a:gd name="T6" fmla="*/ 0 w 1741"/>
                <a:gd name="T7" fmla="*/ 0 h 1102"/>
                <a:gd name="T8" fmla="*/ 0 w 1741"/>
                <a:gd name="T9" fmla="*/ 1088 h 1102"/>
                <a:gd name="T10" fmla="*/ 14 w 1741"/>
                <a:gd name="T11" fmla="*/ 1102 h 1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41" h="1102">
                  <a:moveTo>
                    <a:pt x="14" y="1102"/>
                  </a:moveTo>
                  <a:cubicBezTo>
                    <a:pt x="1741" y="1102"/>
                    <a:pt x="1741" y="1102"/>
                    <a:pt x="1741" y="1102"/>
                  </a:cubicBezTo>
                  <a:cubicBezTo>
                    <a:pt x="1741" y="0"/>
                    <a:pt x="1741" y="0"/>
                    <a:pt x="174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088"/>
                    <a:pt x="0" y="1088"/>
                    <a:pt x="0" y="1088"/>
                  </a:cubicBezTo>
                  <a:cubicBezTo>
                    <a:pt x="0" y="1096"/>
                    <a:pt x="6" y="1102"/>
                    <a:pt x="14" y="1102"/>
                  </a:cubicBezTo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" name="PA-ïSľíḋe">
              <a:extLst>
                <a:ext uri="{FF2B5EF4-FFF2-40B4-BE49-F238E27FC236}">
                  <a16:creationId xmlns:a16="http://schemas.microsoft.com/office/drawing/2014/main" id="{04375CDE-E1D1-4267-929A-AA13A87E2072}"/>
                </a:ext>
              </a:extLst>
            </p:cNvPr>
            <p:cNvSpPr/>
            <p:nvPr>
              <p:custDataLst>
                <p:tags r:id="rId22"/>
              </p:custDataLst>
            </p:nvPr>
          </p:nvSpPr>
          <p:spPr bwMode="auto">
            <a:xfrm>
              <a:off x="3020383" y="4244022"/>
              <a:ext cx="3146172" cy="0"/>
            </a:xfrm>
            <a:custGeom>
              <a:avLst/>
              <a:gdLst>
                <a:gd name="T0" fmla="*/ 1580 w 1580"/>
                <a:gd name="T1" fmla="*/ 0 w 1580"/>
                <a:gd name="T2" fmla="*/ 1 w 1580"/>
                <a:gd name="T3" fmla="*/ 1580 w 1580"/>
                <a:gd name="T4" fmla="*/ 1580 w 158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580">
                  <a:moveTo>
                    <a:pt x="158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1580" y="0"/>
                    <a:pt x="1580" y="0"/>
                    <a:pt x="1580" y="0"/>
                  </a:cubicBezTo>
                  <a:cubicBezTo>
                    <a:pt x="1580" y="0"/>
                    <a:pt x="1580" y="0"/>
                    <a:pt x="1580" y="0"/>
                  </a:cubicBezTo>
                </a:path>
              </a:pathLst>
            </a:custGeom>
            <a:solidFill>
              <a:srgbClr val="5657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89" name="组合 88">
              <a:extLst>
                <a:ext uri="{FF2B5EF4-FFF2-40B4-BE49-F238E27FC236}">
                  <a16:creationId xmlns:a16="http://schemas.microsoft.com/office/drawing/2014/main" id="{6EA32E37-1307-4F67-90AF-E6C067A6ADA3}"/>
                </a:ext>
              </a:extLst>
            </p:cNvPr>
            <p:cNvGrpSpPr/>
            <p:nvPr/>
          </p:nvGrpSpPr>
          <p:grpSpPr>
            <a:xfrm>
              <a:off x="2731612" y="2070241"/>
              <a:ext cx="3466935" cy="472307"/>
              <a:chOff x="2731612" y="2070241"/>
              <a:chExt cx="3466935" cy="472307"/>
            </a:xfrm>
            <a:effectLst>
              <a:outerShdw blurRad="1905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88" name="PA-矩形 87">
                <a:extLst>
                  <a:ext uri="{FF2B5EF4-FFF2-40B4-BE49-F238E27FC236}">
                    <a16:creationId xmlns:a16="http://schemas.microsoft.com/office/drawing/2014/main" id="{178F119D-72B0-4A4D-B2C2-1920B2971AF9}"/>
                  </a:ext>
                </a:extLst>
              </p:cNvPr>
              <p:cNvSpPr/>
              <p:nvPr>
                <p:custDataLst>
                  <p:tags r:id="rId49"/>
                </p:custDataLst>
              </p:nvPr>
            </p:nvSpPr>
            <p:spPr>
              <a:xfrm>
                <a:off x="2731612" y="2070241"/>
                <a:ext cx="3466935" cy="472307"/>
              </a:xfrm>
              <a:prstGeom prst="rect">
                <a:avLst/>
              </a:prstGeom>
              <a:solidFill>
                <a:schemeClr val="tx1"/>
              </a:solidFill>
              <a:ln cap="rnd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PA-îSľiḋé">
                <a:extLst>
                  <a:ext uri="{FF2B5EF4-FFF2-40B4-BE49-F238E27FC236}">
                    <a16:creationId xmlns:a16="http://schemas.microsoft.com/office/drawing/2014/main" id="{62137727-3CB6-43EC-8DEA-392B95B952B6}"/>
                  </a:ext>
                </a:extLst>
              </p:cNvPr>
              <p:cNvSpPr/>
              <p:nvPr>
                <p:custDataLst>
                  <p:tags r:id="rId50"/>
                </p:custDataLst>
              </p:nvPr>
            </p:nvSpPr>
            <p:spPr bwMode="auto">
              <a:xfrm>
                <a:off x="2899150" y="2098867"/>
                <a:ext cx="748448" cy="420107"/>
              </a:xfrm>
              <a:custGeom>
                <a:avLst/>
                <a:gdLst>
                  <a:gd name="T0" fmla="*/ 487 w 889"/>
                  <a:gd name="T1" fmla="*/ 499 h 499"/>
                  <a:gd name="T2" fmla="*/ 0 w 889"/>
                  <a:gd name="T3" fmla="*/ 499 h 499"/>
                  <a:gd name="T4" fmla="*/ 402 w 889"/>
                  <a:gd name="T5" fmla="*/ 0 h 499"/>
                  <a:gd name="T6" fmla="*/ 889 w 889"/>
                  <a:gd name="T7" fmla="*/ 0 h 499"/>
                  <a:gd name="T8" fmla="*/ 487 w 889"/>
                  <a:gd name="T9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89" h="499">
                    <a:moveTo>
                      <a:pt x="487" y="499"/>
                    </a:moveTo>
                    <a:lnTo>
                      <a:pt x="0" y="499"/>
                    </a:lnTo>
                    <a:lnTo>
                      <a:pt x="402" y="0"/>
                    </a:lnTo>
                    <a:lnTo>
                      <a:pt x="889" y="0"/>
                    </a:lnTo>
                    <a:lnTo>
                      <a:pt x="487" y="49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" name="PA-íṩḷíḍè">
                <a:extLst>
                  <a:ext uri="{FF2B5EF4-FFF2-40B4-BE49-F238E27FC236}">
                    <a16:creationId xmlns:a16="http://schemas.microsoft.com/office/drawing/2014/main" id="{C9767666-64AD-413A-93AE-307FE59B2C5F}"/>
                  </a:ext>
                </a:extLst>
              </p:cNvPr>
              <p:cNvSpPr/>
              <p:nvPr>
                <p:custDataLst>
                  <p:tags r:id="rId51"/>
                </p:custDataLst>
              </p:nvPr>
            </p:nvSpPr>
            <p:spPr bwMode="auto">
              <a:xfrm>
                <a:off x="3695585" y="2098867"/>
                <a:ext cx="729083" cy="420107"/>
              </a:xfrm>
              <a:custGeom>
                <a:avLst/>
                <a:gdLst>
                  <a:gd name="T0" fmla="*/ 485 w 866"/>
                  <a:gd name="T1" fmla="*/ 499 h 499"/>
                  <a:gd name="T2" fmla="*/ 0 w 866"/>
                  <a:gd name="T3" fmla="*/ 499 h 499"/>
                  <a:gd name="T4" fmla="*/ 381 w 866"/>
                  <a:gd name="T5" fmla="*/ 0 h 499"/>
                  <a:gd name="T6" fmla="*/ 866 w 866"/>
                  <a:gd name="T7" fmla="*/ 0 h 499"/>
                  <a:gd name="T8" fmla="*/ 485 w 866"/>
                  <a:gd name="T9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66" h="499">
                    <a:moveTo>
                      <a:pt x="485" y="499"/>
                    </a:moveTo>
                    <a:lnTo>
                      <a:pt x="0" y="499"/>
                    </a:lnTo>
                    <a:lnTo>
                      <a:pt x="381" y="0"/>
                    </a:lnTo>
                    <a:lnTo>
                      <a:pt x="866" y="0"/>
                    </a:lnTo>
                    <a:lnTo>
                      <a:pt x="485" y="49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" name="PA-í$ľiḑe">
                <a:extLst>
                  <a:ext uri="{FF2B5EF4-FFF2-40B4-BE49-F238E27FC236}">
                    <a16:creationId xmlns:a16="http://schemas.microsoft.com/office/drawing/2014/main" id="{FC19DA81-E90B-4C5D-8B48-7FC3A16E13C4}"/>
                  </a:ext>
                </a:extLst>
              </p:cNvPr>
              <p:cNvSpPr/>
              <p:nvPr>
                <p:custDataLst>
                  <p:tags r:id="rId52"/>
                </p:custDataLst>
              </p:nvPr>
            </p:nvSpPr>
            <p:spPr bwMode="auto">
              <a:xfrm>
                <a:off x="4490336" y="2098867"/>
                <a:ext cx="712246" cy="420107"/>
              </a:xfrm>
              <a:custGeom>
                <a:avLst/>
                <a:gdLst>
                  <a:gd name="T0" fmla="*/ 487 w 846"/>
                  <a:gd name="T1" fmla="*/ 499 h 499"/>
                  <a:gd name="T2" fmla="*/ 0 w 846"/>
                  <a:gd name="T3" fmla="*/ 499 h 499"/>
                  <a:gd name="T4" fmla="*/ 359 w 846"/>
                  <a:gd name="T5" fmla="*/ 0 h 499"/>
                  <a:gd name="T6" fmla="*/ 846 w 846"/>
                  <a:gd name="T7" fmla="*/ 0 h 499"/>
                  <a:gd name="T8" fmla="*/ 487 w 846"/>
                  <a:gd name="T9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46" h="499">
                    <a:moveTo>
                      <a:pt x="487" y="499"/>
                    </a:moveTo>
                    <a:lnTo>
                      <a:pt x="0" y="499"/>
                    </a:lnTo>
                    <a:lnTo>
                      <a:pt x="359" y="0"/>
                    </a:lnTo>
                    <a:lnTo>
                      <a:pt x="846" y="0"/>
                    </a:lnTo>
                    <a:lnTo>
                      <a:pt x="487" y="49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" name="PA-ïšļiḍè">
                <a:extLst>
                  <a:ext uri="{FF2B5EF4-FFF2-40B4-BE49-F238E27FC236}">
                    <a16:creationId xmlns:a16="http://schemas.microsoft.com/office/drawing/2014/main" id="{B59986AB-7D05-4366-B6AC-87BF6AF356D8}"/>
                  </a:ext>
                </a:extLst>
              </p:cNvPr>
              <p:cNvSpPr/>
              <p:nvPr>
                <p:custDataLst>
                  <p:tags r:id="rId53"/>
                </p:custDataLst>
              </p:nvPr>
            </p:nvSpPr>
            <p:spPr bwMode="auto">
              <a:xfrm>
                <a:off x="5284246" y="2098867"/>
                <a:ext cx="697091" cy="420107"/>
              </a:xfrm>
              <a:custGeom>
                <a:avLst/>
                <a:gdLst>
                  <a:gd name="T0" fmla="*/ 488 w 828"/>
                  <a:gd name="T1" fmla="*/ 499 h 499"/>
                  <a:gd name="T2" fmla="*/ 0 w 828"/>
                  <a:gd name="T3" fmla="*/ 499 h 499"/>
                  <a:gd name="T4" fmla="*/ 341 w 828"/>
                  <a:gd name="T5" fmla="*/ 0 h 499"/>
                  <a:gd name="T6" fmla="*/ 828 w 828"/>
                  <a:gd name="T7" fmla="*/ 0 h 499"/>
                  <a:gd name="T8" fmla="*/ 488 w 828"/>
                  <a:gd name="T9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8" h="499">
                    <a:moveTo>
                      <a:pt x="488" y="499"/>
                    </a:moveTo>
                    <a:lnTo>
                      <a:pt x="0" y="499"/>
                    </a:lnTo>
                    <a:lnTo>
                      <a:pt x="341" y="0"/>
                    </a:lnTo>
                    <a:lnTo>
                      <a:pt x="828" y="0"/>
                    </a:lnTo>
                    <a:lnTo>
                      <a:pt x="488" y="49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32" name="PA-ï$ļïďé">
              <a:extLst>
                <a:ext uri="{FF2B5EF4-FFF2-40B4-BE49-F238E27FC236}">
                  <a16:creationId xmlns:a16="http://schemas.microsoft.com/office/drawing/2014/main" id="{E25C69D8-1FE6-48DE-B801-A206BE2DC62F}"/>
                </a:ext>
              </a:extLst>
            </p:cNvPr>
            <p:cNvSpPr/>
            <p:nvPr>
              <p:custDataLst>
                <p:tags r:id="rId23"/>
              </p:custDataLst>
            </p:nvPr>
          </p:nvSpPr>
          <p:spPr bwMode="auto">
            <a:xfrm>
              <a:off x="2731612" y="2504661"/>
              <a:ext cx="3466935" cy="0"/>
            </a:xfrm>
            <a:custGeom>
              <a:avLst/>
              <a:gdLst>
                <a:gd name="T0" fmla="*/ 0 w 4118"/>
                <a:gd name="T1" fmla="*/ 4118 w 4118"/>
                <a:gd name="T2" fmla="*/ 0 w 41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4118">
                  <a:moveTo>
                    <a:pt x="0" y="0"/>
                  </a:moveTo>
                  <a:lnTo>
                    <a:pt x="411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" name="PA-îşļïḋé">
              <a:extLst>
                <a:ext uri="{FF2B5EF4-FFF2-40B4-BE49-F238E27FC236}">
                  <a16:creationId xmlns:a16="http://schemas.microsoft.com/office/drawing/2014/main" id="{7A2A5717-1FEB-4BEB-9B28-FF0E4FD3C48E}"/>
                </a:ext>
              </a:extLst>
            </p:cNvPr>
            <p:cNvSpPr/>
            <p:nvPr>
              <p:custDataLst>
                <p:tags r:id="rId24"/>
              </p:custDataLst>
            </p:nvPr>
          </p:nvSpPr>
          <p:spPr bwMode="auto">
            <a:xfrm>
              <a:off x="2731612" y="2504661"/>
              <a:ext cx="3466935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" name="PA-îšľïḋè">
              <a:extLst>
                <a:ext uri="{FF2B5EF4-FFF2-40B4-BE49-F238E27FC236}">
                  <a16:creationId xmlns:a16="http://schemas.microsoft.com/office/drawing/2014/main" id="{D9BA1A78-1E40-4EB9-AAFA-FA750A865453}"/>
                </a:ext>
              </a:extLst>
            </p:cNvPr>
            <p:cNvSpPr/>
            <p:nvPr>
              <p:custDataLst>
                <p:tags r:id="rId25"/>
              </p:custDataLst>
            </p:nvPr>
          </p:nvSpPr>
          <p:spPr bwMode="auto">
            <a:xfrm>
              <a:off x="3008597" y="2939081"/>
              <a:ext cx="2781630" cy="8419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" name="PA-íśľíďè">
              <a:extLst>
                <a:ext uri="{FF2B5EF4-FFF2-40B4-BE49-F238E27FC236}">
                  <a16:creationId xmlns:a16="http://schemas.microsoft.com/office/drawing/2014/main" id="{99FE211B-B921-48AE-80C2-6348317A288E}"/>
                </a:ext>
              </a:extLst>
            </p:cNvPr>
            <p:cNvSpPr/>
            <p:nvPr>
              <p:custDataLst>
                <p:tags r:id="rId26"/>
              </p:custDataLst>
            </p:nvPr>
          </p:nvSpPr>
          <p:spPr bwMode="auto">
            <a:xfrm>
              <a:off x="3008597" y="2939081"/>
              <a:ext cx="2781630" cy="84190"/>
            </a:xfrm>
            <a:custGeom>
              <a:avLst/>
              <a:gdLst>
                <a:gd name="T0" fmla="*/ 0 w 3304"/>
                <a:gd name="T1" fmla="*/ 100 h 100"/>
                <a:gd name="T2" fmla="*/ 3304 w 3304"/>
                <a:gd name="T3" fmla="*/ 100 h 100"/>
                <a:gd name="T4" fmla="*/ 3304 w 3304"/>
                <a:gd name="T5" fmla="*/ 0 h 100"/>
                <a:gd name="T6" fmla="*/ 0 w 3304"/>
                <a:gd name="T7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04" h="100">
                  <a:moveTo>
                    <a:pt x="0" y="100"/>
                  </a:moveTo>
                  <a:lnTo>
                    <a:pt x="3304" y="100"/>
                  </a:lnTo>
                  <a:lnTo>
                    <a:pt x="3304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" name="PA-iS1idé">
              <a:extLst>
                <a:ext uri="{FF2B5EF4-FFF2-40B4-BE49-F238E27FC236}">
                  <a16:creationId xmlns:a16="http://schemas.microsoft.com/office/drawing/2014/main" id="{23A6C298-E377-4A16-A3CF-F737397D81B1}"/>
                </a:ext>
              </a:extLst>
            </p:cNvPr>
            <p:cNvSpPr/>
            <p:nvPr>
              <p:custDataLst>
                <p:tags r:id="rId27"/>
              </p:custDataLst>
            </p:nvPr>
          </p:nvSpPr>
          <p:spPr bwMode="auto">
            <a:xfrm>
              <a:off x="3008597" y="3351611"/>
              <a:ext cx="2781630" cy="8419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" name="PA-iṥḻiḋe">
              <a:extLst>
                <a:ext uri="{FF2B5EF4-FFF2-40B4-BE49-F238E27FC236}">
                  <a16:creationId xmlns:a16="http://schemas.microsoft.com/office/drawing/2014/main" id="{ECBBE917-598E-4E6A-8EE0-F070D761F901}"/>
                </a:ext>
              </a:extLst>
            </p:cNvPr>
            <p:cNvSpPr/>
            <p:nvPr>
              <p:custDataLst>
                <p:tags r:id="rId28"/>
              </p:custDataLst>
            </p:nvPr>
          </p:nvSpPr>
          <p:spPr bwMode="auto">
            <a:xfrm>
              <a:off x="3008597" y="3351611"/>
              <a:ext cx="2781630" cy="841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" name="PA-îšļîḋé">
              <a:extLst>
                <a:ext uri="{FF2B5EF4-FFF2-40B4-BE49-F238E27FC236}">
                  <a16:creationId xmlns:a16="http://schemas.microsoft.com/office/drawing/2014/main" id="{63586F0D-B2A0-4274-A4E2-00E9475A179C}"/>
                </a:ext>
              </a:extLst>
            </p:cNvPr>
            <p:cNvSpPr/>
            <p:nvPr>
              <p:custDataLst>
                <p:tags r:id="rId29"/>
              </p:custDataLst>
            </p:nvPr>
          </p:nvSpPr>
          <p:spPr bwMode="auto">
            <a:xfrm>
              <a:off x="3008597" y="3764141"/>
              <a:ext cx="2781630" cy="8334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" name="PA-iṧḻîḑè">
              <a:extLst>
                <a:ext uri="{FF2B5EF4-FFF2-40B4-BE49-F238E27FC236}">
                  <a16:creationId xmlns:a16="http://schemas.microsoft.com/office/drawing/2014/main" id="{CD9900E8-098C-4E59-8BCF-B3D97A2831F8}"/>
                </a:ext>
              </a:extLst>
            </p:cNvPr>
            <p:cNvSpPr/>
            <p:nvPr>
              <p:custDataLst>
                <p:tags r:id="rId30"/>
              </p:custDataLst>
            </p:nvPr>
          </p:nvSpPr>
          <p:spPr bwMode="auto">
            <a:xfrm>
              <a:off x="3008597" y="3764141"/>
              <a:ext cx="2781630" cy="833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8" name="PA-ïśḻiḋê">
              <a:extLst>
                <a:ext uri="{FF2B5EF4-FFF2-40B4-BE49-F238E27FC236}">
                  <a16:creationId xmlns:a16="http://schemas.microsoft.com/office/drawing/2014/main" id="{7E88255D-9A20-45E1-B07E-EC45433AEBCF}"/>
                </a:ext>
              </a:extLst>
            </p:cNvPr>
            <p:cNvSpPr/>
            <p:nvPr>
              <p:custDataLst>
                <p:tags r:id="rId31"/>
              </p:custDataLst>
            </p:nvPr>
          </p:nvSpPr>
          <p:spPr bwMode="auto">
            <a:xfrm>
              <a:off x="3008597" y="2699981"/>
              <a:ext cx="121233" cy="151541"/>
            </a:xfrm>
            <a:custGeom>
              <a:avLst/>
              <a:gdLst>
                <a:gd name="T0" fmla="*/ 144 w 144"/>
                <a:gd name="T1" fmla="*/ 0 h 180"/>
                <a:gd name="T2" fmla="*/ 144 w 144"/>
                <a:gd name="T3" fmla="*/ 29 h 180"/>
                <a:gd name="T4" fmla="*/ 92 w 144"/>
                <a:gd name="T5" fmla="*/ 29 h 180"/>
                <a:gd name="T6" fmla="*/ 92 w 144"/>
                <a:gd name="T7" fmla="*/ 180 h 180"/>
                <a:gd name="T8" fmla="*/ 54 w 144"/>
                <a:gd name="T9" fmla="*/ 180 h 180"/>
                <a:gd name="T10" fmla="*/ 54 w 144"/>
                <a:gd name="T11" fmla="*/ 29 h 180"/>
                <a:gd name="T12" fmla="*/ 0 w 144"/>
                <a:gd name="T13" fmla="*/ 29 h 180"/>
                <a:gd name="T14" fmla="*/ 0 w 144"/>
                <a:gd name="T15" fmla="*/ 0 h 180"/>
                <a:gd name="T16" fmla="*/ 144 w 144"/>
                <a:gd name="T17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4" h="180">
                  <a:moveTo>
                    <a:pt x="144" y="0"/>
                  </a:moveTo>
                  <a:lnTo>
                    <a:pt x="144" y="29"/>
                  </a:lnTo>
                  <a:lnTo>
                    <a:pt x="92" y="29"/>
                  </a:lnTo>
                  <a:lnTo>
                    <a:pt x="92" y="180"/>
                  </a:lnTo>
                  <a:lnTo>
                    <a:pt x="54" y="180"/>
                  </a:lnTo>
                  <a:lnTo>
                    <a:pt x="54" y="29"/>
                  </a:lnTo>
                  <a:lnTo>
                    <a:pt x="0" y="29"/>
                  </a:lnTo>
                  <a:lnTo>
                    <a:pt x="0" y="0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9" name="PA-işḻïde">
              <a:extLst>
                <a:ext uri="{FF2B5EF4-FFF2-40B4-BE49-F238E27FC236}">
                  <a16:creationId xmlns:a16="http://schemas.microsoft.com/office/drawing/2014/main" id="{B4592087-DCB2-46EA-9734-6FDE126691CF}"/>
                </a:ext>
              </a:extLst>
            </p:cNvPr>
            <p:cNvSpPr/>
            <p:nvPr>
              <p:custDataLst>
                <p:tags r:id="rId32"/>
              </p:custDataLst>
            </p:nvPr>
          </p:nvSpPr>
          <p:spPr bwMode="auto">
            <a:xfrm>
              <a:off x="3148352" y="2699981"/>
              <a:ext cx="31151" cy="15154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0" name="PA-ïṡļidè">
              <a:extLst>
                <a:ext uri="{FF2B5EF4-FFF2-40B4-BE49-F238E27FC236}">
                  <a16:creationId xmlns:a16="http://schemas.microsoft.com/office/drawing/2014/main" id="{3BC15ED1-2347-4100-99AE-1BBBB8774C05}"/>
                </a:ext>
              </a:extLst>
            </p:cNvPr>
            <p:cNvSpPr/>
            <p:nvPr>
              <p:custDataLst>
                <p:tags r:id="rId33"/>
              </p:custDataLst>
            </p:nvPr>
          </p:nvSpPr>
          <p:spPr bwMode="auto">
            <a:xfrm>
              <a:off x="3199707" y="2699981"/>
              <a:ext cx="121233" cy="151541"/>
            </a:xfrm>
            <a:custGeom>
              <a:avLst/>
              <a:gdLst>
                <a:gd name="T0" fmla="*/ 144 w 144"/>
                <a:gd name="T1" fmla="*/ 0 h 180"/>
                <a:gd name="T2" fmla="*/ 144 w 144"/>
                <a:gd name="T3" fmla="*/ 29 h 180"/>
                <a:gd name="T4" fmla="*/ 90 w 144"/>
                <a:gd name="T5" fmla="*/ 29 h 180"/>
                <a:gd name="T6" fmla="*/ 90 w 144"/>
                <a:gd name="T7" fmla="*/ 180 h 180"/>
                <a:gd name="T8" fmla="*/ 52 w 144"/>
                <a:gd name="T9" fmla="*/ 180 h 180"/>
                <a:gd name="T10" fmla="*/ 52 w 144"/>
                <a:gd name="T11" fmla="*/ 29 h 180"/>
                <a:gd name="T12" fmla="*/ 0 w 144"/>
                <a:gd name="T13" fmla="*/ 29 h 180"/>
                <a:gd name="T14" fmla="*/ 0 w 144"/>
                <a:gd name="T15" fmla="*/ 0 h 180"/>
                <a:gd name="T16" fmla="*/ 144 w 144"/>
                <a:gd name="T17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4" h="180">
                  <a:moveTo>
                    <a:pt x="144" y="0"/>
                  </a:moveTo>
                  <a:lnTo>
                    <a:pt x="144" y="29"/>
                  </a:lnTo>
                  <a:lnTo>
                    <a:pt x="90" y="29"/>
                  </a:lnTo>
                  <a:lnTo>
                    <a:pt x="90" y="180"/>
                  </a:lnTo>
                  <a:lnTo>
                    <a:pt x="52" y="180"/>
                  </a:lnTo>
                  <a:lnTo>
                    <a:pt x="52" y="29"/>
                  </a:lnTo>
                  <a:lnTo>
                    <a:pt x="0" y="29"/>
                  </a:lnTo>
                  <a:lnTo>
                    <a:pt x="0" y="0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1" name="PA-íṥḷiḑe">
              <a:extLst>
                <a:ext uri="{FF2B5EF4-FFF2-40B4-BE49-F238E27FC236}">
                  <a16:creationId xmlns:a16="http://schemas.microsoft.com/office/drawing/2014/main" id="{C701E818-F4D5-4A20-99E8-34D87EFFD904}"/>
                </a:ext>
              </a:extLst>
            </p:cNvPr>
            <p:cNvSpPr/>
            <p:nvPr>
              <p:custDataLst>
                <p:tags r:id="rId34"/>
              </p:custDataLst>
            </p:nvPr>
          </p:nvSpPr>
          <p:spPr bwMode="auto">
            <a:xfrm>
              <a:off x="3339462" y="2699981"/>
              <a:ext cx="90925" cy="151541"/>
            </a:xfrm>
            <a:custGeom>
              <a:avLst/>
              <a:gdLst>
                <a:gd name="T0" fmla="*/ 37 w 108"/>
                <a:gd name="T1" fmla="*/ 149 h 180"/>
                <a:gd name="T2" fmla="*/ 108 w 108"/>
                <a:gd name="T3" fmla="*/ 149 h 180"/>
                <a:gd name="T4" fmla="*/ 108 w 108"/>
                <a:gd name="T5" fmla="*/ 180 h 180"/>
                <a:gd name="T6" fmla="*/ 0 w 108"/>
                <a:gd name="T7" fmla="*/ 180 h 180"/>
                <a:gd name="T8" fmla="*/ 0 w 108"/>
                <a:gd name="T9" fmla="*/ 0 h 180"/>
                <a:gd name="T10" fmla="*/ 37 w 108"/>
                <a:gd name="T11" fmla="*/ 0 h 180"/>
                <a:gd name="T12" fmla="*/ 37 w 108"/>
                <a:gd name="T13" fmla="*/ 149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" h="180">
                  <a:moveTo>
                    <a:pt x="37" y="149"/>
                  </a:moveTo>
                  <a:lnTo>
                    <a:pt x="108" y="149"/>
                  </a:lnTo>
                  <a:lnTo>
                    <a:pt x="108" y="180"/>
                  </a:lnTo>
                  <a:lnTo>
                    <a:pt x="0" y="180"/>
                  </a:lnTo>
                  <a:lnTo>
                    <a:pt x="0" y="0"/>
                  </a:lnTo>
                  <a:lnTo>
                    <a:pt x="37" y="0"/>
                  </a:lnTo>
                  <a:lnTo>
                    <a:pt x="37" y="1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2" name="PA-ï$ḷídê">
              <a:extLst>
                <a:ext uri="{FF2B5EF4-FFF2-40B4-BE49-F238E27FC236}">
                  <a16:creationId xmlns:a16="http://schemas.microsoft.com/office/drawing/2014/main" id="{C327BDAA-640B-4BE7-82C9-FD84E6A0EAD6}"/>
                </a:ext>
              </a:extLst>
            </p:cNvPr>
            <p:cNvSpPr/>
            <p:nvPr>
              <p:custDataLst>
                <p:tags r:id="rId35"/>
              </p:custDataLst>
            </p:nvPr>
          </p:nvSpPr>
          <p:spPr bwMode="auto">
            <a:xfrm>
              <a:off x="3448909" y="2699981"/>
              <a:ext cx="97661" cy="151541"/>
            </a:xfrm>
            <a:custGeom>
              <a:avLst/>
              <a:gdLst>
                <a:gd name="T0" fmla="*/ 116 w 116"/>
                <a:gd name="T1" fmla="*/ 0 h 180"/>
                <a:gd name="T2" fmla="*/ 116 w 116"/>
                <a:gd name="T3" fmla="*/ 29 h 180"/>
                <a:gd name="T4" fmla="*/ 38 w 116"/>
                <a:gd name="T5" fmla="*/ 29 h 180"/>
                <a:gd name="T6" fmla="*/ 38 w 116"/>
                <a:gd name="T7" fmla="*/ 76 h 180"/>
                <a:gd name="T8" fmla="*/ 99 w 116"/>
                <a:gd name="T9" fmla="*/ 76 h 180"/>
                <a:gd name="T10" fmla="*/ 99 w 116"/>
                <a:gd name="T11" fmla="*/ 104 h 180"/>
                <a:gd name="T12" fmla="*/ 38 w 116"/>
                <a:gd name="T13" fmla="*/ 104 h 180"/>
                <a:gd name="T14" fmla="*/ 38 w 116"/>
                <a:gd name="T15" fmla="*/ 152 h 180"/>
                <a:gd name="T16" fmla="*/ 116 w 116"/>
                <a:gd name="T17" fmla="*/ 152 h 180"/>
                <a:gd name="T18" fmla="*/ 116 w 116"/>
                <a:gd name="T19" fmla="*/ 180 h 180"/>
                <a:gd name="T20" fmla="*/ 0 w 116"/>
                <a:gd name="T21" fmla="*/ 180 h 180"/>
                <a:gd name="T22" fmla="*/ 0 w 116"/>
                <a:gd name="T23" fmla="*/ 0 h 180"/>
                <a:gd name="T24" fmla="*/ 116 w 116"/>
                <a:gd name="T25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6" h="180">
                  <a:moveTo>
                    <a:pt x="116" y="0"/>
                  </a:moveTo>
                  <a:lnTo>
                    <a:pt x="116" y="29"/>
                  </a:lnTo>
                  <a:lnTo>
                    <a:pt x="38" y="29"/>
                  </a:lnTo>
                  <a:lnTo>
                    <a:pt x="38" y="76"/>
                  </a:lnTo>
                  <a:lnTo>
                    <a:pt x="99" y="76"/>
                  </a:lnTo>
                  <a:lnTo>
                    <a:pt x="99" y="104"/>
                  </a:lnTo>
                  <a:lnTo>
                    <a:pt x="38" y="104"/>
                  </a:lnTo>
                  <a:lnTo>
                    <a:pt x="38" y="152"/>
                  </a:lnTo>
                  <a:lnTo>
                    <a:pt x="116" y="152"/>
                  </a:lnTo>
                  <a:lnTo>
                    <a:pt x="116" y="180"/>
                  </a:lnTo>
                  <a:lnTo>
                    <a:pt x="0" y="180"/>
                  </a:lnTo>
                  <a:lnTo>
                    <a:pt x="0" y="0"/>
                  </a:lnTo>
                  <a:lnTo>
                    <a:pt x="1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3" name="PA-íSḻiďé">
              <a:extLst>
                <a:ext uri="{FF2B5EF4-FFF2-40B4-BE49-F238E27FC236}">
                  <a16:creationId xmlns:a16="http://schemas.microsoft.com/office/drawing/2014/main" id="{A2AD59A5-8DA8-4351-B923-8A1046BDA83E}"/>
                </a:ext>
              </a:extLst>
            </p:cNvPr>
            <p:cNvSpPr/>
            <p:nvPr>
              <p:custDataLst>
                <p:tags r:id="rId36"/>
              </p:custDataLst>
            </p:nvPr>
          </p:nvSpPr>
          <p:spPr bwMode="auto">
            <a:xfrm>
              <a:off x="3008597" y="3110828"/>
              <a:ext cx="137230" cy="153226"/>
            </a:xfrm>
            <a:custGeom>
              <a:avLst/>
              <a:gdLst>
                <a:gd name="T0" fmla="*/ 69 w 69"/>
                <a:gd name="T1" fmla="*/ 39 h 77"/>
                <a:gd name="T2" fmla="*/ 66 w 69"/>
                <a:gd name="T3" fmla="*/ 54 h 77"/>
                <a:gd name="T4" fmla="*/ 58 w 69"/>
                <a:gd name="T5" fmla="*/ 66 h 77"/>
                <a:gd name="T6" fmla="*/ 46 w 69"/>
                <a:gd name="T7" fmla="*/ 74 h 77"/>
                <a:gd name="T8" fmla="*/ 30 w 69"/>
                <a:gd name="T9" fmla="*/ 77 h 77"/>
                <a:gd name="T10" fmla="*/ 0 w 69"/>
                <a:gd name="T11" fmla="*/ 77 h 77"/>
                <a:gd name="T12" fmla="*/ 0 w 69"/>
                <a:gd name="T13" fmla="*/ 0 h 77"/>
                <a:gd name="T14" fmla="*/ 30 w 69"/>
                <a:gd name="T15" fmla="*/ 0 h 77"/>
                <a:gd name="T16" fmla="*/ 46 w 69"/>
                <a:gd name="T17" fmla="*/ 3 h 77"/>
                <a:gd name="T18" fmla="*/ 58 w 69"/>
                <a:gd name="T19" fmla="*/ 11 h 77"/>
                <a:gd name="T20" fmla="*/ 66 w 69"/>
                <a:gd name="T21" fmla="*/ 23 h 77"/>
                <a:gd name="T22" fmla="*/ 69 w 69"/>
                <a:gd name="T23" fmla="*/ 39 h 77"/>
                <a:gd name="T24" fmla="*/ 53 w 69"/>
                <a:gd name="T25" fmla="*/ 39 h 77"/>
                <a:gd name="T26" fmla="*/ 51 w 69"/>
                <a:gd name="T27" fmla="*/ 28 h 77"/>
                <a:gd name="T28" fmla="*/ 47 w 69"/>
                <a:gd name="T29" fmla="*/ 20 h 77"/>
                <a:gd name="T30" fmla="*/ 39 w 69"/>
                <a:gd name="T31" fmla="*/ 15 h 77"/>
                <a:gd name="T32" fmla="*/ 30 w 69"/>
                <a:gd name="T33" fmla="*/ 13 h 77"/>
                <a:gd name="T34" fmla="*/ 16 w 69"/>
                <a:gd name="T35" fmla="*/ 13 h 77"/>
                <a:gd name="T36" fmla="*/ 16 w 69"/>
                <a:gd name="T37" fmla="*/ 65 h 77"/>
                <a:gd name="T38" fmla="*/ 30 w 69"/>
                <a:gd name="T39" fmla="*/ 65 h 77"/>
                <a:gd name="T40" fmla="*/ 39 w 69"/>
                <a:gd name="T41" fmla="*/ 63 h 77"/>
                <a:gd name="T42" fmla="*/ 47 w 69"/>
                <a:gd name="T43" fmla="*/ 58 h 77"/>
                <a:gd name="T44" fmla="*/ 51 w 69"/>
                <a:gd name="T45" fmla="*/ 50 h 77"/>
                <a:gd name="T46" fmla="*/ 53 w 69"/>
                <a:gd name="T47" fmla="*/ 39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9" h="77">
                  <a:moveTo>
                    <a:pt x="69" y="39"/>
                  </a:moveTo>
                  <a:cubicBezTo>
                    <a:pt x="69" y="44"/>
                    <a:pt x="68" y="49"/>
                    <a:pt x="66" y="54"/>
                  </a:cubicBezTo>
                  <a:cubicBezTo>
                    <a:pt x="64" y="59"/>
                    <a:pt x="62" y="63"/>
                    <a:pt x="58" y="66"/>
                  </a:cubicBezTo>
                  <a:cubicBezTo>
                    <a:pt x="55" y="70"/>
                    <a:pt x="51" y="72"/>
                    <a:pt x="46" y="74"/>
                  </a:cubicBezTo>
                  <a:cubicBezTo>
                    <a:pt x="41" y="76"/>
                    <a:pt x="36" y="77"/>
                    <a:pt x="3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6" y="0"/>
                    <a:pt x="41" y="1"/>
                    <a:pt x="46" y="3"/>
                  </a:cubicBezTo>
                  <a:cubicBezTo>
                    <a:pt x="51" y="5"/>
                    <a:pt x="55" y="8"/>
                    <a:pt x="58" y="11"/>
                  </a:cubicBezTo>
                  <a:cubicBezTo>
                    <a:pt x="62" y="15"/>
                    <a:pt x="64" y="19"/>
                    <a:pt x="66" y="23"/>
                  </a:cubicBezTo>
                  <a:cubicBezTo>
                    <a:pt x="68" y="28"/>
                    <a:pt x="69" y="33"/>
                    <a:pt x="69" y="39"/>
                  </a:cubicBezTo>
                  <a:close/>
                  <a:moveTo>
                    <a:pt x="53" y="39"/>
                  </a:moveTo>
                  <a:cubicBezTo>
                    <a:pt x="53" y="35"/>
                    <a:pt x="52" y="31"/>
                    <a:pt x="51" y="28"/>
                  </a:cubicBezTo>
                  <a:cubicBezTo>
                    <a:pt x="50" y="25"/>
                    <a:pt x="49" y="22"/>
                    <a:pt x="47" y="20"/>
                  </a:cubicBezTo>
                  <a:cubicBezTo>
                    <a:pt x="45" y="18"/>
                    <a:pt x="42" y="16"/>
                    <a:pt x="39" y="15"/>
                  </a:cubicBezTo>
                  <a:cubicBezTo>
                    <a:pt x="37" y="13"/>
                    <a:pt x="33" y="13"/>
                    <a:pt x="30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6" y="65"/>
                    <a:pt x="16" y="65"/>
                    <a:pt x="16" y="65"/>
                  </a:cubicBezTo>
                  <a:cubicBezTo>
                    <a:pt x="30" y="65"/>
                    <a:pt x="30" y="65"/>
                    <a:pt x="30" y="65"/>
                  </a:cubicBezTo>
                  <a:cubicBezTo>
                    <a:pt x="33" y="65"/>
                    <a:pt x="37" y="64"/>
                    <a:pt x="39" y="63"/>
                  </a:cubicBezTo>
                  <a:cubicBezTo>
                    <a:pt x="42" y="62"/>
                    <a:pt x="45" y="60"/>
                    <a:pt x="47" y="58"/>
                  </a:cubicBezTo>
                  <a:cubicBezTo>
                    <a:pt x="49" y="55"/>
                    <a:pt x="50" y="53"/>
                    <a:pt x="51" y="50"/>
                  </a:cubicBezTo>
                  <a:cubicBezTo>
                    <a:pt x="52" y="46"/>
                    <a:pt x="53" y="43"/>
                    <a:pt x="53" y="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4" name="PA-íşlïḍê">
              <a:extLst>
                <a:ext uri="{FF2B5EF4-FFF2-40B4-BE49-F238E27FC236}">
                  <a16:creationId xmlns:a16="http://schemas.microsoft.com/office/drawing/2014/main" id="{D6359166-6C22-4ED8-9CF2-B313053EE170}"/>
                </a:ext>
              </a:extLst>
            </p:cNvPr>
            <p:cNvSpPr/>
            <p:nvPr>
              <p:custDataLst>
                <p:tags r:id="rId37"/>
              </p:custDataLst>
            </p:nvPr>
          </p:nvSpPr>
          <p:spPr bwMode="auto">
            <a:xfrm>
              <a:off x="3163505" y="3188283"/>
              <a:ext cx="56408" cy="244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5" name="PA-iṧlîḑè">
              <a:extLst>
                <a:ext uri="{FF2B5EF4-FFF2-40B4-BE49-F238E27FC236}">
                  <a16:creationId xmlns:a16="http://schemas.microsoft.com/office/drawing/2014/main" id="{422CE6B2-FB05-4F29-81B9-A83D7DF70437}"/>
                </a:ext>
              </a:extLst>
            </p:cNvPr>
            <p:cNvSpPr/>
            <p:nvPr>
              <p:custDataLst>
                <p:tags r:id="rId38"/>
              </p:custDataLst>
            </p:nvPr>
          </p:nvSpPr>
          <p:spPr bwMode="auto">
            <a:xfrm>
              <a:off x="3247695" y="3110828"/>
              <a:ext cx="137230" cy="153226"/>
            </a:xfrm>
            <a:custGeom>
              <a:avLst/>
              <a:gdLst>
                <a:gd name="T0" fmla="*/ 69 w 69"/>
                <a:gd name="T1" fmla="*/ 39 h 77"/>
                <a:gd name="T2" fmla="*/ 66 w 69"/>
                <a:gd name="T3" fmla="*/ 54 h 77"/>
                <a:gd name="T4" fmla="*/ 58 w 69"/>
                <a:gd name="T5" fmla="*/ 66 h 77"/>
                <a:gd name="T6" fmla="*/ 45 w 69"/>
                <a:gd name="T7" fmla="*/ 74 h 77"/>
                <a:gd name="T8" fmla="*/ 29 w 69"/>
                <a:gd name="T9" fmla="*/ 77 h 77"/>
                <a:gd name="T10" fmla="*/ 0 w 69"/>
                <a:gd name="T11" fmla="*/ 77 h 77"/>
                <a:gd name="T12" fmla="*/ 0 w 69"/>
                <a:gd name="T13" fmla="*/ 0 h 77"/>
                <a:gd name="T14" fmla="*/ 29 w 69"/>
                <a:gd name="T15" fmla="*/ 0 h 77"/>
                <a:gd name="T16" fmla="*/ 45 w 69"/>
                <a:gd name="T17" fmla="*/ 3 h 77"/>
                <a:gd name="T18" fmla="*/ 58 w 69"/>
                <a:gd name="T19" fmla="*/ 11 h 77"/>
                <a:gd name="T20" fmla="*/ 66 w 69"/>
                <a:gd name="T21" fmla="*/ 23 h 77"/>
                <a:gd name="T22" fmla="*/ 69 w 69"/>
                <a:gd name="T23" fmla="*/ 39 h 77"/>
                <a:gd name="T24" fmla="*/ 52 w 69"/>
                <a:gd name="T25" fmla="*/ 39 h 77"/>
                <a:gd name="T26" fmla="*/ 51 w 69"/>
                <a:gd name="T27" fmla="*/ 28 h 77"/>
                <a:gd name="T28" fmla="*/ 46 w 69"/>
                <a:gd name="T29" fmla="*/ 20 h 77"/>
                <a:gd name="T30" fmla="*/ 39 w 69"/>
                <a:gd name="T31" fmla="*/ 15 h 77"/>
                <a:gd name="T32" fmla="*/ 29 w 69"/>
                <a:gd name="T33" fmla="*/ 13 h 77"/>
                <a:gd name="T34" fmla="*/ 16 w 69"/>
                <a:gd name="T35" fmla="*/ 13 h 77"/>
                <a:gd name="T36" fmla="*/ 16 w 69"/>
                <a:gd name="T37" fmla="*/ 65 h 77"/>
                <a:gd name="T38" fmla="*/ 29 w 69"/>
                <a:gd name="T39" fmla="*/ 65 h 77"/>
                <a:gd name="T40" fmla="*/ 39 w 69"/>
                <a:gd name="T41" fmla="*/ 63 h 77"/>
                <a:gd name="T42" fmla="*/ 46 w 69"/>
                <a:gd name="T43" fmla="*/ 58 h 77"/>
                <a:gd name="T44" fmla="*/ 51 w 69"/>
                <a:gd name="T45" fmla="*/ 50 h 77"/>
                <a:gd name="T46" fmla="*/ 52 w 69"/>
                <a:gd name="T47" fmla="*/ 39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9" h="77">
                  <a:moveTo>
                    <a:pt x="69" y="39"/>
                  </a:moveTo>
                  <a:cubicBezTo>
                    <a:pt x="69" y="44"/>
                    <a:pt x="68" y="49"/>
                    <a:pt x="66" y="54"/>
                  </a:cubicBezTo>
                  <a:cubicBezTo>
                    <a:pt x="64" y="59"/>
                    <a:pt x="61" y="63"/>
                    <a:pt x="58" y="66"/>
                  </a:cubicBezTo>
                  <a:cubicBezTo>
                    <a:pt x="54" y="70"/>
                    <a:pt x="50" y="72"/>
                    <a:pt x="45" y="74"/>
                  </a:cubicBezTo>
                  <a:cubicBezTo>
                    <a:pt x="41" y="76"/>
                    <a:pt x="35" y="77"/>
                    <a:pt x="29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35" y="0"/>
                    <a:pt x="41" y="1"/>
                    <a:pt x="45" y="3"/>
                  </a:cubicBezTo>
                  <a:cubicBezTo>
                    <a:pt x="50" y="5"/>
                    <a:pt x="54" y="8"/>
                    <a:pt x="58" y="11"/>
                  </a:cubicBezTo>
                  <a:cubicBezTo>
                    <a:pt x="61" y="15"/>
                    <a:pt x="64" y="19"/>
                    <a:pt x="66" y="23"/>
                  </a:cubicBezTo>
                  <a:cubicBezTo>
                    <a:pt x="68" y="28"/>
                    <a:pt x="69" y="33"/>
                    <a:pt x="69" y="39"/>
                  </a:cubicBezTo>
                  <a:close/>
                  <a:moveTo>
                    <a:pt x="52" y="39"/>
                  </a:moveTo>
                  <a:cubicBezTo>
                    <a:pt x="52" y="35"/>
                    <a:pt x="52" y="31"/>
                    <a:pt x="51" y="28"/>
                  </a:cubicBezTo>
                  <a:cubicBezTo>
                    <a:pt x="50" y="25"/>
                    <a:pt x="48" y="22"/>
                    <a:pt x="46" y="20"/>
                  </a:cubicBezTo>
                  <a:cubicBezTo>
                    <a:pt x="44" y="18"/>
                    <a:pt x="42" y="16"/>
                    <a:pt x="39" y="15"/>
                  </a:cubicBezTo>
                  <a:cubicBezTo>
                    <a:pt x="36" y="13"/>
                    <a:pt x="33" y="13"/>
                    <a:pt x="29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6" y="65"/>
                    <a:pt x="16" y="65"/>
                    <a:pt x="16" y="65"/>
                  </a:cubicBezTo>
                  <a:cubicBezTo>
                    <a:pt x="29" y="65"/>
                    <a:pt x="29" y="65"/>
                    <a:pt x="29" y="65"/>
                  </a:cubicBezTo>
                  <a:cubicBezTo>
                    <a:pt x="33" y="65"/>
                    <a:pt x="36" y="64"/>
                    <a:pt x="39" y="63"/>
                  </a:cubicBezTo>
                  <a:cubicBezTo>
                    <a:pt x="42" y="62"/>
                    <a:pt x="44" y="60"/>
                    <a:pt x="46" y="58"/>
                  </a:cubicBezTo>
                  <a:cubicBezTo>
                    <a:pt x="48" y="55"/>
                    <a:pt x="50" y="53"/>
                    <a:pt x="51" y="50"/>
                  </a:cubicBezTo>
                  <a:cubicBezTo>
                    <a:pt x="52" y="46"/>
                    <a:pt x="52" y="43"/>
                    <a:pt x="52" y="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6" name="PA-ïṥľidê">
              <a:extLst>
                <a:ext uri="{FF2B5EF4-FFF2-40B4-BE49-F238E27FC236}">
                  <a16:creationId xmlns:a16="http://schemas.microsoft.com/office/drawing/2014/main" id="{7FCA7E43-15FE-42CA-807D-701472CAD1D9}"/>
                </a:ext>
              </a:extLst>
            </p:cNvPr>
            <p:cNvSpPr/>
            <p:nvPr>
              <p:custDataLst>
                <p:tags r:id="rId39"/>
              </p:custDataLst>
            </p:nvPr>
          </p:nvSpPr>
          <p:spPr bwMode="auto">
            <a:xfrm>
              <a:off x="3384924" y="3110828"/>
              <a:ext cx="151541" cy="153226"/>
            </a:xfrm>
            <a:custGeom>
              <a:avLst/>
              <a:gdLst>
                <a:gd name="T0" fmla="*/ 76 w 76"/>
                <a:gd name="T1" fmla="*/ 77 h 77"/>
                <a:gd name="T2" fmla="*/ 64 w 76"/>
                <a:gd name="T3" fmla="*/ 77 h 77"/>
                <a:gd name="T4" fmla="*/ 60 w 76"/>
                <a:gd name="T5" fmla="*/ 76 h 77"/>
                <a:gd name="T6" fmla="*/ 58 w 76"/>
                <a:gd name="T7" fmla="*/ 74 h 77"/>
                <a:gd name="T8" fmla="*/ 53 w 76"/>
                <a:gd name="T9" fmla="*/ 59 h 77"/>
                <a:gd name="T10" fmla="*/ 23 w 76"/>
                <a:gd name="T11" fmla="*/ 59 h 77"/>
                <a:gd name="T12" fmla="*/ 17 w 76"/>
                <a:gd name="T13" fmla="*/ 74 h 77"/>
                <a:gd name="T14" fmla="*/ 16 w 76"/>
                <a:gd name="T15" fmla="*/ 76 h 77"/>
                <a:gd name="T16" fmla="*/ 12 w 76"/>
                <a:gd name="T17" fmla="*/ 77 h 77"/>
                <a:gd name="T18" fmla="*/ 0 w 76"/>
                <a:gd name="T19" fmla="*/ 77 h 77"/>
                <a:gd name="T20" fmla="*/ 30 w 76"/>
                <a:gd name="T21" fmla="*/ 0 h 77"/>
                <a:gd name="T22" fmla="*/ 46 w 76"/>
                <a:gd name="T23" fmla="*/ 0 h 77"/>
                <a:gd name="T24" fmla="*/ 76 w 76"/>
                <a:gd name="T25" fmla="*/ 77 h 77"/>
                <a:gd name="T26" fmla="*/ 26 w 76"/>
                <a:gd name="T27" fmla="*/ 48 h 77"/>
                <a:gd name="T28" fmla="*/ 49 w 76"/>
                <a:gd name="T29" fmla="*/ 48 h 77"/>
                <a:gd name="T30" fmla="*/ 41 w 76"/>
                <a:gd name="T31" fmla="*/ 25 h 77"/>
                <a:gd name="T32" fmla="*/ 39 w 76"/>
                <a:gd name="T33" fmla="*/ 20 h 77"/>
                <a:gd name="T34" fmla="*/ 38 w 76"/>
                <a:gd name="T35" fmla="*/ 15 h 77"/>
                <a:gd name="T36" fmla="*/ 36 w 76"/>
                <a:gd name="T37" fmla="*/ 20 h 77"/>
                <a:gd name="T38" fmla="*/ 35 w 76"/>
                <a:gd name="T39" fmla="*/ 25 h 77"/>
                <a:gd name="T40" fmla="*/ 26 w 76"/>
                <a:gd name="T41" fmla="*/ 48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6" h="77">
                  <a:moveTo>
                    <a:pt x="76" y="77"/>
                  </a:moveTo>
                  <a:cubicBezTo>
                    <a:pt x="64" y="77"/>
                    <a:pt x="64" y="77"/>
                    <a:pt x="64" y="77"/>
                  </a:cubicBezTo>
                  <a:cubicBezTo>
                    <a:pt x="62" y="77"/>
                    <a:pt x="61" y="77"/>
                    <a:pt x="60" y="76"/>
                  </a:cubicBezTo>
                  <a:cubicBezTo>
                    <a:pt x="59" y="75"/>
                    <a:pt x="59" y="75"/>
                    <a:pt x="58" y="74"/>
                  </a:cubicBezTo>
                  <a:cubicBezTo>
                    <a:pt x="53" y="59"/>
                    <a:pt x="53" y="59"/>
                    <a:pt x="53" y="59"/>
                  </a:cubicBezTo>
                  <a:cubicBezTo>
                    <a:pt x="23" y="59"/>
                    <a:pt x="23" y="59"/>
                    <a:pt x="23" y="59"/>
                  </a:cubicBezTo>
                  <a:cubicBezTo>
                    <a:pt x="17" y="74"/>
                    <a:pt x="17" y="74"/>
                    <a:pt x="17" y="74"/>
                  </a:cubicBezTo>
                  <a:cubicBezTo>
                    <a:pt x="17" y="74"/>
                    <a:pt x="16" y="75"/>
                    <a:pt x="16" y="76"/>
                  </a:cubicBezTo>
                  <a:cubicBezTo>
                    <a:pt x="15" y="77"/>
                    <a:pt x="14" y="77"/>
                    <a:pt x="12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46" y="0"/>
                    <a:pt x="46" y="0"/>
                    <a:pt x="46" y="0"/>
                  </a:cubicBezTo>
                  <a:lnTo>
                    <a:pt x="76" y="77"/>
                  </a:lnTo>
                  <a:close/>
                  <a:moveTo>
                    <a:pt x="26" y="48"/>
                  </a:moveTo>
                  <a:cubicBezTo>
                    <a:pt x="49" y="48"/>
                    <a:pt x="49" y="48"/>
                    <a:pt x="49" y="48"/>
                  </a:cubicBezTo>
                  <a:cubicBezTo>
                    <a:pt x="41" y="25"/>
                    <a:pt x="41" y="25"/>
                    <a:pt x="41" y="25"/>
                  </a:cubicBezTo>
                  <a:cubicBezTo>
                    <a:pt x="40" y="23"/>
                    <a:pt x="40" y="22"/>
                    <a:pt x="39" y="20"/>
                  </a:cubicBezTo>
                  <a:cubicBezTo>
                    <a:pt x="39" y="19"/>
                    <a:pt x="38" y="17"/>
                    <a:pt x="38" y="15"/>
                  </a:cubicBezTo>
                  <a:cubicBezTo>
                    <a:pt x="37" y="17"/>
                    <a:pt x="37" y="19"/>
                    <a:pt x="36" y="20"/>
                  </a:cubicBezTo>
                  <a:cubicBezTo>
                    <a:pt x="36" y="22"/>
                    <a:pt x="35" y="23"/>
                    <a:pt x="35" y="25"/>
                  </a:cubicBezTo>
                  <a:lnTo>
                    <a:pt x="26" y="4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7" name="PA-íŝḷîḋe">
              <a:extLst>
                <a:ext uri="{FF2B5EF4-FFF2-40B4-BE49-F238E27FC236}">
                  <a16:creationId xmlns:a16="http://schemas.microsoft.com/office/drawing/2014/main" id="{542FED02-B359-40C3-BF51-9A3D012C2919}"/>
                </a:ext>
              </a:extLst>
            </p:cNvPr>
            <p:cNvSpPr/>
            <p:nvPr>
              <p:custDataLst>
                <p:tags r:id="rId40"/>
              </p:custDataLst>
            </p:nvPr>
          </p:nvSpPr>
          <p:spPr bwMode="auto">
            <a:xfrm>
              <a:off x="3516260" y="3110828"/>
              <a:ext cx="141439" cy="153226"/>
            </a:xfrm>
            <a:custGeom>
              <a:avLst/>
              <a:gdLst>
                <a:gd name="T0" fmla="*/ 43 w 71"/>
                <a:gd name="T1" fmla="*/ 48 h 77"/>
                <a:gd name="T2" fmla="*/ 43 w 71"/>
                <a:gd name="T3" fmla="*/ 77 h 77"/>
                <a:gd name="T4" fmla="*/ 28 w 71"/>
                <a:gd name="T5" fmla="*/ 77 h 77"/>
                <a:gd name="T6" fmla="*/ 28 w 71"/>
                <a:gd name="T7" fmla="*/ 48 h 77"/>
                <a:gd name="T8" fmla="*/ 0 w 71"/>
                <a:gd name="T9" fmla="*/ 0 h 77"/>
                <a:gd name="T10" fmla="*/ 14 w 71"/>
                <a:gd name="T11" fmla="*/ 0 h 77"/>
                <a:gd name="T12" fmla="*/ 17 w 71"/>
                <a:gd name="T13" fmla="*/ 1 h 77"/>
                <a:gd name="T14" fmla="*/ 19 w 71"/>
                <a:gd name="T15" fmla="*/ 4 h 77"/>
                <a:gd name="T16" fmla="*/ 32 w 71"/>
                <a:gd name="T17" fmla="*/ 28 h 77"/>
                <a:gd name="T18" fmla="*/ 34 w 71"/>
                <a:gd name="T19" fmla="*/ 33 h 77"/>
                <a:gd name="T20" fmla="*/ 36 w 71"/>
                <a:gd name="T21" fmla="*/ 37 h 77"/>
                <a:gd name="T22" fmla="*/ 40 w 71"/>
                <a:gd name="T23" fmla="*/ 28 h 77"/>
                <a:gd name="T24" fmla="*/ 52 w 71"/>
                <a:gd name="T25" fmla="*/ 4 h 77"/>
                <a:gd name="T26" fmla="*/ 54 w 71"/>
                <a:gd name="T27" fmla="*/ 2 h 77"/>
                <a:gd name="T28" fmla="*/ 57 w 71"/>
                <a:gd name="T29" fmla="*/ 0 h 77"/>
                <a:gd name="T30" fmla="*/ 71 w 71"/>
                <a:gd name="T31" fmla="*/ 0 h 77"/>
                <a:gd name="T32" fmla="*/ 43 w 71"/>
                <a:gd name="T33" fmla="*/ 48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1" h="77">
                  <a:moveTo>
                    <a:pt x="43" y="48"/>
                  </a:moveTo>
                  <a:cubicBezTo>
                    <a:pt x="43" y="77"/>
                    <a:pt x="43" y="77"/>
                    <a:pt x="43" y="77"/>
                  </a:cubicBezTo>
                  <a:cubicBezTo>
                    <a:pt x="28" y="77"/>
                    <a:pt x="28" y="77"/>
                    <a:pt x="28" y="77"/>
                  </a:cubicBezTo>
                  <a:cubicBezTo>
                    <a:pt x="28" y="48"/>
                    <a:pt x="28" y="48"/>
                    <a:pt x="28" y="4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5" y="0"/>
                    <a:pt x="16" y="1"/>
                    <a:pt x="17" y="1"/>
                  </a:cubicBezTo>
                  <a:cubicBezTo>
                    <a:pt x="18" y="2"/>
                    <a:pt x="18" y="3"/>
                    <a:pt x="19" y="4"/>
                  </a:cubicBezTo>
                  <a:cubicBezTo>
                    <a:pt x="32" y="28"/>
                    <a:pt x="32" y="28"/>
                    <a:pt x="32" y="28"/>
                  </a:cubicBezTo>
                  <a:cubicBezTo>
                    <a:pt x="32" y="30"/>
                    <a:pt x="33" y="31"/>
                    <a:pt x="34" y="33"/>
                  </a:cubicBezTo>
                  <a:cubicBezTo>
                    <a:pt x="35" y="34"/>
                    <a:pt x="35" y="35"/>
                    <a:pt x="36" y="37"/>
                  </a:cubicBezTo>
                  <a:cubicBezTo>
                    <a:pt x="37" y="34"/>
                    <a:pt x="38" y="31"/>
                    <a:pt x="40" y="28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2" y="3"/>
                    <a:pt x="53" y="2"/>
                    <a:pt x="54" y="2"/>
                  </a:cubicBezTo>
                  <a:cubicBezTo>
                    <a:pt x="55" y="1"/>
                    <a:pt x="56" y="0"/>
                    <a:pt x="57" y="0"/>
                  </a:cubicBezTo>
                  <a:cubicBezTo>
                    <a:pt x="71" y="0"/>
                    <a:pt x="71" y="0"/>
                    <a:pt x="71" y="0"/>
                  </a:cubicBezTo>
                  <a:lnTo>
                    <a:pt x="43" y="4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8" name="PA-išḻïḍe">
              <a:extLst>
                <a:ext uri="{FF2B5EF4-FFF2-40B4-BE49-F238E27FC236}">
                  <a16:creationId xmlns:a16="http://schemas.microsoft.com/office/drawing/2014/main" id="{E7805C9A-6C79-45F4-B181-F763B7E0FF86}"/>
                </a:ext>
              </a:extLst>
            </p:cNvPr>
            <p:cNvSpPr/>
            <p:nvPr>
              <p:custDataLst>
                <p:tags r:id="rId41"/>
              </p:custDataLst>
            </p:nvPr>
          </p:nvSpPr>
          <p:spPr bwMode="auto">
            <a:xfrm>
              <a:off x="3008597" y="3523358"/>
              <a:ext cx="137230" cy="153226"/>
            </a:xfrm>
            <a:custGeom>
              <a:avLst/>
              <a:gdLst>
                <a:gd name="T0" fmla="*/ 69 w 69"/>
                <a:gd name="T1" fmla="*/ 39 h 77"/>
                <a:gd name="T2" fmla="*/ 66 w 69"/>
                <a:gd name="T3" fmla="*/ 54 h 77"/>
                <a:gd name="T4" fmla="*/ 58 w 69"/>
                <a:gd name="T5" fmla="*/ 66 h 77"/>
                <a:gd name="T6" fmla="*/ 46 w 69"/>
                <a:gd name="T7" fmla="*/ 74 h 77"/>
                <a:gd name="T8" fmla="*/ 30 w 69"/>
                <a:gd name="T9" fmla="*/ 77 h 77"/>
                <a:gd name="T10" fmla="*/ 0 w 69"/>
                <a:gd name="T11" fmla="*/ 77 h 77"/>
                <a:gd name="T12" fmla="*/ 0 w 69"/>
                <a:gd name="T13" fmla="*/ 0 h 77"/>
                <a:gd name="T14" fmla="*/ 30 w 69"/>
                <a:gd name="T15" fmla="*/ 0 h 77"/>
                <a:gd name="T16" fmla="*/ 46 w 69"/>
                <a:gd name="T17" fmla="*/ 3 h 77"/>
                <a:gd name="T18" fmla="*/ 58 w 69"/>
                <a:gd name="T19" fmla="*/ 11 h 77"/>
                <a:gd name="T20" fmla="*/ 66 w 69"/>
                <a:gd name="T21" fmla="*/ 23 h 77"/>
                <a:gd name="T22" fmla="*/ 69 w 69"/>
                <a:gd name="T23" fmla="*/ 39 h 77"/>
                <a:gd name="T24" fmla="*/ 53 w 69"/>
                <a:gd name="T25" fmla="*/ 39 h 77"/>
                <a:gd name="T26" fmla="*/ 51 w 69"/>
                <a:gd name="T27" fmla="*/ 28 h 77"/>
                <a:gd name="T28" fmla="*/ 47 w 69"/>
                <a:gd name="T29" fmla="*/ 20 h 77"/>
                <a:gd name="T30" fmla="*/ 39 w 69"/>
                <a:gd name="T31" fmla="*/ 14 h 77"/>
                <a:gd name="T32" fmla="*/ 30 w 69"/>
                <a:gd name="T33" fmla="*/ 13 h 77"/>
                <a:gd name="T34" fmla="*/ 16 w 69"/>
                <a:gd name="T35" fmla="*/ 13 h 77"/>
                <a:gd name="T36" fmla="*/ 16 w 69"/>
                <a:gd name="T37" fmla="*/ 64 h 77"/>
                <a:gd name="T38" fmla="*/ 30 w 69"/>
                <a:gd name="T39" fmla="*/ 64 h 77"/>
                <a:gd name="T40" fmla="*/ 39 w 69"/>
                <a:gd name="T41" fmla="*/ 63 h 77"/>
                <a:gd name="T42" fmla="*/ 47 w 69"/>
                <a:gd name="T43" fmla="*/ 58 h 77"/>
                <a:gd name="T44" fmla="*/ 51 w 69"/>
                <a:gd name="T45" fmla="*/ 49 h 77"/>
                <a:gd name="T46" fmla="*/ 53 w 69"/>
                <a:gd name="T47" fmla="*/ 39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9" h="77">
                  <a:moveTo>
                    <a:pt x="69" y="39"/>
                  </a:moveTo>
                  <a:cubicBezTo>
                    <a:pt x="69" y="44"/>
                    <a:pt x="68" y="49"/>
                    <a:pt x="66" y="54"/>
                  </a:cubicBezTo>
                  <a:cubicBezTo>
                    <a:pt x="64" y="59"/>
                    <a:pt x="62" y="63"/>
                    <a:pt x="58" y="66"/>
                  </a:cubicBezTo>
                  <a:cubicBezTo>
                    <a:pt x="55" y="69"/>
                    <a:pt x="51" y="72"/>
                    <a:pt x="46" y="74"/>
                  </a:cubicBezTo>
                  <a:cubicBezTo>
                    <a:pt x="41" y="76"/>
                    <a:pt x="36" y="77"/>
                    <a:pt x="3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6" y="0"/>
                    <a:pt x="41" y="1"/>
                    <a:pt x="46" y="3"/>
                  </a:cubicBezTo>
                  <a:cubicBezTo>
                    <a:pt x="51" y="5"/>
                    <a:pt x="55" y="8"/>
                    <a:pt x="58" y="11"/>
                  </a:cubicBezTo>
                  <a:cubicBezTo>
                    <a:pt x="62" y="14"/>
                    <a:pt x="64" y="19"/>
                    <a:pt x="66" y="23"/>
                  </a:cubicBezTo>
                  <a:cubicBezTo>
                    <a:pt x="68" y="28"/>
                    <a:pt x="69" y="33"/>
                    <a:pt x="69" y="39"/>
                  </a:cubicBezTo>
                  <a:close/>
                  <a:moveTo>
                    <a:pt x="53" y="39"/>
                  </a:moveTo>
                  <a:cubicBezTo>
                    <a:pt x="53" y="35"/>
                    <a:pt x="52" y="31"/>
                    <a:pt x="51" y="28"/>
                  </a:cubicBezTo>
                  <a:cubicBezTo>
                    <a:pt x="50" y="25"/>
                    <a:pt x="49" y="22"/>
                    <a:pt x="47" y="20"/>
                  </a:cubicBezTo>
                  <a:cubicBezTo>
                    <a:pt x="45" y="17"/>
                    <a:pt x="42" y="16"/>
                    <a:pt x="39" y="14"/>
                  </a:cubicBezTo>
                  <a:cubicBezTo>
                    <a:pt x="37" y="13"/>
                    <a:pt x="33" y="13"/>
                    <a:pt x="30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6" y="64"/>
                    <a:pt x="16" y="64"/>
                    <a:pt x="16" y="64"/>
                  </a:cubicBezTo>
                  <a:cubicBezTo>
                    <a:pt x="30" y="64"/>
                    <a:pt x="30" y="64"/>
                    <a:pt x="30" y="64"/>
                  </a:cubicBezTo>
                  <a:cubicBezTo>
                    <a:pt x="33" y="64"/>
                    <a:pt x="37" y="64"/>
                    <a:pt x="39" y="63"/>
                  </a:cubicBezTo>
                  <a:cubicBezTo>
                    <a:pt x="42" y="62"/>
                    <a:pt x="45" y="60"/>
                    <a:pt x="47" y="58"/>
                  </a:cubicBezTo>
                  <a:cubicBezTo>
                    <a:pt x="49" y="55"/>
                    <a:pt x="50" y="53"/>
                    <a:pt x="51" y="49"/>
                  </a:cubicBezTo>
                  <a:cubicBezTo>
                    <a:pt x="52" y="46"/>
                    <a:pt x="53" y="43"/>
                    <a:pt x="53" y="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9" name="PA-iṧľïḓe">
              <a:extLst>
                <a:ext uri="{FF2B5EF4-FFF2-40B4-BE49-F238E27FC236}">
                  <a16:creationId xmlns:a16="http://schemas.microsoft.com/office/drawing/2014/main" id="{55AF8B7E-C65C-45BC-9A27-0278788B6FBC}"/>
                </a:ext>
              </a:extLst>
            </p:cNvPr>
            <p:cNvSpPr/>
            <p:nvPr>
              <p:custDataLst>
                <p:tags r:id="rId42"/>
              </p:custDataLst>
            </p:nvPr>
          </p:nvSpPr>
          <p:spPr bwMode="auto">
            <a:xfrm>
              <a:off x="3145826" y="3523358"/>
              <a:ext cx="151541" cy="153226"/>
            </a:xfrm>
            <a:custGeom>
              <a:avLst/>
              <a:gdLst>
                <a:gd name="T0" fmla="*/ 76 w 76"/>
                <a:gd name="T1" fmla="*/ 77 h 77"/>
                <a:gd name="T2" fmla="*/ 64 w 76"/>
                <a:gd name="T3" fmla="*/ 77 h 77"/>
                <a:gd name="T4" fmla="*/ 60 w 76"/>
                <a:gd name="T5" fmla="*/ 76 h 77"/>
                <a:gd name="T6" fmla="*/ 59 w 76"/>
                <a:gd name="T7" fmla="*/ 73 h 77"/>
                <a:gd name="T8" fmla="*/ 53 w 76"/>
                <a:gd name="T9" fmla="*/ 59 h 77"/>
                <a:gd name="T10" fmla="*/ 23 w 76"/>
                <a:gd name="T11" fmla="*/ 59 h 77"/>
                <a:gd name="T12" fmla="*/ 18 w 76"/>
                <a:gd name="T13" fmla="*/ 73 h 77"/>
                <a:gd name="T14" fmla="*/ 16 w 76"/>
                <a:gd name="T15" fmla="*/ 76 h 77"/>
                <a:gd name="T16" fmla="*/ 13 w 76"/>
                <a:gd name="T17" fmla="*/ 77 h 77"/>
                <a:gd name="T18" fmla="*/ 0 w 76"/>
                <a:gd name="T19" fmla="*/ 77 h 77"/>
                <a:gd name="T20" fmla="*/ 30 w 76"/>
                <a:gd name="T21" fmla="*/ 0 h 77"/>
                <a:gd name="T22" fmla="*/ 46 w 76"/>
                <a:gd name="T23" fmla="*/ 0 h 77"/>
                <a:gd name="T24" fmla="*/ 76 w 76"/>
                <a:gd name="T25" fmla="*/ 77 h 77"/>
                <a:gd name="T26" fmla="*/ 27 w 76"/>
                <a:gd name="T27" fmla="*/ 48 h 77"/>
                <a:gd name="T28" fmla="*/ 50 w 76"/>
                <a:gd name="T29" fmla="*/ 48 h 77"/>
                <a:gd name="T30" fmla="*/ 41 w 76"/>
                <a:gd name="T31" fmla="*/ 24 h 77"/>
                <a:gd name="T32" fmla="*/ 40 w 76"/>
                <a:gd name="T33" fmla="*/ 20 h 77"/>
                <a:gd name="T34" fmla="*/ 38 w 76"/>
                <a:gd name="T35" fmla="*/ 15 h 77"/>
                <a:gd name="T36" fmla="*/ 37 w 76"/>
                <a:gd name="T37" fmla="*/ 20 h 77"/>
                <a:gd name="T38" fmla="*/ 35 w 76"/>
                <a:gd name="T39" fmla="*/ 24 h 77"/>
                <a:gd name="T40" fmla="*/ 27 w 76"/>
                <a:gd name="T41" fmla="*/ 48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6" h="77">
                  <a:moveTo>
                    <a:pt x="76" y="77"/>
                  </a:moveTo>
                  <a:cubicBezTo>
                    <a:pt x="64" y="77"/>
                    <a:pt x="64" y="77"/>
                    <a:pt x="64" y="77"/>
                  </a:cubicBezTo>
                  <a:cubicBezTo>
                    <a:pt x="62" y="77"/>
                    <a:pt x="61" y="77"/>
                    <a:pt x="60" y="76"/>
                  </a:cubicBezTo>
                  <a:cubicBezTo>
                    <a:pt x="60" y="75"/>
                    <a:pt x="59" y="74"/>
                    <a:pt x="59" y="73"/>
                  </a:cubicBezTo>
                  <a:cubicBezTo>
                    <a:pt x="53" y="59"/>
                    <a:pt x="53" y="59"/>
                    <a:pt x="53" y="59"/>
                  </a:cubicBezTo>
                  <a:cubicBezTo>
                    <a:pt x="23" y="59"/>
                    <a:pt x="23" y="59"/>
                    <a:pt x="23" y="59"/>
                  </a:cubicBezTo>
                  <a:cubicBezTo>
                    <a:pt x="18" y="73"/>
                    <a:pt x="18" y="73"/>
                    <a:pt x="18" y="73"/>
                  </a:cubicBezTo>
                  <a:cubicBezTo>
                    <a:pt x="17" y="74"/>
                    <a:pt x="17" y="75"/>
                    <a:pt x="16" y="76"/>
                  </a:cubicBezTo>
                  <a:cubicBezTo>
                    <a:pt x="15" y="77"/>
                    <a:pt x="14" y="77"/>
                    <a:pt x="13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46" y="0"/>
                    <a:pt x="46" y="0"/>
                    <a:pt x="46" y="0"/>
                  </a:cubicBezTo>
                  <a:lnTo>
                    <a:pt x="76" y="77"/>
                  </a:lnTo>
                  <a:close/>
                  <a:moveTo>
                    <a:pt x="27" y="48"/>
                  </a:moveTo>
                  <a:cubicBezTo>
                    <a:pt x="50" y="48"/>
                    <a:pt x="50" y="48"/>
                    <a:pt x="50" y="48"/>
                  </a:cubicBezTo>
                  <a:cubicBezTo>
                    <a:pt x="41" y="24"/>
                    <a:pt x="41" y="24"/>
                    <a:pt x="41" y="24"/>
                  </a:cubicBezTo>
                  <a:cubicBezTo>
                    <a:pt x="41" y="23"/>
                    <a:pt x="40" y="22"/>
                    <a:pt x="40" y="20"/>
                  </a:cubicBezTo>
                  <a:cubicBezTo>
                    <a:pt x="39" y="18"/>
                    <a:pt x="39" y="17"/>
                    <a:pt x="38" y="15"/>
                  </a:cubicBezTo>
                  <a:cubicBezTo>
                    <a:pt x="38" y="17"/>
                    <a:pt x="37" y="18"/>
                    <a:pt x="37" y="20"/>
                  </a:cubicBezTo>
                  <a:cubicBezTo>
                    <a:pt x="36" y="22"/>
                    <a:pt x="36" y="23"/>
                    <a:pt x="35" y="24"/>
                  </a:cubicBezTo>
                  <a:lnTo>
                    <a:pt x="27" y="4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0" name="PA-íṣ1ïdê">
              <a:extLst>
                <a:ext uri="{FF2B5EF4-FFF2-40B4-BE49-F238E27FC236}">
                  <a16:creationId xmlns:a16="http://schemas.microsoft.com/office/drawing/2014/main" id="{FBC1FAE8-E6E1-4725-B2EC-60AEB26FF73C}"/>
                </a:ext>
              </a:extLst>
            </p:cNvPr>
            <p:cNvSpPr/>
            <p:nvPr>
              <p:custDataLst>
                <p:tags r:id="rId43"/>
              </p:custDataLst>
            </p:nvPr>
          </p:nvSpPr>
          <p:spPr bwMode="auto">
            <a:xfrm>
              <a:off x="3283055" y="3523358"/>
              <a:ext cx="122075" cy="153226"/>
            </a:xfrm>
            <a:custGeom>
              <a:avLst/>
              <a:gdLst>
                <a:gd name="T0" fmla="*/ 145 w 145"/>
                <a:gd name="T1" fmla="*/ 0 h 182"/>
                <a:gd name="T2" fmla="*/ 145 w 145"/>
                <a:gd name="T3" fmla="*/ 30 h 182"/>
                <a:gd name="T4" fmla="*/ 93 w 145"/>
                <a:gd name="T5" fmla="*/ 30 h 182"/>
                <a:gd name="T6" fmla="*/ 93 w 145"/>
                <a:gd name="T7" fmla="*/ 182 h 182"/>
                <a:gd name="T8" fmla="*/ 55 w 145"/>
                <a:gd name="T9" fmla="*/ 182 h 182"/>
                <a:gd name="T10" fmla="*/ 55 w 145"/>
                <a:gd name="T11" fmla="*/ 30 h 182"/>
                <a:gd name="T12" fmla="*/ 0 w 145"/>
                <a:gd name="T13" fmla="*/ 30 h 182"/>
                <a:gd name="T14" fmla="*/ 0 w 145"/>
                <a:gd name="T15" fmla="*/ 0 h 182"/>
                <a:gd name="T16" fmla="*/ 145 w 145"/>
                <a:gd name="T17" fmla="*/ 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5" h="182">
                  <a:moveTo>
                    <a:pt x="145" y="0"/>
                  </a:moveTo>
                  <a:lnTo>
                    <a:pt x="145" y="30"/>
                  </a:lnTo>
                  <a:lnTo>
                    <a:pt x="93" y="30"/>
                  </a:lnTo>
                  <a:lnTo>
                    <a:pt x="93" y="182"/>
                  </a:lnTo>
                  <a:lnTo>
                    <a:pt x="55" y="182"/>
                  </a:lnTo>
                  <a:lnTo>
                    <a:pt x="55" y="30"/>
                  </a:lnTo>
                  <a:lnTo>
                    <a:pt x="0" y="30"/>
                  </a:lnTo>
                  <a:lnTo>
                    <a:pt x="0" y="0"/>
                  </a:lnTo>
                  <a:lnTo>
                    <a:pt x="14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1" name="PA-ïsļíḑé">
              <a:extLst>
                <a:ext uri="{FF2B5EF4-FFF2-40B4-BE49-F238E27FC236}">
                  <a16:creationId xmlns:a16="http://schemas.microsoft.com/office/drawing/2014/main" id="{DACC45F2-81BB-4CCF-A4B0-48B9B0815308}"/>
                </a:ext>
              </a:extLst>
            </p:cNvPr>
            <p:cNvSpPr/>
            <p:nvPr>
              <p:custDataLst>
                <p:tags r:id="rId44"/>
              </p:custDataLst>
            </p:nvPr>
          </p:nvSpPr>
          <p:spPr bwMode="auto">
            <a:xfrm>
              <a:off x="3422810" y="3523358"/>
              <a:ext cx="97661" cy="153226"/>
            </a:xfrm>
            <a:custGeom>
              <a:avLst/>
              <a:gdLst>
                <a:gd name="T0" fmla="*/ 116 w 116"/>
                <a:gd name="T1" fmla="*/ 0 h 182"/>
                <a:gd name="T2" fmla="*/ 116 w 116"/>
                <a:gd name="T3" fmla="*/ 30 h 182"/>
                <a:gd name="T4" fmla="*/ 38 w 116"/>
                <a:gd name="T5" fmla="*/ 30 h 182"/>
                <a:gd name="T6" fmla="*/ 38 w 116"/>
                <a:gd name="T7" fmla="*/ 75 h 182"/>
                <a:gd name="T8" fmla="*/ 99 w 116"/>
                <a:gd name="T9" fmla="*/ 75 h 182"/>
                <a:gd name="T10" fmla="*/ 99 w 116"/>
                <a:gd name="T11" fmla="*/ 104 h 182"/>
                <a:gd name="T12" fmla="*/ 38 w 116"/>
                <a:gd name="T13" fmla="*/ 104 h 182"/>
                <a:gd name="T14" fmla="*/ 38 w 116"/>
                <a:gd name="T15" fmla="*/ 151 h 182"/>
                <a:gd name="T16" fmla="*/ 116 w 116"/>
                <a:gd name="T17" fmla="*/ 151 h 182"/>
                <a:gd name="T18" fmla="*/ 116 w 116"/>
                <a:gd name="T19" fmla="*/ 182 h 182"/>
                <a:gd name="T20" fmla="*/ 0 w 116"/>
                <a:gd name="T21" fmla="*/ 182 h 182"/>
                <a:gd name="T22" fmla="*/ 0 w 116"/>
                <a:gd name="T23" fmla="*/ 0 h 182"/>
                <a:gd name="T24" fmla="*/ 116 w 116"/>
                <a:gd name="T25" fmla="*/ 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6" h="182">
                  <a:moveTo>
                    <a:pt x="116" y="0"/>
                  </a:moveTo>
                  <a:lnTo>
                    <a:pt x="116" y="30"/>
                  </a:lnTo>
                  <a:lnTo>
                    <a:pt x="38" y="30"/>
                  </a:lnTo>
                  <a:lnTo>
                    <a:pt x="38" y="75"/>
                  </a:lnTo>
                  <a:lnTo>
                    <a:pt x="99" y="75"/>
                  </a:lnTo>
                  <a:lnTo>
                    <a:pt x="99" y="104"/>
                  </a:lnTo>
                  <a:lnTo>
                    <a:pt x="38" y="104"/>
                  </a:lnTo>
                  <a:lnTo>
                    <a:pt x="38" y="151"/>
                  </a:lnTo>
                  <a:lnTo>
                    <a:pt x="116" y="151"/>
                  </a:lnTo>
                  <a:lnTo>
                    <a:pt x="116" y="182"/>
                  </a:lnTo>
                  <a:lnTo>
                    <a:pt x="0" y="182"/>
                  </a:lnTo>
                  <a:lnTo>
                    <a:pt x="0" y="0"/>
                  </a:lnTo>
                  <a:lnTo>
                    <a:pt x="1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2" name="PA-îśḻïďe">
              <a:extLst>
                <a:ext uri="{FF2B5EF4-FFF2-40B4-BE49-F238E27FC236}">
                  <a16:creationId xmlns:a16="http://schemas.microsoft.com/office/drawing/2014/main" id="{8B615276-F979-484A-AC64-2D4E8A392876}"/>
                </a:ext>
              </a:extLst>
            </p:cNvPr>
            <p:cNvSpPr/>
            <p:nvPr>
              <p:custDataLst>
                <p:tags r:id="rId45"/>
              </p:custDataLst>
            </p:nvPr>
          </p:nvSpPr>
          <p:spPr bwMode="auto">
            <a:xfrm>
              <a:off x="5268250" y="2699981"/>
              <a:ext cx="122075" cy="151541"/>
            </a:xfrm>
            <a:custGeom>
              <a:avLst/>
              <a:gdLst>
                <a:gd name="T0" fmla="*/ 145 w 145"/>
                <a:gd name="T1" fmla="*/ 0 h 180"/>
                <a:gd name="T2" fmla="*/ 145 w 145"/>
                <a:gd name="T3" fmla="*/ 29 h 180"/>
                <a:gd name="T4" fmla="*/ 93 w 145"/>
                <a:gd name="T5" fmla="*/ 29 h 180"/>
                <a:gd name="T6" fmla="*/ 93 w 145"/>
                <a:gd name="T7" fmla="*/ 180 h 180"/>
                <a:gd name="T8" fmla="*/ 55 w 145"/>
                <a:gd name="T9" fmla="*/ 180 h 180"/>
                <a:gd name="T10" fmla="*/ 55 w 145"/>
                <a:gd name="T11" fmla="*/ 29 h 180"/>
                <a:gd name="T12" fmla="*/ 0 w 145"/>
                <a:gd name="T13" fmla="*/ 29 h 180"/>
                <a:gd name="T14" fmla="*/ 0 w 145"/>
                <a:gd name="T15" fmla="*/ 0 h 180"/>
                <a:gd name="T16" fmla="*/ 145 w 145"/>
                <a:gd name="T17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5" h="180">
                  <a:moveTo>
                    <a:pt x="145" y="0"/>
                  </a:moveTo>
                  <a:lnTo>
                    <a:pt x="145" y="29"/>
                  </a:lnTo>
                  <a:lnTo>
                    <a:pt x="93" y="29"/>
                  </a:lnTo>
                  <a:lnTo>
                    <a:pt x="93" y="180"/>
                  </a:lnTo>
                  <a:lnTo>
                    <a:pt x="55" y="180"/>
                  </a:lnTo>
                  <a:lnTo>
                    <a:pt x="55" y="29"/>
                  </a:lnTo>
                  <a:lnTo>
                    <a:pt x="0" y="29"/>
                  </a:lnTo>
                  <a:lnTo>
                    <a:pt x="0" y="0"/>
                  </a:lnTo>
                  <a:lnTo>
                    <a:pt x="14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3" name="PA-ïŝļiḑé">
              <a:extLst>
                <a:ext uri="{FF2B5EF4-FFF2-40B4-BE49-F238E27FC236}">
                  <a16:creationId xmlns:a16="http://schemas.microsoft.com/office/drawing/2014/main" id="{6B0B5E50-DBA4-442B-80DA-D8BF826BCB32}"/>
                </a:ext>
              </a:extLst>
            </p:cNvPr>
            <p:cNvSpPr/>
            <p:nvPr>
              <p:custDataLst>
                <p:tags r:id="rId46"/>
              </p:custDataLst>
            </p:nvPr>
          </p:nvSpPr>
          <p:spPr bwMode="auto">
            <a:xfrm>
              <a:off x="5408005" y="2699981"/>
              <a:ext cx="31992" cy="15154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4" name="PA-i$ľiḑê">
              <a:extLst>
                <a:ext uri="{FF2B5EF4-FFF2-40B4-BE49-F238E27FC236}">
                  <a16:creationId xmlns:a16="http://schemas.microsoft.com/office/drawing/2014/main" id="{1AB48052-C984-4D23-A38F-9575FA7EEFFB}"/>
                </a:ext>
              </a:extLst>
            </p:cNvPr>
            <p:cNvSpPr/>
            <p:nvPr>
              <p:custDataLst>
                <p:tags r:id="rId47"/>
              </p:custDataLst>
            </p:nvPr>
          </p:nvSpPr>
          <p:spPr bwMode="auto">
            <a:xfrm>
              <a:off x="5471989" y="2699981"/>
              <a:ext cx="169222" cy="151541"/>
            </a:xfrm>
            <a:custGeom>
              <a:avLst/>
              <a:gdLst>
                <a:gd name="T0" fmla="*/ 41 w 85"/>
                <a:gd name="T1" fmla="*/ 47 h 76"/>
                <a:gd name="T2" fmla="*/ 43 w 85"/>
                <a:gd name="T3" fmla="*/ 51 h 76"/>
                <a:gd name="T4" fmla="*/ 44 w 85"/>
                <a:gd name="T5" fmla="*/ 47 h 76"/>
                <a:gd name="T6" fmla="*/ 46 w 85"/>
                <a:gd name="T7" fmla="*/ 43 h 76"/>
                <a:gd name="T8" fmla="*/ 67 w 85"/>
                <a:gd name="T9" fmla="*/ 2 h 76"/>
                <a:gd name="T10" fmla="*/ 69 w 85"/>
                <a:gd name="T11" fmla="*/ 1 h 76"/>
                <a:gd name="T12" fmla="*/ 70 w 85"/>
                <a:gd name="T13" fmla="*/ 0 h 76"/>
                <a:gd name="T14" fmla="*/ 71 w 85"/>
                <a:gd name="T15" fmla="*/ 0 h 76"/>
                <a:gd name="T16" fmla="*/ 73 w 85"/>
                <a:gd name="T17" fmla="*/ 0 h 76"/>
                <a:gd name="T18" fmla="*/ 85 w 85"/>
                <a:gd name="T19" fmla="*/ 0 h 76"/>
                <a:gd name="T20" fmla="*/ 85 w 85"/>
                <a:gd name="T21" fmla="*/ 76 h 76"/>
                <a:gd name="T22" fmla="*/ 71 w 85"/>
                <a:gd name="T23" fmla="*/ 76 h 76"/>
                <a:gd name="T24" fmla="*/ 71 w 85"/>
                <a:gd name="T25" fmla="*/ 29 h 76"/>
                <a:gd name="T26" fmla="*/ 71 w 85"/>
                <a:gd name="T27" fmla="*/ 26 h 76"/>
                <a:gd name="T28" fmla="*/ 71 w 85"/>
                <a:gd name="T29" fmla="*/ 23 h 76"/>
                <a:gd name="T30" fmla="*/ 49 w 85"/>
                <a:gd name="T31" fmla="*/ 64 h 76"/>
                <a:gd name="T32" fmla="*/ 44 w 85"/>
                <a:gd name="T33" fmla="*/ 68 h 76"/>
                <a:gd name="T34" fmla="*/ 42 w 85"/>
                <a:gd name="T35" fmla="*/ 68 h 76"/>
                <a:gd name="T36" fmla="*/ 38 w 85"/>
                <a:gd name="T37" fmla="*/ 67 h 76"/>
                <a:gd name="T38" fmla="*/ 36 w 85"/>
                <a:gd name="T39" fmla="*/ 64 h 76"/>
                <a:gd name="T40" fmla="*/ 14 w 85"/>
                <a:gd name="T41" fmla="*/ 22 h 76"/>
                <a:gd name="T42" fmla="*/ 14 w 85"/>
                <a:gd name="T43" fmla="*/ 26 h 76"/>
                <a:gd name="T44" fmla="*/ 14 w 85"/>
                <a:gd name="T45" fmla="*/ 29 h 76"/>
                <a:gd name="T46" fmla="*/ 14 w 85"/>
                <a:gd name="T47" fmla="*/ 76 h 76"/>
                <a:gd name="T48" fmla="*/ 0 w 85"/>
                <a:gd name="T49" fmla="*/ 76 h 76"/>
                <a:gd name="T50" fmla="*/ 0 w 85"/>
                <a:gd name="T51" fmla="*/ 0 h 76"/>
                <a:gd name="T52" fmla="*/ 12 w 85"/>
                <a:gd name="T53" fmla="*/ 0 h 76"/>
                <a:gd name="T54" fmla="*/ 14 w 85"/>
                <a:gd name="T55" fmla="*/ 0 h 76"/>
                <a:gd name="T56" fmla="*/ 16 w 85"/>
                <a:gd name="T57" fmla="*/ 0 h 76"/>
                <a:gd name="T58" fmla="*/ 17 w 85"/>
                <a:gd name="T59" fmla="*/ 1 h 76"/>
                <a:gd name="T60" fmla="*/ 18 w 85"/>
                <a:gd name="T61" fmla="*/ 2 h 76"/>
                <a:gd name="T62" fmla="*/ 39 w 85"/>
                <a:gd name="T63" fmla="*/ 43 h 76"/>
                <a:gd name="T64" fmla="*/ 41 w 85"/>
                <a:gd name="T65" fmla="*/ 47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5" h="76">
                  <a:moveTo>
                    <a:pt x="41" y="47"/>
                  </a:moveTo>
                  <a:cubicBezTo>
                    <a:pt x="42" y="48"/>
                    <a:pt x="42" y="49"/>
                    <a:pt x="43" y="51"/>
                  </a:cubicBezTo>
                  <a:cubicBezTo>
                    <a:pt x="43" y="49"/>
                    <a:pt x="44" y="48"/>
                    <a:pt x="44" y="47"/>
                  </a:cubicBezTo>
                  <a:cubicBezTo>
                    <a:pt x="45" y="45"/>
                    <a:pt x="46" y="44"/>
                    <a:pt x="46" y="43"/>
                  </a:cubicBezTo>
                  <a:cubicBezTo>
                    <a:pt x="67" y="2"/>
                    <a:pt x="67" y="2"/>
                    <a:pt x="67" y="2"/>
                  </a:cubicBezTo>
                  <a:cubicBezTo>
                    <a:pt x="68" y="1"/>
                    <a:pt x="68" y="1"/>
                    <a:pt x="69" y="1"/>
                  </a:cubicBezTo>
                  <a:cubicBezTo>
                    <a:pt x="69" y="0"/>
                    <a:pt x="69" y="0"/>
                    <a:pt x="70" y="0"/>
                  </a:cubicBezTo>
                  <a:cubicBezTo>
                    <a:pt x="70" y="0"/>
                    <a:pt x="70" y="0"/>
                    <a:pt x="71" y="0"/>
                  </a:cubicBezTo>
                  <a:cubicBezTo>
                    <a:pt x="72" y="0"/>
                    <a:pt x="72" y="0"/>
                    <a:pt x="73" y="0"/>
                  </a:cubicBezTo>
                  <a:cubicBezTo>
                    <a:pt x="85" y="0"/>
                    <a:pt x="85" y="0"/>
                    <a:pt x="85" y="0"/>
                  </a:cubicBezTo>
                  <a:cubicBezTo>
                    <a:pt x="85" y="76"/>
                    <a:pt x="85" y="76"/>
                    <a:pt x="85" y="76"/>
                  </a:cubicBezTo>
                  <a:cubicBezTo>
                    <a:pt x="71" y="76"/>
                    <a:pt x="71" y="76"/>
                    <a:pt x="71" y="76"/>
                  </a:cubicBezTo>
                  <a:cubicBezTo>
                    <a:pt x="71" y="29"/>
                    <a:pt x="71" y="29"/>
                    <a:pt x="71" y="29"/>
                  </a:cubicBezTo>
                  <a:cubicBezTo>
                    <a:pt x="71" y="28"/>
                    <a:pt x="71" y="27"/>
                    <a:pt x="71" y="26"/>
                  </a:cubicBezTo>
                  <a:cubicBezTo>
                    <a:pt x="71" y="25"/>
                    <a:pt x="71" y="24"/>
                    <a:pt x="71" y="23"/>
                  </a:cubicBezTo>
                  <a:cubicBezTo>
                    <a:pt x="49" y="64"/>
                    <a:pt x="49" y="64"/>
                    <a:pt x="49" y="64"/>
                  </a:cubicBezTo>
                  <a:cubicBezTo>
                    <a:pt x="48" y="66"/>
                    <a:pt x="46" y="68"/>
                    <a:pt x="44" y="68"/>
                  </a:cubicBezTo>
                  <a:cubicBezTo>
                    <a:pt x="42" y="68"/>
                    <a:pt x="42" y="68"/>
                    <a:pt x="42" y="68"/>
                  </a:cubicBezTo>
                  <a:cubicBezTo>
                    <a:pt x="40" y="68"/>
                    <a:pt x="39" y="67"/>
                    <a:pt x="38" y="67"/>
                  </a:cubicBezTo>
                  <a:cubicBezTo>
                    <a:pt x="37" y="66"/>
                    <a:pt x="37" y="65"/>
                    <a:pt x="36" y="64"/>
                  </a:cubicBezTo>
                  <a:cubicBezTo>
                    <a:pt x="14" y="22"/>
                    <a:pt x="14" y="22"/>
                    <a:pt x="14" y="22"/>
                  </a:cubicBezTo>
                  <a:cubicBezTo>
                    <a:pt x="14" y="24"/>
                    <a:pt x="14" y="25"/>
                    <a:pt x="14" y="26"/>
                  </a:cubicBezTo>
                  <a:cubicBezTo>
                    <a:pt x="14" y="27"/>
                    <a:pt x="14" y="28"/>
                    <a:pt x="14" y="29"/>
                  </a:cubicBezTo>
                  <a:cubicBezTo>
                    <a:pt x="14" y="76"/>
                    <a:pt x="14" y="76"/>
                    <a:pt x="14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5" y="0"/>
                    <a:pt x="15" y="0"/>
                    <a:pt x="16" y="0"/>
                  </a:cubicBezTo>
                  <a:cubicBezTo>
                    <a:pt x="16" y="0"/>
                    <a:pt x="16" y="0"/>
                    <a:pt x="17" y="1"/>
                  </a:cubicBezTo>
                  <a:cubicBezTo>
                    <a:pt x="17" y="1"/>
                    <a:pt x="17" y="1"/>
                    <a:pt x="18" y="2"/>
                  </a:cubicBezTo>
                  <a:cubicBezTo>
                    <a:pt x="39" y="43"/>
                    <a:pt x="39" y="43"/>
                    <a:pt x="39" y="43"/>
                  </a:cubicBezTo>
                  <a:cubicBezTo>
                    <a:pt x="40" y="44"/>
                    <a:pt x="40" y="45"/>
                    <a:pt x="41" y="4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5" name="PA-ïṧḷiďé">
              <a:extLst>
                <a:ext uri="{FF2B5EF4-FFF2-40B4-BE49-F238E27FC236}">
                  <a16:creationId xmlns:a16="http://schemas.microsoft.com/office/drawing/2014/main" id="{9B22EBC3-39D5-4014-B798-EA498984FDB8}"/>
                </a:ext>
              </a:extLst>
            </p:cNvPr>
            <p:cNvSpPr/>
            <p:nvPr>
              <p:custDataLst>
                <p:tags r:id="rId48"/>
              </p:custDataLst>
            </p:nvPr>
          </p:nvSpPr>
          <p:spPr bwMode="auto">
            <a:xfrm>
              <a:off x="5673203" y="2699981"/>
              <a:ext cx="97661" cy="151541"/>
            </a:xfrm>
            <a:custGeom>
              <a:avLst/>
              <a:gdLst>
                <a:gd name="T0" fmla="*/ 116 w 116"/>
                <a:gd name="T1" fmla="*/ 0 h 180"/>
                <a:gd name="T2" fmla="*/ 116 w 116"/>
                <a:gd name="T3" fmla="*/ 29 h 180"/>
                <a:gd name="T4" fmla="*/ 37 w 116"/>
                <a:gd name="T5" fmla="*/ 29 h 180"/>
                <a:gd name="T6" fmla="*/ 37 w 116"/>
                <a:gd name="T7" fmla="*/ 76 h 180"/>
                <a:gd name="T8" fmla="*/ 97 w 116"/>
                <a:gd name="T9" fmla="*/ 76 h 180"/>
                <a:gd name="T10" fmla="*/ 97 w 116"/>
                <a:gd name="T11" fmla="*/ 104 h 180"/>
                <a:gd name="T12" fmla="*/ 37 w 116"/>
                <a:gd name="T13" fmla="*/ 104 h 180"/>
                <a:gd name="T14" fmla="*/ 37 w 116"/>
                <a:gd name="T15" fmla="*/ 152 h 180"/>
                <a:gd name="T16" fmla="*/ 116 w 116"/>
                <a:gd name="T17" fmla="*/ 152 h 180"/>
                <a:gd name="T18" fmla="*/ 116 w 116"/>
                <a:gd name="T19" fmla="*/ 180 h 180"/>
                <a:gd name="T20" fmla="*/ 0 w 116"/>
                <a:gd name="T21" fmla="*/ 180 h 180"/>
                <a:gd name="T22" fmla="*/ 0 w 116"/>
                <a:gd name="T23" fmla="*/ 0 h 180"/>
                <a:gd name="T24" fmla="*/ 116 w 116"/>
                <a:gd name="T25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6" h="180">
                  <a:moveTo>
                    <a:pt x="116" y="0"/>
                  </a:moveTo>
                  <a:lnTo>
                    <a:pt x="116" y="29"/>
                  </a:lnTo>
                  <a:lnTo>
                    <a:pt x="37" y="29"/>
                  </a:lnTo>
                  <a:lnTo>
                    <a:pt x="37" y="76"/>
                  </a:lnTo>
                  <a:lnTo>
                    <a:pt x="97" y="76"/>
                  </a:lnTo>
                  <a:lnTo>
                    <a:pt x="97" y="104"/>
                  </a:lnTo>
                  <a:lnTo>
                    <a:pt x="37" y="104"/>
                  </a:lnTo>
                  <a:lnTo>
                    <a:pt x="37" y="152"/>
                  </a:lnTo>
                  <a:lnTo>
                    <a:pt x="116" y="152"/>
                  </a:lnTo>
                  <a:lnTo>
                    <a:pt x="116" y="180"/>
                  </a:lnTo>
                  <a:lnTo>
                    <a:pt x="0" y="180"/>
                  </a:lnTo>
                  <a:lnTo>
                    <a:pt x="0" y="0"/>
                  </a:lnTo>
                  <a:lnTo>
                    <a:pt x="1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119" name="PA-组合 118">
            <a:extLst>
              <a:ext uri="{FF2B5EF4-FFF2-40B4-BE49-F238E27FC236}">
                <a16:creationId xmlns:a16="http://schemas.microsoft.com/office/drawing/2014/main" id="{3D9DB720-F05B-4544-95A6-27F980531308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 rot="920319">
            <a:off x="-337379" y="496398"/>
            <a:ext cx="7007886" cy="1362601"/>
            <a:chOff x="-750464" y="1353165"/>
            <a:chExt cx="7007886" cy="1362601"/>
          </a:xfrm>
        </p:grpSpPr>
        <p:grpSp>
          <p:nvGrpSpPr>
            <p:cNvPr id="95" name="组合 94">
              <a:extLst>
                <a:ext uri="{FF2B5EF4-FFF2-40B4-BE49-F238E27FC236}">
                  <a16:creationId xmlns:a16="http://schemas.microsoft.com/office/drawing/2014/main" id="{14C21CFA-32A0-4CC7-A114-A7684AAB83A8}"/>
                </a:ext>
              </a:extLst>
            </p:cNvPr>
            <p:cNvGrpSpPr/>
            <p:nvPr/>
          </p:nvGrpSpPr>
          <p:grpSpPr>
            <a:xfrm>
              <a:off x="2519134" y="1353165"/>
              <a:ext cx="3738288" cy="994283"/>
              <a:chOff x="2519134" y="1353165"/>
              <a:chExt cx="3738288" cy="994283"/>
            </a:xfrm>
          </p:grpSpPr>
          <p:grpSp>
            <p:nvGrpSpPr>
              <p:cNvPr id="90" name="组合 89">
                <a:extLst>
                  <a:ext uri="{FF2B5EF4-FFF2-40B4-BE49-F238E27FC236}">
                    <a16:creationId xmlns:a16="http://schemas.microsoft.com/office/drawing/2014/main" id="{2DD7AA8B-9103-43FD-83DD-D20ED7E20A38}"/>
                  </a:ext>
                </a:extLst>
              </p:cNvPr>
              <p:cNvGrpSpPr/>
              <p:nvPr/>
            </p:nvGrpSpPr>
            <p:grpSpPr>
              <a:xfrm rot="474050">
                <a:off x="2519134" y="1809082"/>
                <a:ext cx="457992" cy="457993"/>
                <a:chOff x="2457153" y="1851349"/>
                <a:chExt cx="457992" cy="457993"/>
              </a:xfrm>
            </p:grpSpPr>
            <p:sp>
              <p:nvSpPr>
                <p:cNvPr id="28" name="PA-iṡḻiďé">
                  <a:extLst>
                    <a:ext uri="{FF2B5EF4-FFF2-40B4-BE49-F238E27FC236}">
                      <a16:creationId xmlns:a16="http://schemas.microsoft.com/office/drawing/2014/main" id="{ACA03CF5-878C-4F62-9044-72F72A1DE06C}"/>
                    </a:ext>
                  </a:extLst>
                </p:cNvPr>
                <p:cNvSpPr/>
                <p:nvPr>
                  <p:custDataLst>
                    <p:tags r:id="rId19"/>
                  </p:custDataLst>
                </p:nvPr>
              </p:nvSpPr>
              <p:spPr bwMode="auto">
                <a:xfrm>
                  <a:off x="2489145" y="1883341"/>
                  <a:ext cx="395692" cy="394850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9" name="PA-íšļïďè">
                  <a:extLst>
                    <a:ext uri="{FF2B5EF4-FFF2-40B4-BE49-F238E27FC236}">
                      <a16:creationId xmlns:a16="http://schemas.microsoft.com/office/drawing/2014/main" id="{04886595-E6E2-4610-822E-41404A093945}"/>
                    </a:ext>
                  </a:extLst>
                </p:cNvPr>
                <p:cNvSpPr/>
                <p:nvPr>
                  <p:custDataLst>
                    <p:tags r:id="rId20"/>
                  </p:custDataLst>
                </p:nvPr>
              </p:nvSpPr>
              <p:spPr bwMode="auto">
                <a:xfrm>
                  <a:off x="2457153" y="1851349"/>
                  <a:ext cx="457992" cy="457993"/>
                </a:xfrm>
                <a:custGeom>
                  <a:avLst/>
                  <a:gdLst>
                    <a:gd name="T0" fmla="*/ 215 w 230"/>
                    <a:gd name="T1" fmla="*/ 115 h 230"/>
                    <a:gd name="T2" fmla="*/ 199 w 230"/>
                    <a:gd name="T3" fmla="*/ 115 h 230"/>
                    <a:gd name="T4" fmla="*/ 174 w 230"/>
                    <a:gd name="T5" fmla="*/ 174 h 230"/>
                    <a:gd name="T6" fmla="*/ 115 w 230"/>
                    <a:gd name="T7" fmla="*/ 198 h 230"/>
                    <a:gd name="T8" fmla="*/ 57 w 230"/>
                    <a:gd name="T9" fmla="*/ 174 h 230"/>
                    <a:gd name="T10" fmla="*/ 32 w 230"/>
                    <a:gd name="T11" fmla="*/ 115 h 230"/>
                    <a:gd name="T12" fmla="*/ 57 w 230"/>
                    <a:gd name="T13" fmla="*/ 56 h 230"/>
                    <a:gd name="T14" fmla="*/ 115 w 230"/>
                    <a:gd name="T15" fmla="*/ 32 h 230"/>
                    <a:gd name="T16" fmla="*/ 174 w 230"/>
                    <a:gd name="T17" fmla="*/ 56 h 230"/>
                    <a:gd name="T18" fmla="*/ 199 w 230"/>
                    <a:gd name="T19" fmla="*/ 115 h 230"/>
                    <a:gd name="T20" fmla="*/ 215 w 230"/>
                    <a:gd name="T21" fmla="*/ 115 h 230"/>
                    <a:gd name="T22" fmla="*/ 230 w 230"/>
                    <a:gd name="T23" fmla="*/ 115 h 230"/>
                    <a:gd name="T24" fmla="*/ 197 w 230"/>
                    <a:gd name="T25" fmla="*/ 34 h 230"/>
                    <a:gd name="T26" fmla="*/ 115 w 230"/>
                    <a:gd name="T27" fmla="*/ 0 h 230"/>
                    <a:gd name="T28" fmla="*/ 34 w 230"/>
                    <a:gd name="T29" fmla="*/ 34 h 230"/>
                    <a:gd name="T30" fmla="*/ 0 w 230"/>
                    <a:gd name="T31" fmla="*/ 115 h 230"/>
                    <a:gd name="T32" fmla="*/ 34 w 230"/>
                    <a:gd name="T33" fmla="*/ 196 h 230"/>
                    <a:gd name="T34" fmla="*/ 115 w 230"/>
                    <a:gd name="T35" fmla="*/ 230 h 230"/>
                    <a:gd name="T36" fmla="*/ 197 w 230"/>
                    <a:gd name="T37" fmla="*/ 196 h 230"/>
                    <a:gd name="T38" fmla="*/ 230 w 230"/>
                    <a:gd name="T39" fmla="*/ 115 h 230"/>
                    <a:gd name="T40" fmla="*/ 215 w 230"/>
                    <a:gd name="T41" fmla="*/ 115 h 2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30" h="230">
                      <a:moveTo>
                        <a:pt x="215" y="115"/>
                      </a:moveTo>
                      <a:cubicBezTo>
                        <a:pt x="199" y="115"/>
                        <a:pt x="199" y="115"/>
                        <a:pt x="199" y="115"/>
                      </a:cubicBezTo>
                      <a:cubicBezTo>
                        <a:pt x="199" y="138"/>
                        <a:pt x="189" y="159"/>
                        <a:pt x="174" y="174"/>
                      </a:cubicBezTo>
                      <a:cubicBezTo>
                        <a:pt x="159" y="189"/>
                        <a:pt x="139" y="198"/>
                        <a:pt x="115" y="198"/>
                      </a:cubicBezTo>
                      <a:cubicBezTo>
                        <a:pt x="92" y="198"/>
                        <a:pt x="72" y="189"/>
                        <a:pt x="57" y="174"/>
                      </a:cubicBezTo>
                      <a:cubicBezTo>
                        <a:pt x="41" y="159"/>
                        <a:pt x="32" y="138"/>
                        <a:pt x="32" y="115"/>
                      </a:cubicBezTo>
                      <a:cubicBezTo>
                        <a:pt x="32" y="92"/>
                        <a:pt x="41" y="71"/>
                        <a:pt x="57" y="56"/>
                      </a:cubicBezTo>
                      <a:cubicBezTo>
                        <a:pt x="72" y="41"/>
                        <a:pt x="92" y="32"/>
                        <a:pt x="115" y="32"/>
                      </a:cubicBezTo>
                      <a:cubicBezTo>
                        <a:pt x="139" y="32"/>
                        <a:pt x="159" y="41"/>
                        <a:pt x="174" y="56"/>
                      </a:cubicBezTo>
                      <a:cubicBezTo>
                        <a:pt x="189" y="71"/>
                        <a:pt x="199" y="92"/>
                        <a:pt x="199" y="115"/>
                      </a:cubicBezTo>
                      <a:cubicBezTo>
                        <a:pt x="215" y="115"/>
                        <a:pt x="215" y="115"/>
                        <a:pt x="215" y="115"/>
                      </a:cubicBezTo>
                      <a:cubicBezTo>
                        <a:pt x="230" y="115"/>
                        <a:pt x="230" y="115"/>
                        <a:pt x="230" y="115"/>
                      </a:cubicBezTo>
                      <a:cubicBezTo>
                        <a:pt x="230" y="83"/>
                        <a:pt x="218" y="54"/>
                        <a:pt x="197" y="34"/>
                      </a:cubicBezTo>
                      <a:cubicBezTo>
                        <a:pt x="176" y="13"/>
                        <a:pt x="147" y="0"/>
                        <a:pt x="115" y="0"/>
                      </a:cubicBezTo>
                      <a:cubicBezTo>
                        <a:pt x="84" y="0"/>
                        <a:pt x="55" y="13"/>
                        <a:pt x="34" y="34"/>
                      </a:cubicBezTo>
                      <a:cubicBezTo>
                        <a:pt x="13" y="54"/>
                        <a:pt x="0" y="83"/>
                        <a:pt x="0" y="115"/>
                      </a:cubicBezTo>
                      <a:cubicBezTo>
                        <a:pt x="0" y="147"/>
                        <a:pt x="13" y="175"/>
                        <a:pt x="34" y="196"/>
                      </a:cubicBezTo>
                      <a:cubicBezTo>
                        <a:pt x="55" y="217"/>
                        <a:pt x="84" y="230"/>
                        <a:pt x="115" y="230"/>
                      </a:cubicBezTo>
                      <a:cubicBezTo>
                        <a:pt x="147" y="230"/>
                        <a:pt x="176" y="217"/>
                        <a:pt x="197" y="196"/>
                      </a:cubicBezTo>
                      <a:cubicBezTo>
                        <a:pt x="218" y="175"/>
                        <a:pt x="230" y="147"/>
                        <a:pt x="230" y="115"/>
                      </a:cubicBezTo>
                      <a:lnTo>
                        <a:pt x="215" y="115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grpSp>
            <p:nvGrpSpPr>
              <p:cNvPr id="87" name="组合 86">
                <a:extLst>
                  <a:ext uri="{FF2B5EF4-FFF2-40B4-BE49-F238E27FC236}">
                    <a16:creationId xmlns:a16="http://schemas.microsoft.com/office/drawing/2014/main" id="{0D141933-9613-42A9-BA11-BFE7769426F2}"/>
                  </a:ext>
                </a:extLst>
              </p:cNvPr>
              <p:cNvGrpSpPr/>
              <p:nvPr/>
            </p:nvGrpSpPr>
            <p:grpSpPr>
              <a:xfrm rot="474050">
                <a:off x="2724818" y="1353165"/>
                <a:ext cx="3532604" cy="994283"/>
                <a:chOff x="2620481" y="1157624"/>
                <a:chExt cx="3532604" cy="994283"/>
              </a:xfr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18" name="PA-îṧḻiďé">
                  <a:extLst>
                    <a:ext uri="{FF2B5EF4-FFF2-40B4-BE49-F238E27FC236}">
                      <a16:creationId xmlns:a16="http://schemas.microsoft.com/office/drawing/2014/main" id="{919E7255-977C-4087-A019-B3A2F7E06BB6}"/>
                    </a:ext>
                  </a:extLst>
                </p:cNvPr>
                <p:cNvSpPr/>
                <p:nvPr>
                  <p:custDataLst>
                    <p:tags r:id="rId13"/>
                  </p:custDataLst>
                </p:nvPr>
              </p:nvSpPr>
              <p:spPr bwMode="auto">
                <a:xfrm>
                  <a:off x="2661734" y="1192143"/>
                  <a:ext cx="3491351" cy="894095"/>
                </a:xfrm>
                <a:custGeom>
                  <a:avLst/>
                  <a:gdLst>
                    <a:gd name="T0" fmla="*/ 29 w 1753"/>
                    <a:gd name="T1" fmla="*/ 449 h 449"/>
                    <a:gd name="T2" fmla="*/ 1753 w 1753"/>
                    <a:gd name="T3" fmla="*/ 211 h 449"/>
                    <a:gd name="T4" fmla="*/ 1725 w 1753"/>
                    <a:gd name="T5" fmla="*/ 6 h 449"/>
                    <a:gd name="T6" fmla="*/ 1717 w 1753"/>
                    <a:gd name="T7" fmla="*/ 1 h 449"/>
                    <a:gd name="T8" fmla="*/ 6 w 1753"/>
                    <a:gd name="T9" fmla="*/ 237 h 449"/>
                    <a:gd name="T10" fmla="*/ 0 w 1753"/>
                    <a:gd name="T11" fmla="*/ 244 h 449"/>
                    <a:gd name="T12" fmla="*/ 29 w 1753"/>
                    <a:gd name="T13" fmla="*/ 449 h 4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753" h="449">
                      <a:moveTo>
                        <a:pt x="29" y="449"/>
                      </a:moveTo>
                      <a:cubicBezTo>
                        <a:pt x="1753" y="211"/>
                        <a:pt x="1753" y="211"/>
                        <a:pt x="1753" y="211"/>
                      </a:cubicBezTo>
                      <a:cubicBezTo>
                        <a:pt x="1725" y="6"/>
                        <a:pt x="1725" y="6"/>
                        <a:pt x="1725" y="6"/>
                      </a:cubicBezTo>
                      <a:cubicBezTo>
                        <a:pt x="1724" y="3"/>
                        <a:pt x="1721" y="0"/>
                        <a:pt x="1717" y="1"/>
                      </a:cubicBezTo>
                      <a:cubicBezTo>
                        <a:pt x="6" y="237"/>
                        <a:pt x="6" y="237"/>
                        <a:pt x="6" y="237"/>
                      </a:cubicBezTo>
                      <a:cubicBezTo>
                        <a:pt x="2" y="237"/>
                        <a:pt x="0" y="241"/>
                        <a:pt x="0" y="244"/>
                      </a:cubicBezTo>
                      <a:lnTo>
                        <a:pt x="29" y="449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762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0" name="PA-i$ļiḍè">
                  <a:extLst>
                    <a:ext uri="{FF2B5EF4-FFF2-40B4-BE49-F238E27FC236}">
                      <a16:creationId xmlns:a16="http://schemas.microsoft.com/office/drawing/2014/main" id="{D1BA8485-E86A-43AF-8812-FC10075EAE87}"/>
                    </a:ext>
                  </a:extLst>
                </p:cNvPr>
                <p:cNvSpPr/>
                <p:nvPr>
                  <p:custDataLst>
                    <p:tags r:id="rId14"/>
                  </p:custDataLst>
                </p:nvPr>
              </p:nvSpPr>
              <p:spPr bwMode="auto">
                <a:xfrm>
                  <a:off x="2661734" y="1524692"/>
                  <a:ext cx="784649" cy="601958"/>
                </a:xfrm>
                <a:custGeom>
                  <a:avLst/>
                  <a:gdLst>
                    <a:gd name="T0" fmla="*/ 554 w 932"/>
                    <a:gd name="T1" fmla="*/ 639 h 715"/>
                    <a:gd name="T2" fmla="*/ 0 w 932"/>
                    <a:gd name="T3" fmla="*/ 715 h 715"/>
                    <a:gd name="T4" fmla="*/ 379 w 932"/>
                    <a:gd name="T5" fmla="*/ 78 h 715"/>
                    <a:gd name="T6" fmla="*/ 932 w 932"/>
                    <a:gd name="T7" fmla="*/ 0 h 715"/>
                    <a:gd name="T8" fmla="*/ 554 w 932"/>
                    <a:gd name="T9" fmla="*/ 639 h 7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32" h="715">
                      <a:moveTo>
                        <a:pt x="554" y="639"/>
                      </a:moveTo>
                      <a:lnTo>
                        <a:pt x="0" y="715"/>
                      </a:lnTo>
                      <a:lnTo>
                        <a:pt x="379" y="78"/>
                      </a:lnTo>
                      <a:lnTo>
                        <a:pt x="932" y="0"/>
                      </a:lnTo>
                      <a:lnTo>
                        <a:pt x="554" y="63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2" name="PA-îşlide">
                  <a:extLst>
                    <a:ext uri="{FF2B5EF4-FFF2-40B4-BE49-F238E27FC236}">
                      <a16:creationId xmlns:a16="http://schemas.microsoft.com/office/drawing/2014/main" id="{0F3E4673-3B5D-4A46-A63A-2684677104CB}"/>
                    </a:ext>
                  </a:extLst>
                </p:cNvPr>
                <p:cNvSpPr/>
                <p:nvPr>
                  <p:custDataLst>
                    <p:tags r:id="rId15"/>
                  </p:custDataLst>
                </p:nvPr>
              </p:nvSpPr>
              <p:spPr bwMode="auto">
                <a:xfrm>
                  <a:off x="3565933" y="1403459"/>
                  <a:ext cx="766969" cy="597748"/>
                </a:xfrm>
                <a:custGeom>
                  <a:avLst/>
                  <a:gdLst>
                    <a:gd name="T0" fmla="*/ 556 w 911"/>
                    <a:gd name="T1" fmla="*/ 634 h 710"/>
                    <a:gd name="T2" fmla="*/ 0 w 911"/>
                    <a:gd name="T3" fmla="*/ 710 h 710"/>
                    <a:gd name="T4" fmla="*/ 357 w 911"/>
                    <a:gd name="T5" fmla="*/ 75 h 710"/>
                    <a:gd name="T6" fmla="*/ 911 w 911"/>
                    <a:gd name="T7" fmla="*/ 0 h 710"/>
                    <a:gd name="T8" fmla="*/ 556 w 911"/>
                    <a:gd name="T9" fmla="*/ 634 h 7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11" h="710">
                      <a:moveTo>
                        <a:pt x="556" y="634"/>
                      </a:moveTo>
                      <a:lnTo>
                        <a:pt x="0" y="710"/>
                      </a:lnTo>
                      <a:lnTo>
                        <a:pt x="357" y="75"/>
                      </a:lnTo>
                      <a:lnTo>
                        <a:pt x="911" y="0"/>
                      </a:lnTo>
                      <a:lnTo>
                        <a:pt x="556" y="63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4" name="PA-iSḷíďé">
                  <a:extLst>
                    <a:ext uri="{FF2B5EF4-FFF2-40B4-BE49-F238E27FC236}">
                      <a16:creationId xmlns:a16="http://schemas.microsoft.com/office/drawing/2014/main" id="{9241A3AA-FD6D-40D4-A7B3-D9885FCC4320}"/>
                    </a:ext>
                  </a:extLst>
                </p:cNvPr>
                <p:cNvSpPr/>
                <p:nvPr>
                  <p:custDataLst>
                    <p:tags r:id="rId16"/>
                  </p:custDataLst>
                </p:nvPr>
              </p:nvSpPr>
              <p:spPr bwMode="auto">
                <a:xfrm>
                  <a:off x="4471814" y="1279700"/>
                  <a:ext cx="746764" cy="595222"/>
                </a:xfrm>
                <a:custGeom>
                  <a:avLst/>
                  <a:gdLst>
                    <a:gd name="T0" fmla="*/ 556 w 887"/>
                    <a:gd name="T1" fmla="*/ 632 h 707"/>
                    <a:gd name="T2" fmla="*/ 0 w 887"/>
                    <a:gd name="T3" fmla="*/ 707 h 707"/>
                    <a:gd name="T4" fmla="*/ 332 w 887"/>
                    <a:gd name="T5" fmla="*/ 78 h 707"/>
                    <a:gd name="T6" fmla="*/ 887 w 887"/>
                    <a:gd name="T7" fmla="*/ 0 h 707"/>
                    <a:gd name="T8" fmla="*/ 556 w 887"/>
                    <a:gd name="T9" fmla="*/ 632 h 7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87" h="707">
                      <a:moveTo>
                        <a:pt x="556" y="632"/>
                      </a:moveTo>
                      <a:lnTo>
                        <a:pt x="0" y="707"/>
                      </a:lnTo>
                      <a:lnTo>
                        <a:pt x="332" y="78"/>
                      </a:lnTo>
                      <a:lnTo>
                        <a:pt x="887" y="0"/>
                      </a:lnTo>
                      <a:lnTo>
                        <a:pt x="556" y="63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" name="PA-îślïḋé">
                  <a:extLst>
                    <a:ext uri="{FF2B5EF4-FFF2-40B4-BE49-F238E27FC236}">
                      <a16:creationId xmlns:a16="http://schemas.microsoft.com/office/drawing/2014/main" id="{C312C659-F078-4479-A585-8F6457B36BC9}"/>
                    </a:ext>
                  </a:extLst>
                </p:cNvPr>
                <p:cNvSpPr/>
                <p:nvPr>
                  <p:custDataLst>
                    <p:tags r:id="rId17"/>
                  </p:custDataLst>
                </p:nvPr>
              </p:nvSpPr>
              <p:spPr bwMode="auto">
                <a:xfrm>
                  <a:off x="5378538" y="1157624"/>
                  <a:ext cx="726558" cy="594380"/>
                </a:xfrm>
                <a:custGeom>
                  <a:avLst/>
                  <a:gdLst>
                    <a:gd name="T0" fmla="*/ 555 w 863"/>
                    <a:gd name="T1" fmla="*/ 628 h 706"/>
                    <a:gd name="T2" fmla="*/ 0 w 863"/>
                    <a:gd name="T3" fmla="*/ 706 h 706"/>
                    <a:gd name="T4" fmla="*/ 307 w 863"/>
                    <a:gd name="T5" fmla="*/ 76 h 706"/>
                    <a:gd name="T6" fmla="*/ 863 w 863"/>
                    <a:gd name="T7" fmla="*/ 0 h 706"/>
                    <a:gd name="T8" fmla="*/ 555 w 863"/>
                    <a:gd name="T9" fmla="*/ 628 h 7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63" h="706">
                      <a:moveTo>
                        <a:pt x="555" y="628"/>
                      </a:moveTo>
                      <a:lnTo>
                        <a:pt x="0" y="706"/>
                      </a:lnTo>
                      <a:lnTo>
                        <a:pt x="307" y="76"/>
                      </a:lnTo>
                      <a:lnTo>
                        <a:pt x="863" y="0"/>
                      </a:lnTo>
                      <a:lnTo>
                        <a:pt x="555" y="62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0" name="PA-îṧ1iḑê">
                  <a:extLst>
                    <a:ext uri="{FF2B5EF4-FFF2-40B4-BE49-F238E27FC236}">
                      <a16:creationId xmlns:a16="http://schemas.microsoft.com/office/drawing/2014/main" id="{B6FA8246-7C9E-4C06-B9B3-8FF53F8EA80B}"/>
                    </a:ext>
                  </a:extLst>
                </p:cNvPr>
                <p:cNvSpPr/>
                <p:nvPr>
                  <p:custDataLst>
                    <p:tags r:id="rId18"/>
                  </p:custDataLst>
                </p:nvPr>
              </p:nvSpPr>
              <p:spPr bwMode="auto">
                <a:xfrm>
                  <a:off x="2620481" y="2008784"/>
                  <a:ext cx="141439" cy="14312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</p:grpSp>
        <p:grpSp>
          <p:nvGrpSpPr>
            <p:cNvPr id="96" name="组合 95">
              <a:extLst>
                <a:ext uri="{FF2B5EF4-FFF2-40B4-BE49-F238E27FC236}">
                  <a16:creationId xmlns:a16="http://schemas.microsoft.com/office/drawing/2014/main" id="{2CFB0813-822F-4A6D-B20C-4B3D44931A18}"/>
                </a:ext>
              </a:extLst>
            </p:cNvPr>
            <p:cNvGrpSpPr/>
            <p:nvPr/>
          </p:nvGrpSpPr>
          <p:grpSpPr>
            <a:xfrm flipH="1" flipV="1">
              <a:off x="-750464" y="1721483"/>
              <a:ext cx="3738288" cy="994283"/>
              <a:chOff x="2519134" y="1353165"/>
              <a:chExt cx="3738288" cy="994283"/>
            </a:xfrm>
          </p:grpSpPr>
          <p:grpSp>
            <p:nvGrpSpPr>
              <p:cNvPr id="97" name="组合 96">
                <a:extLst>
                  <a:ext uri="{FF2B5EF4-FFF2-40B4-BE49-F238E27FC236}">
                    <a16:creationId xmlns:a16="http://schemas.microsoft.com/office/drawing/2014/main" id="{C6EEDBA0-C0AD-402F-B309-3D15B10F6E73}"/>
                  </a:ext>
                </a:extLst>
              </p:cNvPr>
              <p:cNvGrpSpPr/>
              <p:nvPr/>
            </p:nvGrpSpPr>
            <p:grpSpPr>
              <a:xfrm rot="474050">
                <a:off x="2519134" y="1809082"/>
                <a:ext cx="457992" cy="457993"/>
                <a:chOff x="2457153" y="1851349"/>
                <a:chExt cx="457992" cy="457993"/>
              </a:xfrm>
            </p:grpSpPr>
            <p:sp>
              <p:nvSpPr>
                <p:cNvPr id="105" name="PA-iṡḻiďé">
                  <a:extLst>
                    <a:ext uri="{FF2B5EF4-FFF2-40B4-BE49-F238E27FC236}">
                      <a16:creationId xmlns:a16="http://schemas.microsoft.com/office/drawing/2014/main" id="{A8ACD2F5-DE39-4C46-AA94-884FEBB3C5B9}"/>
                    </a:ext>
                  </a:extLst>
                </p:cNvPr>
                <p:cNvSpPr/>
                <p:nvPr>
                  <p:custDataLst>
                    <p:tags r:id="rId11"/>
                  </p:custDataLst>
                </p:nvPr>
              </p:nvSpPr>
              <p:spPr bwMode="auto">
                <a:xfrm>
                  <a:off x="2489145" y="1883341"/>
                  <a:ext cx="395692" cy="394850"/>
                </a:xfrm>
                <a:prstGeom prst="ellipse">
                  <a:avLst/>
                </a:prstGeom>
                <a:no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06" name="PA-íšļïďè">
                  <a:extLst>
                    <a:ext uri="{FF2B5EF4-FFF2-40B4-BE49-F238E27FC236}">
                      <a16:creationId xmlns:a16="http://schemas.microsoft.com/office/drawing/2014/main" id="{4F50B685-F416-42DD-A6BA-015E65796EC3}"/>
                    </a:ext>
                  </a:extLst>
                </p:cNvPr>
                <p:cNvSpPr/>
                <p:nvPr>
                  <p:custDataLst>
                    <p:tags r:id="rId12"/>
                  </p:custDataLst>
                </p:nvPr>
              </p:nvSpPr>
              <p:spPr bwMode="auto">
                <a:xfrm>
                  <a:off x="2457153" y="1851349"/>
                  <a:ext cx="457992" cy="457993"/>
                </a:xfrm>
                <a:custGeom>
                  <a:avLst/>
                  <a:gdLst>
                    <a:gd name="T0" fmla="*/ 215 w 230"/>
                    <a:gd name="T1" fmla="*/ 115 h 230"/>
                    <a:gd name="T2" fmla="*/ 199 w 230"/>
                    <a:gd name="T3" fmla="*/ 115 h 230"/>
                    <a:gd name="T4" fmla="*/ 174 w 230"/>
                    <a:gd name="T5" fmla="*/ 174 h 230"/>
                    <a:gd name="T6" fmla="*/ 115 w 230"/>
                    <a:gd name="T7" fmla="*/ 198 h 230"/>
                    <a:gd name="T8" fmla="*/ 57 w 230"/>
                    <a:gd name="T9" fmla="*/ 174 h 230"/>
                    <a:gd name="T10" fmla="*/ 32 w 230"/>
                    <a:gd name="T11" fmla="*/ 115 h 230"/>
                    <a:gd name="T12" fmla="*/ 57 w 230"/>
                    <a:gd name="T13" fmla="*/ 56 h 230"/>
                    <a:gd name="T14" fmla="*/ 115 w 230"/>
                    <a:gd name="T15" fmla="*/ 32 h 230"/>
                    <a:gd name="T16" fmla="*/ 174 w 230"/>
                    <a:gd name="T17" fmla="*/ 56 h 230"/>
                    <a:gd name="T18" fmla="*/ 199 w 230"/>
                    <a:gd name="T19" fmla="*/ 115 h 230"/>
                    <a:gd name="T20" fmla="*/ 215 w 230"/>
                    <a:gd name="T21" fmla="*/ 115 h 230"/>
                    <a:gd name="T22" fmla="*/ 230 w 230"/>
                    <a:gd name="T23" fmla="*/ 115 h 230"/>
                    <a:gd name="T24" fmla="*/ 197 w 230"/>
                    <a:gd name="T25" fmla="*/ 34 h 230"/>
                    <a:gd name="T26" fmla="*/ 115 w 230"/>
                    <a:gd name="T27" fmla="*/ 0 h 230"/>
                    <a:gd name="T28" fmla="*/ 34 w 230"/>
                    <a:gd name="T29" fmla="*/ 34 h 230"/>
                    <a:gd name="T30" fmla="*/ 0 w 230"/>
                    <a:gd name="T31" fmla="*/ 115 h 230"/>
                    <a:gd name="T32" fmla="*/ 34 w 230"/>
                    <a:gd name="T33" fmla="*/ 196 h 230"/>
                    <a:gd name="T34" fmla="*/ 115 w 230"/>
                    <a:gd name="T35" fmla="*/ 230 h 230"/>
                    <a:gd name="T36" fmla="*/ 197 w 230"/>
                    <a:gd name="T37" fmla="*/ 196 h 230"/>
                    <a:gd name="T38" fmla="*/ 230 w 230"/>
                    <a:gd name="T39" fmla="*/ 115 h 230"/>
                    <a:gd name="T40" fmla="*/ 215 w 230"/>
                    <a:gd name="T41" fmla="*/ 115 h 2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30" h="230">
                      <a:moveTo>
                        <a:pt x="215" y="115"/>
                      </a:moveTo>
                      <a:cubicBezTo>
                        <a:pt x="199" y="115"/>
                        <a:pt x="199" y="115"/>
                        <a:pt x="199" y="115"/>
                      </a:cubicBezTo>
                      <a:cubicBezTo>
                        <a:pt x="199" y="138"/>
                        <a:pt x="189" y="159"/>
                        <a:pt x="174" y="174"/>
                      </a:cubicBezTo>
                      <a:cubicBezTo>
                        <a:pt x="159" y="189"/>
                        <a:pt x="139" y="198"/>
                        <a:pt x="115" y="198"/>
                      </a:cubicBezTo>
                      <a:cubicBezTo>
                        <a:pt x="92" y="198"/>
                        <a:pt x="72" y="189"/>
                        <a:pt x="57" y="174"/>
                      </a:cubicBezTo>
                      <a:cubicBezTo>
                        <a:pt x="41" y="159"/>
                        <a:pt x="32" y="138"/>
                        <a:pt x="32" y="115"/>
                      </a:cubicBezTo>
                      <a:cubicBezTo>
                        <a:pt x="32" y="92"/>
                        <a:pt x="41" y="71"/>
                        <a:pt x="57" y="56"/>
                      </a:cubicBezTo>
                      <a:cubicBezTo>
                        <a:pt x="72" y="41"/>
                        <a:pt x="92" y="32"/>
                        <a:pt x="115" y="32"/>
                      </a:cubicBezTo>
                      <a:cubicBezTo>
                        <a:pt x="139" y="32"/>
                        <a:pt x="159" y="41"/>
                        <a:pt x="174" y="56"/>
                      </a:cubicBezTo>
                      <a:cubicBezTo>
                        <a:pt x="189" y="71"/>
                        <a:pt x="199" y="92"/>
                        <a:pt x="199" y="115"/>
                      </a:cubicBezTo>
                      <a:cubicBezTo>
                        <a:pt x="215" y="115"/>
                        <a:pt x="215" y="115"/>
                        <a:pt x="215" y="115"/>
                      </a:cubicBezTo>
                      <a:cubicBezTo>
                        <a:pt x="230" y="115"/>
                        <a:pt x="230" y="115"/>
                        <a:pt x="230" y="115"/>
                      </a:cubicBezTo>
                      <a:cubicBezTo>
                        <a:pt x="230" y="83"/>
                        <a:pt x="218" y="54"/>
                        <a:pt x="197" y="34"/>
                      </a:cubicBezTo>
                      <a:cubicBezTo>
                        <a:pt x="176" y="13"/>
                        <a:pt x="147" y="0"/>
                        <a:pt x="115" y="0"/>
                      </a:cubicBezTo>
                      <a:cubicBezTo>
                        <a:pt x="84" y="0"/>
                        <a:pt x="55" y="13"/>
                        <a:pt x="34" y="34"/>
                      </a:cubicBezTo>
                      <a:cubicBezTo>
                        <a:pt x="13" y="54"/>
                        <a:pt x="0" y="83"/>
                        <a:pt x="0" y="115"/>
                      </a:cubicBezTo>
                      <a:cubicBezTo>
                        <a:pt x="0" y="147"/>
                        <a:pt x="13" y="175"/>
                        <a:pt x="34" y="196"/>
                      </a:cubicBezTo>
                      <a:cubicBezTo>
                        <a:pt x="55" y="217"/>
                        <a:pt x="84" y="230"/>
                        <a:pt x="115" y="230"/>
                      </a:cubicBezTo>
                      <a:cubicBezTo>
                        <a:pt x="147" y="230"/>
                        <a:pt x="176" y="217"/>
                        <a:pt x="197" y="196"/>
                      </a:cubicBezTo>
                      <a:cubicBezTo>
                        <a:pt x="218" y="175"/>
                        <a:pt x="230" y="147"/>
                        <a:pt x="230" y="115"/>
                      </a:cubicBezTo>
                      <a:lnTo>
                        <a:pt x="215" y="115"/>
                      </a:lnTo>
                      <a:close/>
                    </a:path>
                  </a:pathLst>
                </a:custGeom>
                <a:no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grpSp>
            <p:nvGrpSpPr>
              <p:cNvPr id="98" name="组合 97">
                <a:extLst>
                  <a:ext uri="{FF2B5EF4-FFF2-40B4-BE49-F238E27FC236}">
                    <a16:creationId xmlns:a16="http://schemas.microsoft.com/office/drawing/2014/main" id="{7CF85F55-DEDF-43E9-8EB7-0BB42EDCBA18}"/>
                  </a:ext>
                </a:extLst>
              </p:cNvPr>
              <p:cNvGrpSpPr/>
              <p:nvPr/>
            </p:nvGrpSpPr>
            <p:grpSpPr>
              <a:xfrm rot="474050">
                <a:off x="2724818" y="1353165"/>
                <a:ext cx="3532604" cy="994283"/>
                <a:chOff x="2620481" y="1157624"/>
                <a:chExt cx="3532604" cy="994283"/>
              </a:xfr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99" name="PA-îṧḻiďé">
                  <a:extLst>
                    <a:ext uri="{FF2B5EF4-FFF2-40B4-BE49-F238E27FC236}">
                      <a16:creationId xmlns:a16="http://schemas.microsoft.com/office/drawing/2014/main" id="{536DBCEB-1AB6-4A19-BDE6-C987AB45B407}"/>
                    </a:ext>
                  </a:extLst>
                </p:cNvPr>
                <p:cNvSpPr/>
                <p:nvPr>
                  <p:custDataLst>
                    <p:tags r:id="rId5"/>
                  </p:custDataLst>
                </p:nvPr>
              </p:nvSpPr>
              <p:spPr bwMode="auto">
                <a:xfrm>
                  <a:off x="2661734" y="1192143"/>
                  <a:ext cx="3491351" cy="894095"/>
                </a:xfrm>
                <a:custGeom>
                  <a:avLst/>
                  <a:gdLst>
                    <a:gd name="T0" fmla="*/ 29 w 1753"/>
                    <a:gd name="T1" fmla="*/ 449 h 449"/>
                    <a:gd name="T2" fmla="*/ 1753 w 1753"/>
                    <a:gd name="T3" fmla="*/ 211 h 449"/>
                    <a:gd name="T4" fmla="*/ 1725 w 1753"/>
                    <a:gd name="T5" fmla="*/ 6 h 449"/>
                    <a:gd name="T6" fmla="*/ 1717 w 1753"/>
                    <a:gd name="T7" fmla="*/ 1 h 449"/>
                    <a:gd name="T8" fmla="*/ 6 w 1753"/>
                    <a:gd name="T9" fmla="*/ 237 h 449"/>
                    <a:gd name="T10" fmla="*/ 0 w 1753"/>
                    <a:gd name="T11" fmla="*/ 244 h 449"/>
                    <a:gd name="T12" fmla="*/ 29 w 1753"/>
                    <a:gd name="T13" fmla="*/ 449 h 4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753" h="449">
                      <a:moveTo>
                        <a:pt x="29" y="449"/>
                      </a:moveTo>
                      <a:cubicBezTo>
                        <a:pt x="1753" y="211"/>
                        <a:pt x="1753" y="211"/>
                        <a:pt x="1753" y="211"/>
                      </a:cubicBezTo>
                      <a:cubicBezTo>
                        <a:pt x="1725" y="6"/>
                        <a:pt x="1725" y="6"/>
                        <a:pt x="1725" y="6"/>
                      </a:cubicBezTo>
                      <a:cubicBezTo>
                        <a:pt x="1724" y="3"/>
                        <a:pt x="1721" y="0"/>
                        <a:pt x="1717" y="1"/>
                      </a:cubicBezTo>
                      <a:cubicBezTo>
                        <a:pt x="6" y="237"/>
                        <a:pt x="6" y="237"/>
                        <a:pt x="6" y="237"/>
                      </a:cubicBezTo>
                      <a:cubicBezTo>
                        <a:pt x="2" y="237"/>
                        <a:pt x="0" y="241"/>
                        <a:pt x="0" y="244"/>
                      </a:cubicBezTo>
                      <a:lnTo>
                        <a:pt x="29" y="449"/>
                      </a:lnTo>
                      <a:close/>
                    </a:path>
                  </a:pathLst>
                </a:custGeom>
                <a:noFill/>
                <a:ln w="76200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00" name="PA-i$ļiḍè">
                  <a:extLst>
                    <a:ext uri="{FF2B5EF4-FFF2-40B4-BE49-F238E27FC236}">
                      <a16:creationId xmlns:a16="http://schemas.microsoft.com/office/drawing/2014/main" id="{75EBFA1A-7BCA-4819-AFAB-6AD4CF562B7D}"/>
                    </a:ext>
                  </a:extLst>
                </p:cNvPr>
                <p:cNvSpPr/>
                <p:nvPr>
                  <p:custDataLst>
                    <p:tags r:id="rId6"/>
                  </p:custDataLst>
                </p:nvPr>
              </p:nvSpPr>
              <p:spPr bwMode="auto">
                <a:xfrm>
                  <a:off x="2661734" y="1524692"/>
                  <a:ext cx="784649" cy="601958"/>
                </a:xfrm>
                <a:custGeom>
                  <a:avLst/>
                  <a:gdLst>
                    <a:gd name="T0" fmla="*/ 554 w 932"/>
                    <a:gd name="T1" fmla="*/ 639 h 715"/>
                    <a:gd name="T2" fmla="*/ 0 w 932"/>
                    <a:gd name="T3" fmla="*/ 715 h 715"/>
                    <a:gd name="T4" fmla="*/ 379 w 932"/>
                    <a:gd name="T5" fmla="*/ 78 h 715"/>
                    <a:gd name="T6" fmla="*/ 932 w 932"/>
                    <a:gd name="T7" fmla="*/ 0 h 715"/>
                    <a:gd name="T8" fmla="*/ 554 w 932"/>
                    <a:gd name="T9" fmla="*/ 639 h 7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32" h="715">
                      <a:moveTo>
                        <a:pt x="554" y="639"/>
                      </a:moveTo>
                      <a:lnTo>
                        <a:pt x="0" y="715"/>
                      </a:lnTo>
                      <a:lnTo>
                        <a:pt x="379" y="78"/>
                      </a:lnTo>
                      <a:lnTo>
                        <a:pt x="932" y="0"/>
                      </a:lnTo>
                      <a:lnTo>
                        <a:pt x="554" y="639"/>
                      </a:lnTo>
                      <a:close/>
                    </a:path>
                  </a:pathLst>
                </a:custGeom>
                <a:no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01" name="PA-îşlide">
                  <a:extLst>
                    <a:ext uri="{FF2B5EF4-FFF2-40B4-BE49-F238E27FC236}">
                      <a16:creationId xmlns:a16="http://schemas.microsoft.com/office/drawing/2014/main" id="{975EDAE4-8C47-4AE1-807C-08BADC0DCDF7}"/>
                    </a:ext>
                  </a:extLst>
                </p:cNvPr>
                <p:cNvSpPr/>
                <p:nvPr>
                  <p:custDataLst>
                    <p:tags r:id="rId7"/>
                  </p:custDataLst>
                </p:nvPr>
              </p:nvSpPr>
              <p:spPr bwMode="auto">
                <a:xfrm>
                  <a:off x="3565933" y="1403459"/>
                  <a:ext cx="766969" cy="597748"/>
                </a:xfrm>
                <a:custGeom>
                  <a:avLst/>
                  <a:gdLst>
                    <a:gd name="T0" fmla="*/ 556 w 911"/>
                    <a:gd name="T1" fmla="*/ 634 h 710"/>
                    <a:gd name="T2" fmla="*/ 0 w 911"/>
                    <a:gd name="T3" fmla="*/ 710 h 710"/>
                    <a:gd name="T4" fmla="*/ 357 w 911"/>
                    <a:gd name="T5" fmla="*/ 75 h 710"/>
                    <a:gd name="T6" fmla="*/ 911 w 911"/>
                    <a:gd name="T7" fmla="*/ 0 h 710"/>
                    <a:gd name="T8" fmla="*/ 556 w 911"/>
                    <a:gd name="T9" fmla="*/ 634 h 7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11" h="710">
                      <a:moveTo>
                        <a:pt x="556" y="634"/>
                      </a:moveTo>
                      <a:lnTo>
                        <a:pt x="0" y="710"/>
                      </a:lnTo>
                      <a:lnTo>
                        <a:pt x="357" y="75"/>
                      </a:lnTo>
                      <a:lnTo>
                        <a:pt x="911" y="0"/>
                      </a:lnTo>
                      <a:lnTo>
                        <a:pt x="556" y="634"/>
                      </a:lnTo>
                      <a:close/>
                    </a:path>
                  </a:pathLst>
                </a:custGeom>
                <a:no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02" name="PA-iSḷíďé">
                  <a:extLst>
                    <a:ext uri="{FF2B5EF4-FFF2-40B4-BE49-F238E27FC236}">
                      <a16:creationId xmlns:a16="http://schemas.microsoft.com/office/drawing/2014/main" id="{AB7B593F-F522-4E1E-BA1E-7CF268C7C9EA}"/>
                    </a:ext>
                  </a:extLst>
                </p:cNvPr>
                <p:cNvSpPr/>
                <p:nvPr>
                  <p:custDataLst>
                    <p:tags r:id="rId8"/>
                  </p:custDataLst>
                </p:nvPr>
              </p:nvSpPr>
              <p:spPr bwMode="auto">
                <a:xfrm>
                  <a:off x="4471814" y="1279700"/>
                  <a:ext cx="746764" cy="595222"/>
                </a:xfrm>
                <a:custGeom>
                  <a:avLst/>
                  <a:gdLst>
                    <a:gd name="T0" fmla="*/ 556 w 887"/>
                    <a:gd name="T1" fmla="*/ 632 h 707"/>
                    <a:gd name="T2" fmla="*/ 0 w 887"/>
                    <a:gd name="T3" fmla="*/ 707 h 707"/>
                    <a:gd name="T4" fmla="*/ 332 w 887"/>
                    <a:gd name="T5" fmla="*/ 78 h 707"/>
                    <a:gd name="T6" fmla="*/ 887 w 887"/>
                    <a:gd name="T7" fmla="*/ 0 h 707"/>
                    <a:gd name="T8" fmla="*/ 556 w 887"/>
                    <a:gd name="T9" fmla="*/ 632 h 7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87" h="707">
                      <a:moveTo>
                        <a:pt x="556" y="632"/>
                      </a:moveTo>
                      <a:lnTo>
                        <a:pt x="0" y="707"/>
                      </a:lnTo>
                      <a:lnTo>
                        <a:pt x="332" y="78"/>
                      </a:lnTo>
                      <a:lnTo>
                        <a:pt x="887" y="0"/>
                      </a:lnTo>
                      <a:lnTo>
                        <a:pt x="556" y="632"/>
                      </a:lnTo>
                      <a:close/>
                    </a:path>
                  </a:pathLst>
                </a:custGeom>
                <a:no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03" name="PA-îślïḋé">
                  <a:extLst>
                    <a:ext uri="{FF2B5EF4-FFF2-40B4-BE49-F238E27FC236}">
                      <a16:creationId xmlns:a16="http://schemas.microsoft.com/office/drawing/2014/main" id="{03E4EF7F-EB5E-4152-9B03-832F00B84439}"/>
                    </a:ext>
                  </a:extLst>
                </p:cNvPr>
                <p:cNvSpPr/>
                <p:nvPr>
                  <p:custDataLst>
                    <p:tags r:id="rId9"/>
                  </p:custDataLst>
                </p:nvPr>
              </p:nvSpPr>
              <p:spPr bwMode="auto">
                <a:xfrm>
                  <a:off x="5378538" y="1157624"/>
                  <a:ext cx="726558" cy="594380"/>
                </a:xfrm>
                <a:custGeom>
                  <a:avLst/>
                  <a:gdLst>
                    <a:gd name="T0" fmla="*/ 555 w 863"/>
                    <a:gd name="T1" fmla="*/ 628 h 706"/>
                    <a:gd name="T2" fmla="*/ 0 w 863"/>
                    <a:gd name="T3" fmla="*/ 706 h 706"/>
                    <a:gd name="T4" fmla="*/ 307 w 863"/>
                    <a:gd name="T5" fmla="*/ 76 h 706"/>
                    <a:gd name="T6" fmla="*/ 863 w 863"/>
                    <a:gd name="T7" fmla="*/ 0 h 706"/>
                    <a:gd name="T8" fmla="*/ 555 w 863"/>
                    <a:gd name="T9" fmla="*/ 628 h 7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63" h="706">
                      <a:moveTo>
                        <a:pt x="555" y="628"/>
                      </a:moveTo>
                      <a:lnTo>
                        <a:pt x="0" y="706"/>
                      </a:lnTo>
                      <a:lnTo>
                        <a:pt x="307" y="76"/>
                      </a:lnTo>
                      <a:lnTo>
                        <a:pt x="863" y="0"/>
                      </a:lnTo>
                      <a:lnTo>
                        <a:pt x="555" y="628"/>
                      </a:lnTo>
                      <a:close/>
                    </a:path>
                  </a:pathLst>
                </a:custGeom>
                <a:no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04" name="PA-îṧ1iḑê">
                  <a:extLst>
                    <a:ext uri="{FF2B5EF4-FFF2-40B4-BE49-F238E27FC236}">
                      <a16:creationId xmlns:a16="http://schemas.microsoft.com/office/drawing/2014/main" id="{125D22AC-1AA0-454C-A64A-9A067395ACB2}"/>
                    </a:ext>
                  </a:extLst>
                </p:cNvPr>
                <p:cNvSpPr/>
                <p:nvPr>
                  <p:custDataLst>
                    <p:tags r:id="rId10"/>
                  </p:custDataLst>
                </p:nvPr>
              </p:nvSpPr>
              <p:spPr bwMode="auto">
                <a:xfrm>
                  <a:off x="2620481" y="2008784"/>
                  <a:ext cx="141439" cy="143123"/>
                </a:xfrm>
                <a:prstGeom prst="ellipse">
                  <a:avLst/>
                </a:prstGeom>
                <a:no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</p:grpSp>
      </p:grpSp>
      <p:pic>
        <p:nvPicPr>
          <p:cNvPr id="2" name="68 Workshop Sounds-车间-木拍板2(wor_爱给网_aigei_com">
            <a:hlinkClick r:id="" action="ppaction://media"/>
            <a:extLst>
              <a:ext uri="{FF2B5EF4-FFF2-40B4-BE49-F238E27FC236}">
                <a16:creationId xmlns:a16="http://schemas.microsoft.com/office/drawing/2014/main" id="{3F1710D2-7B9F-4653-BE0A-FDB63FAFB043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55"/>
          <a:stretch>
            <a:fillRect/>
          </a:stretch>
        </p:blipFill>
        <p:spPr>
          <a:xfrm>
            <a:off x="3922714" y="-1255837"/>
            <a:ext cx="487362" cy="487363"/>
          </a:xfrm>
          <a:prstGeom prst="rect">
            <a:avLst/>
          </a:prstGeom>
        </p:spPr>
      </p:pic>
      <p:sp>
        <p:nvSpPr>
          <p:cNvPr id="4" name="梯形 3">
            <a:extLst>
              <a:ext uri="{FF2B5EF4-FFF2-40B4-BE49-F238E27FC236}">
                <a16:creationId xmlns:a16="http://schemas.microsoft.com/office/drawing/2014/main" id="{146F625C-067D-4D54-BDA5-61C4D8DB3B6C}"/>
              </a:ext>
            </a:extLst>
          </p:cNvPr>
          <p:cNvSpPr/>
          <p:nvPr/>
        </p:nvSpPr>
        <p:spPr>
          <a:xfrm rot="15300000">
            <a:off x="6958950" y="1538006"/>
            <a:ext cx="190857" cy="639650"/>
          </a:xfrm>
          <a:prstGeom prst="trapezoid">
            <a:avLst/>
          </a:prstGeom>
          <a:solidFill>
            <a:schemeClr val="tx1"/>
          </a:solidFill>
          <a:ln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2" name="梯形 61">
            <a:extLst>
              <a:ext uri="{FF2B5EF4-FFF2-40B4-BE49-F238E27FC236}">
                <a16:creationId xmlns:a16="http://schemas.microsoft.com/office/drawing/2014/main" id="{58220829-560E-441C-B153-B5B67790D01A}"/>
              </a:ext>
            </a:extLst>
          </p:cNvPr>
          <p:cNvSpPr/>
          <p:nvPr/>
        </p:nvSpPr>
        <p:spPr>
          <a:xfrm rot="18086417">
            <a:off x="6984964" y="2073802"/>
            <a:ext cx="125834" cy="722102"/>
          </a:xfrm>
          <a:prstGeom prst="trapezoid">
            <a:avLst/>
          </a:prstGeom>
          <a:solidFill>
            <a:schemeClr val="tx1"/>
          </a:solidFill>
          <a:ln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4" name="标题 4">
            <a:extLst>
              <a:ext uri="{FF2B5EF4-FFF2-40B4-BE49-F238E27FC236}">
                <a16:creationId xmlns:a16="http://schemas.microsoft.com/office/drawing/2014/main" id="{585B0CBB-0A00-445E-8FA1-CF38FFF750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2332"/>
            <a:ext cx="1729961" cy="338554"/>
          </a:xfrm>
        </p:spPr>
        <p:txBody>
          <a:bodyPr/>
          <a:lstStyle/>
          <a:p>
            <a:r>
              <a:rPr lang="zh-CN" altLang="en-US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04</a:t>
            </a:r>
            <a:r>
              <a:rPr lang="zh-CN" altLang="en-US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条件语句</a:t>
            </a:r>
          </a:p>
        </p:txBody>
      </p:sp>
    </p:spTree>
    <p:extLst>
      <p:ext uri="{BB962C8B-B14F-4D97-AF65-F5344CB8AC3E}">
        <p14:creationId xmlns:p14="http://schemas.microsoft.com/office/powerpoint/2010/main" val="2209672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" presetID="42" presetClass="path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1.7284E-6 L 0 0.84938 " pathEditMode="relative" rAng="0" ptsTypes="AA">
                                          <p:cBhvr>
                                            <p:cTn id="10" dur="500" spd="-1000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4246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42" presetClass="path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5.55556E-7 -2.34568E-6 L -5.55556E-7 0.86111 " pathEditMode="relative" rAng="0" ptsTypes="AA">
                                          <p:cBhvr>
                                            <p:cTn id="12" dur="500" spd="-1000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4305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3" presetID="42" presetClass="path" presetSubtype="0" fill="hold" nodeType="withEffect" p14:presetBounceEnd="25000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0 1.7284E-6 L 0 0.06944 " pathEditMode="relative" rAng="0" ptsTypes="AA" p14:bounceEnd="25000">
                                          <p:cBhvr>
                                            <p:cTn id="14" dur="4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45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42" presetClass="path" presetSubtype="0" fill="hold" nodeType="withEffect" p14:presetBounceEnd="25000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-5.55556E-7 -2.34568E-6 L -5.55556E-7 0.07253 " pathEditMode="relative" rAng="0" ptsTypes="AA" p14:bounceEnd="25000">
                                          <p:cBhvr>
                                            <p:cTn id="16" dur="4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61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7" presetID="8" presetClass="emph" presetSubtype="0" decel="100000" autoRev="1" fill="hold" nodeType="withEffect">
                                      <p:stCondLst>
                                        <p:cond delay="10"/>
                                      </p:stCondLst>
                                      <p:childTnLst>
                                        <p:animRot by="-1800000">
                                          <p:cBhvr>
                                            <p:cTn id="18" dur="37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9" presetID="1" presetClass="mediacall" presetSubtype="0" fill="hold" nodeType="withEffect">
                                      <p:stCondLst>
                                        <p:cond delay="43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20" dur="1044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21" presetID="22" presetClass="entr" presetSubtype="8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3" dur="15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22" presetClass="entr" presetSubtype="8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6" dur="15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22" presetClass="exit" presetSubtype="8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Effect transition="out" filter="wipe(left)">
                                          <p:cBhvr>
                                            <p:cTn id="28" dur="15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149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0" presetID="22" presetClass="exit" presetSubtype="8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Effect transition="out" filter="wipe(left)">
                                          <p:cBhvr>
                                            <p:cTn id="31" dur="15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149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>
                    <p:cTn id="33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2"/>
                    </p:tgtEl>
                  </p:cMediaNode>
                </p:audio>
              </p:childTnLst>
            </p:cTn>
          </p:par>
        </p:tnLst>
        <p:bldLst>
          <p:bldP spid="4" grpId="0" animBg="1"/>
          <p:bldP spid="4" grpId="1" animBg="1"/>
          <p:bldP spid="62" grpId="0" animBg="1"/>
          <p:bldP spid="62" grpId="1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" presetID="42" presetClass="path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1.7284E-6 L 0 0.84938 " pathEditMode="relative" rAng="0" ptsTypes="AA">
                                          <p:cBhvr>
                                            <p:cTn id="10" dur="500" spd="-1000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4246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42" presetClass="path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5.55556E-7 -2.34568E-6 L -5.55556E-7 0.86111 " pathEditMode="relative" rAng="0" ptsTypes="AA">
                                          <p:cBhvr>
                                            <p:cTn id="12" dur="500" spd="-1000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4305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3" presetID="42" presetClass="path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0 1.7284E-6 L 0 0.06944 " pathEditMode="relative" rAng="0" ptsTypes="AA">
                                          <p:cBhvr>
                                            <p:cTn id="14" dur="4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45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42" presetClass="path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-5.55556E-7 -2.34568E-6 L -5.55556E-7 0.07253 " pathEditMode="relative" rAng="0" ptsTypes="AA">
                                          <p:cBhvr>
                                            <p:cTn id="16" dur="4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61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7" presetID="8" presetClass="emph" presetSubtype="0" decel="100000" autoRev="1" fill="hold" nodeType="withEffect">
                                      <p:stCondLst>
                                        <p:cond delay="10"/>
                                      </p:stCondLst>
                                      <p:childTnLst>
                                        <p:animRot by="-1800000">
                                          <p:cBhvr>
                                            <p:cTn id="18" dur="37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9" presetID="1" presetClass="mediacall" presetSubtype="0" fill="hold" nodeType="withEffect">
                                      <p:stCondLst>
                                        <p:cond delay="43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20" dur="1044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21" presetID="22" presetClass="entr" presetSubtype="8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3" dur="15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22" presetClass="entr" presetSubtype="8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6" dur="15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22" presetClass="exit" presetSubtype="8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Effect transition="out" filter="wipe(left)">
                                          <p:cBhvr>
                                            <p:cTn id="28" dur="15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149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0" presetID="22" presetClass="exit" presetSubtype="8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Effect transition="out" filter="wipe(left)">
                                          <p:cBhvr>
                                            <p:cTn id="31" dur="15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149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>
                    <p:cTn id="33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2"/>
                    </p:tgtEl>
                  </p:cMediaNode>
                </p:audio>
              </p:childTnLst>
            </p:cTn>
          </p:par>
        </p:tnLst>
        <p:bldLst>
          <p:bldP spid="4" grpId="0" animBg="1"/>
          <p:bldP spid="4" grpId="1" animBg="1"/>
          <p:bldP spid="62" grpId="0" animBg="1"/>
          <p:bldP spid="62" grpId="1" animBg="1"/>
        </p:bldLst>
      </p:timing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08446BA2-AFB8-4499-B191-84A9977B4F88}"/>
              </a:ext>
            </a:extLst>
          </p:cNvPr>
          <p:cNvSpPr txBox="1"/>
          <p:nvPr/>
        </p:nvSpPr>
        <p:spPr>
          <a:xfrm>
            <a:off x="539552" y="267494"/>
            <a:ext cx="19442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04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条件语句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0A1B19F-1400-450F-8904-00C7657626A9}"/>
              </a:ext>
            </a:extLst>
          </p:cNvPr>
          <p:cNvSpPr txBox="1"/>
          <p:nvPr/>
        </p:nvSpPr>
        <p:spPr>
          <a:xfrm>
            <a:off x="1187624" y="915566"/>
            <a:ext cx="590465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>
                <a:solidFill>
                  <a:schemeClr val="bg1"/>
                </a:solidFill>
              </a:rPr>
              <a:t>if </a:t>
            </a:r>
            <a:r>
              <a:rPr lang="zh-CN" altLang="en-US" sz="1600" b="1">
                <a:solidFill>
                  <a:srgbClr val="FF0000"/>
                </a:solidFill>
              </a:rPr>
              <a:t>条件</a:t>
            </a:r>
            <a:r>
              <a:rPr lang="en-US" altLang="zh-CN" sz="1600" b="1">
                <a:solidFill>
                  <a:srgbClr val="FF0000"/>
                </a:solidFill>
              </a:rPr>
              <a:t>:</a:t>
            </a:r>
          </a:p>
          <a:p>
            <a:r>
              <a:rPr lang="zh-CN" altLang="en-US" sz="1600" b="1">
                <a:solidFill>
                  <a:schemeClr val="bg1"/>
                </a:solidFill>
              </a:rPr>
              <a:t>        </a:t>
            </a:r>
            <a:r>
              <a:rPr lang="zh-CN" altLang="en-US" sz="1600" b="1">
                <a:solidFill>
                  <a:srgbClr val="FFFF00"/>
                </a:solidFill>
              </a:rPr>
              <a:t>条件成立执行的代码</a:t>
            </a:r>
            <a:r>
              <a:rPr lang="en-US" altLang="zh-CN" sz="1600" b="1">
                <a:solidFill>
                  <a:srgbClr val="FFFF00"/>
                </a:solidFill>
              </a:rPr>
              <a:t>1</a:t>
            </a:r>
          </a:p>
          <a:p>
            <a:r>
              <a:rPr lang="zh-CN" altLang="en-US" sz="1600" b="1">
                <a:solidFill>
                  <a:schemeClr val="bg1"/>
                </a:solidFill>
              </a:rPr>
              <a:t>        </a:t>
            </a:r>
            <a:r>
              <a:rPr lang="zh-CN" altLang="en-US" sz="1600" b="1">
                <a:solidFill>
                  <a:srgbClr val="FFFF00"/>
                </a:solidFill>
              </a:rPr>
              <a:t>条件成立执行的代码</a:t>
            </a:r>
            <a:r>
              <a:rPr lang="en-US" altLang="zh-CN" sz="1600" b="1">
                <a:solidFill>
                  <a:srgbClr val="FFFF00"/>
                </a:solidFill>
              </a:rPr>
              <a:t>2</a:t>
            </a:r>
          </a:p>
          <a:p>
            <a:r>
              <a:rPr lang="en-US" altLang="zh-CN" sz="1600" b="1">
                <a:solidFill>
                  <a:schemeClr val="bg1"/>
                </a:solidFill>
              </a:rPr>
              <a:t>        ......</a:t>
            </a:r>
          </a:p>
          <a:p>
            <a:r>
              <a:rPr lang="zh-CN" altLang="en-US" sz="1600" b="1">
                <a:solidFill>
                  <a:schemeClr val="bg1"/>
                </a:solidFill>
              </a:rPr>
              <a:t>条件是否成立都执行的代码</a:t>
            </a:r>
            <a:endParaRPr lang="zh-CN" altLang="en-US" sz="1600" b="1" dirty="0">
              <a:solidFill>
                <a:schemeClr val="bg1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0C628F9-F040-4A79-95C0-0A84C80C2A44}"/>
              </a:ext>
            </a:extLst>
          </p:cNvPr>
          <p:cNvSpPr txBox="1"/>
          <p:nvPr/>
        </p:nvSpPr>
        <p:spPr>
          <a:xfrm>
            <a:off x="1187624" y="2571750"/>
            <a:ext cx="77768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>
                <a:solidFill>
                  <a:schemeClr val="bg1"/>
                </a:solidFill>
              </a:rPr>
              <a:t>如果条件成立，就执行下面缩进的代码，否则不执行。但是未缩进的代码语条件无关。</a:t>
            </a:r>
            <a:endParaRPr lang="zh-CN" altLang="en-US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145469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CBFCE835-3E2B-42CE-9012-453ADC3B46E5}"/>
              </a:ext>
            </a:extLst>
          </p:cNvPr>
          <p:cNvSpPr txBox="1"/>
          <p:nvPr/>
        </p:nvSpPr>
        <p:spPr>
          <a:xfrm>
            <a:off x="539552" y="267494"/>
            <a:ext cx="19442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04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条件语句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92CF786-5C9B-4A88-9A48-30396AE2669B}"/>
              </a:ext>
            </a:extLst>
          </p:cNvPr>
          <p:cNvSpPr txBox="1"/>
          <p:nvPr/>
        </p:nvSpPr>
        <p:spPr>
          <a:xfrm>
            <a:off x="899592" y="771550"/>
            <a:ext cx="612068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>
                <a:solidFill>
                  <a:schemeClr val="bg1"/>
                </a:solidFill>
              </a:rPr>
              <a:t>身高 </a:t>
            </a:r>
            <a:r>
              <a:rPr lang="en-US" altLang="zh-CN" sz="1400" b="1">
                <a:solidFill>
                  <a:schemeClr val="bg1"/>
                </a:solidFill>
              </a:rPr>
              <a:t>= float(input('</a:t>
            </a:r>
            <a:r>
              <a:rPr lang="zh-CN" altLang="en-US" sz="1400" b="1">
                <a:solidFill>
                  <a:schemeClr val="bg1"/>
                </a:solidFill>
              </a:rPr>
              <a:t>请输入你的身高</a:t>
            </a:r>
            <a:r>
              <a:rPr lang="en-US" altLang="zh-CN" sz="1400" b="1">
                <a:solidFill>
                  <a:schemeClr val="bg1"/>
                </a:solidFill>
              </a:rPr>
              <a:t>(</a:t>
            </a:r>
            <a:r>
              <a:rPr lang="zh-CN" altLang="en-US" sz="1400" b="1">
                <a:solidFill>
                  <a:schemeClr val="bg1"/>
                </a:solidFill>
              </a:rPr>
              <a:t>米</a:t>
            </a:r>
            <a:r>
              <a:rPr lang="en-US" altLang="zh-CN" sz="1400" b="1">
                <a:solidFill>
                  <a:schemeClr val="bg1"/>
                </a:solidFill>
              </a:rPr>
              <a:t>)</a:t>
            </a:r>
            <a:r>
              <a:rPr lang="zh-CN" altLang="en-US" sz="1400" b="1">
                <a:solidFill>
                  <a:schemeClr val="bg1"/>
                </a:solidFill>
              </a:rPr>
              <a:t>：</a:t>
            </a:r>
            <a:r>
              <a:rPr lang="en-US" altLang="zh-CN" sz="1400" b="1">
                <a:solidFill>
                  <a:schemeClr val="bg1"/>
                </a:solidFill>
              </a:rPr>
              <a:t>'))</a:t>
            </a:r>
          </a:p>
          <a:p>
            <a:endParaRPr lang="en-US" altLang="zh-CN" sz="1400" b="1">
              <a:solidFill>
                <a:schemeClr val="bg1"/>
              </a:solidFill>
            </a:endParaRPr>
          </a:p>
          <a:p>
            <a:r>
              <a:rPr lang="en-US" altLang="zh-CN" sz="1400" b="1">
                <a:solidFill>
                  <a:schemeClr val="bg1"/>
                </a:solidFill>
              </a:rPr>
              <a:t>if </a:t>
            </a:r>
            <a:r>
              <a:rPr lang="zh-CN" altLang="en-US" sz="1400" b="1">
                <a:solidFill>
                  <a:schemeClr val="bg1"/>
                </a:solidFill>
              </a:rPr>
              <a:t>身高 </a:t>
            </a:r>
            <a:r>
              <a:rPr lang="en-US" altLang="zh-CN" sz="1400" b="1">
                <a:solidFill>
                  <a:schemeClr val="bg1"/>
                </a:solidFill>
              </a:rPr>
              <a:t>&gt;= 1.3:</a:t>
            </a:r>
          </a:p>
          <a:p>
            <a:r>
              <a:rPr lang="en-US" altLang="zh-CN" sz="1400" b="1">
                <a:solidFill>
                  <a:schemeClr val="bg1"/>
                </a:solidFill>
              </a:rPr>
              <a:t>    print(f'</a:t>
            </a:r>
            <a:r>
              <a:rPr lang="zh-CN" altLang="en-US" sz="1400" b="1">
                <a:solidFill>
                  <a:schemeClr val="bg1"/>
                </a:solidFill>
              </a:rPr>
              <a:t>您的身高是</a:t>
            </a:r>
            <a:r>
              <a:rPr lang="en-US" altLang="zh-CN" sz="1400" b="1">
                <a:solidFill>
                  <a:schemeClr val="bg1"/>
                </a:solidFill>
              </a:rPr>
              <a:t>{</a:t>
            </a:r>
            <a:r>
              <a:rPr lang="zh-CN" altLang="en-US" sz="1400" b="1">
                <a:solidFill>
                  <a:schemeClr val="bg1"/>
                </a:solidFill>
              </a:rPr>
              <a:t>身高</a:t>
            </a:r>
            <a:r>
              <a:rPr lang="en-US" altLang="zh-CN" sz="1400" b="1">
                <a:solidFill>
                  <a:schemeClr val="bg1"/>
                </a:solidFill>
              </a:rPr>
              <a:t>}</a:t>
            </a:r>
            <a:r>
              <a:rPr lang="zh-CN" altLang="en-US" sz="1400" b="1">
                <a:solidFill>
                  <a:schemeClr val="bg1"/>
                </a:solidFill>
              </a:rPr>
              <a:t>米，请您买票</a:t>
            </a:r>
            <a:r>
              <a:rPr lang="en-US" altLang="zh-CN" sz="1400" b="1">
                <a:solidFill>
                  <a:schemeClr val="bg1"/>
                </a:solidFill>
              </a:rPr>
              <a:t>')</a:t>
            </a:r>
          </a:p>
          <a:p>
            <a:endParaRPr lang="en-US" altLang="zh-CN" sz="1400" b="1">
              <a:solidFill>
                <a:schemeClr val="bg1"/>
              </a:solidFill>
            </a:endParaRPr>
          </a:p>
          <a:p>
            <a:r>
              <a:rPr lang="en-US" altLang="zh-CN" sz="1400" b="1">
                <a:solidFill>
                  <a:schemeClr val="bg1"/>
                </a:solidFill>
              </a:rPr>
              <a:t>print('</a:t>
            </a:r>
            <a:r>
              <a:rPr lang="zh-CN" altLang="en-US" sz="1400" b="1">
                <a:solidFill>
                  <a:schemeClr val="bg1"/>
                </a:solidFill>
              </a:rPr>
              <a:t>祝你旅程愉快</a:t>
            </a:r>
            <a:r>
              <a:rPr lang="en-US" altLang="zh-CN" sz="1400" b="1">
                <a:solidFill>
                  <a:schemeClr val="bg1"/>
                </a:solidFill>
              </a:rPr>
              <a:t>')</a:t>
            </a:r>
            <a:endParaRPr lang="zh-CN" altLang="en-US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696422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BD81BB56-EB69-4EFB-8524-F2A3EE06290F}"/>
              </a:ext>
            </a:extLst>
          </p:cNvPr>
          <p:cNvSpPr txBox="1"/>
          <p:nvPr/>
        </p:nvSpPr>
        <p:spPr>
          <a:xfrm>
            <a:off x="539552" y="267494"/>
            <a:ext cx="19442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04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条件语句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6263610-E63B-4471-9069-9D2E8128CE59}"/>
              </a:ext>
            </a:extLst>
          </p:cNvPr>
          <p:cNvSpPr txBox="1"/>
          <p:nvPr/>
        </p:nvSpPr>
        <p:spPr>
          <a:xfrm>
            <a:off x="1187624" y="915566"/>
            <a:ext cx="590465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>
                <a:solidFill>
                  <a:schemeClr val="bg1"/>
                </a:solidFill>
              </a:rPr>
              <a:t>if </a:t>
            </a:r>
            <a:r>
              <a:rPr lang="zh-CN" altLang="en-US" sz="1600" b="1">
                <a:solidFill>
                  <a:srgbClr val="FF0000"/>
                </a:solidFill>
              </a:rPr>
              <a:t>条件</a:t>
            </a:r>
            <a:r>
              <a:rPr lang="en-US" altLang="zh-CN" sz="1600" b="1">
                <a:solidFill>
                  <a:srgbClr val="FF0000"/>
                </a:solidFill>
              </a:rPr>
              <a:t>:</a:t>
            </a:r>
          </a:p>
          <a:p>
            <a:r>
              <a:rPr lang="zh-CN" altLang="en-US" sz="1600" b="1">
                <a:solidFill>
                  <a:schemeClr val="bg1"/>
                </a:solidFill>
              </a:rPr>
              <a:t>        </a:t>
            </a:r>
            <a:r>
              <a:rPr lang="zh-CN" altLang="en-US" sz="1600" b="1">
                <a:solidFill>
                  <a:srgbClr val="FFFF00"/>
                </a:solidFill>
              </a:rPr>
              <a:t>条件成立执行的代码</a:t>
            </a:r>
            <a:r>
              <a:rPr lang="en-US" altLang="zh-CN" sz="1600" b="1">
                <a:solidFill>
                  <a:srgbClr val="FFFF00"/>
                </a:solidFill>
              </a:rPr>
              <a:t>1</a:t>
            </a:r>
          </a:p>
          <a:p>
            <a:r>
              <a:rPr lang="zh-CN" altLang="en-US" sz="1600" b="1">
                <a:solidFill>
                  <a:schemeClr val="bg1"/>
                </a:solidFill>
              </a:rPr>
              <a:t>        </a:t>
            </a:r>
            <a:r>
              <a:rPr lang="zh-CN" altLang="en-US" sz="1600" b="1">
                <a:solidFill>
                  <a:srgbClr val="FFFF00"/>
                </a:solidFill>
              </a:rPr>
              <a:t>条件成立执行的代码</a:t>
            </a:r>
            <a:r>
              <a:rPr lang="en-US" altLang="zh-CN" sz="1600" b="1">
                <a:solidFill>
                  <a:srgbClr val="FFFF00"/>
                </a:solidFill>
              </a:rPr>
              <a:t>2</a:t>
            </a:r>
          </a:p>
          <a:p>
            <a:r>
              <a:rPr lang="en-US" altLang="zh-CN" sz="1600" b="1">
                <a:solidFill>
                  <a:schemeClr val="bg1"/>
                </a:solidFill>
              </a:rPr>
              <a:t>        ......</a:t>
            </a:r>
          </a:p>
          <a:p>
            <a:r>
              <a:rPr lang="en-US" altLang="zh-CN" sz="1600" b="1">
                <a:solidFill>
                  <a:schemeClr val="bg1"/>
                </a:solidFill>
              </a:rPr>
              <a:t>else:</a:t>
            </a:r>
          </a:p>
          <a:p>
            <a:r>
              <a:rPr lang="zh-CN" altLang="en-US" sz="1600" b="1">
                <a:solidFill>
                  <a:schemeClr val="bg1"/>
                </a:solidFill>
              </a:rPr>
              <a:t>        </a:t>
            </a:r>
            <a:r>
              <a:rPr lang="zh-CN" altLang="en-US" sz="1600" b="1">
                <a:solidFill>
                  <a:srgbClr val="FFFF00"/>
                </a:solidFill>
              </a:rPr>
              <a:t>条件不成立执行的代码</a:t>
            </a:r>
            <a:r>
              <a:rPr lang="en-US" altLang="zh-CN" sz="1600" b="1">
                <a:solidFill>
                  <a:srgbClr val="FFFF00"/>
                </a:solidFill>
              </a:rPr>
              <a:t>1</a:t>
            </a:r>
          </a:p>
          <a:p>
            <a:r>
              <a:rPr lang="en-US" altLang="zh-CN" sz="1600" b="1">
                <a:solidFill>
                  <a:srgbClr val="FFFF00"/>
                </a:solidFill>
              </a:rPr>
              <a:t>        </a:t>
            </a:r>
            <a:r>
              <a:rPr lang="zh-CN" altLang="en-US" sz="1600" b="1">
                <a:solidFill>
                  <a:srgbClr val="FFFF00"/>
                </a:solidFill>
              </a:rPr>
              <a:t>条件不成立执行的代码</a:t>
            </a:r>
            <a:r>
              <a:rPr lang="en-US" altLang="zh-CN" sz="1600" b="1">
                <a:solidFill>
                  <a:srgbClr val="FFFF00"/>
                </a:solidFill>
              </a:rPr>
              <a:t>2</a:t>
            </a:r>
          </a:p>
          <a:p>
            <a:r>
              <a:rPr lang="en-US" altLang="zh-CN" sz="1600" b="1">
                <a:solidFill>
                  <a:srgbClr val="FFFF00"/>
                </a:solidFill>
              </a:rPr>
              <a:t>        </a:t>
            </a:r>
            <a:r>
              <a:rPr lang="en-US" altLang="zh-CN" sz="1600" b="1">
                <a:solidFill>
                  <a:schemeClr val="bg1"/>
                </a:solidFill>
              </a:rPr>
              <a:t>……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C852248-CDF9-462D-82B6-F81E14481CB5}"/>
              </a:ext>
            </a:extLst>
          </p:cNvPr>
          <p:cNvSpPr txBox="1"/>
          <p:nvPr/>
        </p:nvSpPr>
        <p:spPr>
          <a:xfrm>
            <a:off x="1187624" y="3297983"/>
            <a:ext cx="65914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>
                <a:solidFill>
                  <a:schemeClr val="bg1"/>
                </a:solidFill>
              </a:rPr>
              <a:t>条件成立，执行</a:t>
            </a:r>
            <a:r>
              <a:rPr lang="en-US" altLang="zh-CN" sz="1600" b="1">
                <a:solidFill>
                  <a:schemeClr val="bg1"/>
                </a:solidFill>
              </a:rPr>
              <a:t>if</a:t>
            </a:r>
            <a:r>
              <a:rPr lang="zh-CN" altLang="en-US" sz="1600" b="1">
                <a:solidFill>
                  <a:schemeClr val="bg1"/>
                </a:solidFill>
              </a:rPr>
              <a:t>下方的代码，如果条件不成立，执行</a:t>
            </a:r>
            <a:r>
              <a:rPr lang="en-US" altLang="zh-CN" sz="1600" b="1">
                <a:solidFill>
                  <a:schemeClr val="bg1"/>
                </a:solidFill>
              </a:rPr>
              <a:t>else</a:t>
            </a:r>
            <a:r>
              <a:rPr lang="zh-CN" altLang="en-US" sz="1600" b="1">
                <a:solidFill>
                  <a:schemeClr val="bg1"/>
                </a:solidFill>
              </a:rPr>
              <a:t>下方的代码。</a:t>
            </a:r>
            <a:endParaRPr lang="zh-CN" altLang="en-US" sz="1600" b="1" dirty="0">
              <a:solidFill>
                <a:schemeClr val="bg1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AF8EFBD-C63F-4081-A4F5-F6821E4C7A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6016" y="648223"/>
            <a:ext cx="2910372" cy="2338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7486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7C22673-3FF5-4A7B-954D-5BDBDF8364A8}"/>
              </a:ext>
            </a:extLst>
          </p:cNvPr>
          <p:cNvSpPr txBox="1"/>
          <p:nvPr/>
        </p:nvSpPr>
        <p:spPr>
          <a:xfrm>
            <a:off x="539552" y="267494"/>
            <a:ext cx="19442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04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条件语句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B9BE835-BC9A-4C5F-AA6C-BD187797A58A}"/>
              </a:ext>
            </a:extLst>
          </p:cNvPr>
          <p:cNvSpPr txBox="1"/>
          <p:nvPr/>
        </p:nvSpPr>
        <p:spPr>
          <a:xfrm>
            <a:off x="827584" y="915566"/>
            <a:ext cx="741682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>
                <a:solidFill>
                  <a:schemeClr val="bg1"/>
                </a:solidFill>
              </a:rPr>
              <a:t>身高 </a:t>
            </a:r>
            <a:r>
              <a:rPr lang="en-US" altLang="zh-CN" sz="1400" b="1">
                <a:solidFill>
                  <a:schemeClr val="bg1"/>
                </a:solidFill>
              </a:rPr>
              <a:t>= float(input('</a:t>
            </a:r>
            <a:r>
              <a:rPr lang="zh-CN" altLang="en-US" sz="1400" b="1">
                <a:solidFill>
                  <a:schemeClr val="bg1"/>
                </a:solidFill>
              </a:rPr>
              <a:t>请输入你的身高</a:t>
            </a:r>
            <a:r>
              <a:rPr lang="en-US" altLang="zh-CN" sz="1400" b="1">
                <a:solidFill>
                  <a:schemeClr val="bg1"/>
                </a:solidFill>
              </a:rPr>
              <a:t>(</a:t>
            </a:r>
            <a:r>
              <a:rPr lang="zh-CN" altLang="en-US" sz="1400" b="1">
                <a:solidFill>
                  <a:schemeClr val="bg1"/>
                </a:solidFill>
              </a:rPr>
              <a:t>米</a:t>
            </a:r>
            <a:r>
              <a:rPr lang="en-US" altLang="zh-CN" sz="1400" b="1">
                <a:solidFill>
                  <a:schemeClr val="bg1"/>
                </a:solidFill>
              </a:rPr>
              <a:t>)</a:t>
            </a:r>
            <a:r>
              <a:rPr lang="zh-CN" altLang="en-US" sz="1400" b="1">
                <a:solidFill>
                  <a:schemeClr val="bg1"/>
                </a:solidFill>
              </a:rPr>
              <a:t>：</a:t>
            </a:r>
            <a:r>
              <a:rPr lang="en-US" altLang="zh-CN" sz="1400" b="1">
                <a:solidFill>
                  <a:schemeClr val="bg1"/>
                </a:solidFill>
              </a:rPr>
              <a:t>'))</a:t>
            </a:r>
          </a:p>
          <a:p>
            <a:endParaRPr lang="en-US" altLang="zh-CN" sz="1400" b="1">
              <a:solidFill>
                <a:schemeClr val="bg1"/>
              </a:solidFill>
            </a:endParaRPr>
          </a:p>
          <a:p>
            <a:r>
              <a:rPr lang="en-US" altLang="zh-CN" sz="1400" b="1">
                <a:solidFill>
                  <a:schemeClr val="bg1"/>
                </a:solidFill>
              </a:rPr>
              <a:t>if </a:t>
            </a:r>
            <a:r>
              <a:rPr lang="zh-CN" altLang="en-US" sz="1400" b="1">
                <a:solidFill>
                  <a:schemeClr val="bg1"/>
                </a:solidFill>
              </a:rPr>
              <a:t>身高 </a:t>
            </a:r>
            <a:r>
              <a:rPr lang="en-US" altLang="zh-CN" sz="1400" b="1">
                <a:solidFill>
                  <a:schemeClr val="bg1"/>
                </a:solidFill>
              </a:rPr>
              <a:t>&gt;= 1.3:</a:t>
            </a:r>
          </a:p>
          <a:p>
            <a:r>
              <a:rPr lang="en-US" altLang="zh-CN" sz="1400" b="1">
                <a:solidFill>
                  <a:schemeClr val="bg1"/>
                </a:solidFill>
              </a:rPr>
              <a:t>    print(f'</a:t>
            </a:r>
            <a:r>
              <a:rPr lang="zh-CN" altLang="en-US" sz="1400" b="1">
                <a:solidFill>
                  <a:schemeClr val="bg1"/>
                </a:solidFill>
              </a:rPr>
              <a:t>您的身高是</a:t>
            </a:r>
            <a:r>
              <a:rPr lang="en-US" altLang="zh-CN" sz="1400" b="1">
                <a:solidFill>
                  <a:schemeClr val="bg1"/>
                </a:solidFill>
              </a:rPr>
              <a:t>{</a:t>
            </a:r>
            <a:r>
              <a:rPr lang="zh-CN" altLang="en-US" sz="1400" b="1">
                <a:solidFill>
                  <a:schemeClr val="bg1"/>
                </a:solidFill>
              </a:rPr>
              <a:t>身高</a:t>
            </a:r>
            <a:r>
              <a:rPr lang="en-US" altLang="zh-CN" sz="1400" b="1">
                <a:solidFill>
                  <a:schemeClr val="bg1"/>
                </a:solidFill>
              </a:rPr>
              <a:t>}</a:t>
            </a:r>
            <a:r>
              <a:rPr lang="zh-CN" altLang="en-US" sz="1400" b="1">
                <a:solidFill>
                  <a:schemeClr val="bg1"/>
                </a:solidFill>
              </a:rPr>
              <a:t>米，请您买票</a:t>
            </a:r>
            <a:r>
              <a:rPr lang="en-US" altLang="zh-CN" sz="1400" b="1">
                <a:solidFill>
                  <a:schemeClr val="bg1"/>
                </a:solidFill>
              </a:rPr>
              <a:t>')</a:t>
            </a:r>
          </a:p>
          <a:p>
            <a:r>
              <a:rPr lang="en-US" altLang="zh-CN" sz="1400" b="1">
                <a:solidFill>
                  <a:schemeClr val="bg1"/>
                </a:solidFill>
              </a:rPr>
              <a:t>else:</a:t>
            </a:r>
          </a:p>
          <a:p>
            <a:r>
              <a:rPr lang="en-US" altLang="zh-CN" sz="1400" b="1">
                <a:solidFill>
                  <a:schemeClr val="bg1"/>
                </a:solidFill>
              </a:rPr>
              <a:t>    print(f'</a:t>
            </a:r>
            <a:r>
              <a:rPr lang="zh-CN" altLang="en-US" sz="1400" b="1">
                <a:solidFill>
                  <a:schemeClr val="bg1"/>
                </a:solidFill>
              </a:rPr>
              <a:t>您的身高是</a:t>
            </a:r>
            <a:r>
              <a:rPr lang="en-US" altLang="zh-CN" sz="1400" b="1">
                <a:solidFill>
                  <a:schemeClr val="bg1"/>
                </a:solidFill>
              </a:rPr>
              <a:t>{</a:t>
            </a:r>
            <a:r>
              <a:rPr lang="zh-CN" altLang="en-US" sz="1400" b="1">
                <a:solidFill>
                  <a:schemeClr val="bg1"/>
                </a:solidFill>
              </a:rPr>
              <a:t>身高</a:t>
            </a:r>
            <a:r>
              <a:rPr lang="en-US" altLang="zh-CN" sz="1400" b="1">
                <a:solidFill>
                  <a:schemeClr val="bg1"/>
                </a:solidFill>
              </a:rPr>
              <a:t>}</a:t>
            </a:r>
            <a:r>
              <a:rPr lang="zh-CN" altLang="en-US" sz="1400" b="1">
                <a:solidFill>
                  <a:schemeClr val="bg1"/>
                </a:solidFill>
              </a:rPr>
              <a:t>米，不用买票</a:t>
            </a:r>
            <a:r>
              <a:rPr lang="en-US" altLang="zh-CN" sz="1400" b="1">
                <a:solidFill>
                  <a:schemeClr val="bg1"/>
                </a:solidFill>
              </a:rPr>
              <a:t>')</a:t>
            </a:r>
          </a:p>
          <a:p>
            <a:endParaRPr lang="en-US" altLang="zh-CN" sz="1400" b="1">
              <a:solidFill>
                <a:schemeClr val="bg1"/>
              </a:solidFill>
            </a:endParaRPr>
          </a:p>
          <a:p>
            <a:r>
              <a:rPr lang="en-US" altLang="zh-CN" sz="1400" b="1">
                <a:solidFill>
                  <a:schemeClr val="bg1"/>
                </a:solidFill>
              </a:rPr>
              <a:t>print('</a:t>
            </a:r>
            <a:r>
              <a:rPr lang="zh-CN" altLang="en-US" sz="1400" b="1">
                <a:solidFill>
                  <a:schemeClr val="bg1"/>
                </a:solidFill>
              </a:rPr>
              <a:t>祝您旅途愉快</a:t>
            </a:r>
            <a:r>
              <a:rPr lang="en-US" altLang="zh-CN" sz="1400" b="1">
                <a:solidFill>
                  <a:schemeClr val="bg1"/>
                </a:solidFill>
              </a:rPr>
              <a:t>')</a:t>
            </a:r>
            <a:endParaRPr lang="zh-CN" altLang="en-US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386944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8C73190-59F8-4A2C-BCC0-A586DB7A1140}"/>
              </a:ext>
            </a:extLst>
          </p:cNvPr>
          <p:cNvSpPr txBox="1"/>
          <p:nvPr/>
        </p:nvSpPr>
        <p:spPr>
          <a:xfrm>
            <a:off x="539552" y="267494"/>
            <a:ext cx="19442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04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条件语句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6153ACF-BC37-42CC-A0D2-4E9DD4AAC503}"/>
              </a:ext>
            </a:extLst>
          </p:cNvPr>
          <p:cNvSpPr txBox="1"/>
          <p:nvPr/>
        </p:nvSpPr>
        <p:spPr>
          <a:xfrm>
            <a:off x="1187624" y="915566"/>
            <a:ext cx="5904656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>
                <a:solidFill>
                  <a:schemeClr val="bg1"/>
                </a:solidFill>
              </a:rPr>
              <a:t>if </a:t>
            </a:r>
            <a:r>
              <a:rPr lang="zh-CN" altLang="en-US" sz="1600" b="1">
                <a:solidFill>
                  <a:srgbClr val="FF0000"/>
                </a:solidFill>
              </a:rPr>
              <a:t>条件</a:t>
            </a:r>
            <a:r>
              <a:rPr lang="en-US" altLang="zh-CN" sz="1600" b="1">
                <a:solidFill>
                  <a:srgbClr val="FF0000"/>
                </a:solidFill>
              </a:rPr>
              <a:t>1:</a:t>
            </a:r>
          </a:p>
          <a:p>
            <a:r>
              <a:rPr lang="zh-CN" altLang="en-US" sz="1600" b="1">
                <a:solidFill>
                  <a:schemeClr val="bg1"/>
                </a:solidFill>
              </a:rPr>
              <a:t>        </a:t>
            </a:r>
            <a:r>
              <a:rPr lang="zh-CN" altLang="en-US" sz="1600" b="1">
                <a:solidFill>
                  <a:srgbClr val="FFFF00"/>
                </a:solidFill>
              </a:rPr>
              <a:t>条件</a:t>
            </a:r>
            <a:r>
              <a:rPr lang="en-US" altLang="zh-CN" sz="1600" b="1">
                <a:solidFill>
                  <a:srgbClr val="FFFF00"/>
                </a:solidFill>
              </a:rPr>
              <a:t>1</a:t>
            </a:r>
            <a:r>
              <a:rPr lang="zh-CN" altLang="en-US" sz="1600" b="1">
                <a:solidFill>
                  <a:srgbClr val="FFFF00"/>
                </a:solidFill>
              </a:rPr>
              <a:t>成立执行的代码</a:t>
            </a:r>
            <a:r>
              <a:rPr lang="en-US" altLang="zh-CN" sz="1600" b="1">
                <a:solidFill>
                  <a:srgbClr val="FFFF00"/>
                </a:solidFill>
              </a:rPr>
              <a:t>1</a:t>
            </a:r>
          </a:p>
          <a:p>
            <a:r>
              <a:rPr lang="zh-CN" altLang="en-US" sz="1600" b="1">
                <a:solidFill>
                  <a:schemeClr val="bg1"/>
                </a:solidFill>
              </a:rPr>
              <a:t>        </a:t>
            </a:r>
            <a:r>
              <a:rPr lang="zh-CN" altLang="en-US" sz="1600" b="1">
                <a:solidFill>
                  <a:srgbClr val="FFFF00"/>
                </a:solidFill>
              </a:rPr>
              <a:t>条件</a:t>
            </a:r>
            <a:r>
              <a:rPr lang="en-US" altLang="zh-CN" sz="1600" b="1">
                <a:solidFill>
                  <a:srgbClr val="FFFF00"/>
                </a:solidFill>
              </a:rPr>
              <a:t>1</a:t>
            </a:r>
            <a:r>
              <a:rPr lang="zh-CN" altLang="en-US" sz="1600" b="1">
                <a:solidFill>
                  <a:srgbClr val="FFFF00"/>
                </a:solidFill>
              </a:rPr>
              <a:t>成立执行的代码</a:t>
            </a:r>
            <a:r>
              <a:rPr lang="en-US" altLang="zh-CN" sz="1600" b="1">
                <a:solidFill>
                  <a:srgbClr val="FFFF00"/>
                </a:solidFill>
              </a:rPr>
              <a:t>2</a:t>
            </a:r>
          </a:p>
          <a:p>
            <a:r>
              <a:rPr lang="en-US" altLang="zh-CN" sz="1600" b="1">
                <a:solidFill>
                  <a:schemeClr val="bg1"/>
                </a:solidFill>
              </a:rPr>
              <a:t>        ......</a:t>
            </a:r>
          </a:p>
          <a:p>
            <a:r>
              <a:rPr lang="en-US" altLang="zh-CN" sz="1600" b="1">
                <a:solidFill>
                  <a:schemeClr val="bg1"/>
                </a:solidFill>
              </a:rPr>
              <a:t>elif </a:t>
            </a:r>
            <a:r>
              <a:rPr lang="zh-CN" altLang="en-US" sz="1600" b="1">
                <a:solidFill>
                  <a:srgbClr val="FF0000"/>
                </a:solidFill>
              </a:rPr>
              <a:t>条件</a:t>
            </a:r>
            <a:r>
              <a:rPr lang="en-US" altLang="zh-CN" sz="1600" b="1">
                <a:solidFill>
                  <a:srgbClr val="FF0000"/>
                </a:solidFill>
              </a:rPr>
              <a:t>2</a:t>
            </a:r>
            <a:r>
              <a:rPr lang="zh-CN" altLang="en-US" sz="1600" b="1">
                <a:solidFill>
                  <a:srgbClr val="FF0000"/>
                </a:solidFill>
              </a:rPr>
              <a:t>：</a:t>
            </a:r>
            <a:endParaRPr lang="en-US" altLang="zh-CN" sz="1600" b="1">
              <a:solidFill>
                <a:srgbClr val="FF0000"/>
              </a:solidFill>
            </a:endParaRPr>
          </a:p>
          <a:p>
            <a:r>
              <a:rPr lang="en-US" altLang="zh-CN" sz="1600" b="1">
                <a:solidFill>
                  <a:schemeClr val="bg1"/>
                </a:solidFill>
              </a:rPr>
              <a:t> </a:t>
            </a:r>
            <a:r>
              <a:rPr lang="zh-CN" altLang="en-US" sz="1600" b="1">
                <a:solidFill>
                  <a:schemeClr val="bg1"/>
                </a:solidFill>
              </a:rPr>
              <a:t>       </a:t>
            </a:r>
            <a:r>
              <a:rPr lang="zh-CN" altLang="en-US" sz="1600" b="1">
                <a:solidFill>
                  <a:srgbClr val="FFFF00"/>
                </a:solidFill>
              </a:rPr>
              <a:t>条件</a:t>
            </a:r>
            <a:r>
              <a:rPr lang="en-US" altLang="zh-CN" sz="1600" b="1">
                <a:solidFill>
                  <a:srgbClr val="FFFF00"/>
                </a:solidFill>
              </a:rPr>
              <a:t>2</a:t>
            </a:r>
            <a:r>
              <a:rPr lang="zh-CN" altLang="en-US" sz="1600" b="1">
                <a:solidFill>
                  <a:srgbClr val="FFFF00"/>
                </a:solidFill>
              </a:rPr>
              <a:t>成立执行的代码</a:t>
            </a:r>
            <a:r>
              <a:rPr lang="en-US" altLang="zh-CN" sz="1600" b="1">
                <a:solidFill>
                  <a:srgbClr val="FFFF00"/>
                </a:solidFill>
              </a:rPr>
              <a:t>1</a:t>
            </a:r>
          </a:p>
          <a:p>
            <a:r>
              <a:rPr lang="zh-CN" altLang="en-US" sz="1600" b="1">
                <a:solidFill>
                  <a:schemeClr val="bg1"/>
                </a:solidFill>
              </a:rPr>
              <a:t>        </a:t>
            </a:r>
            <a:r>
              <a:rPr lang="zh-CN" altLang="en-US" sz="1600" b="1">
                <a:solidFill>
                  <a:srgbClr val="FFFF00"/>
                </a:solidFill>
              </a:rPr>
              <a:t>条件</a:t>
            </a:r>
            <a:r>
              <a:rPr lang="en-US" altLang="zh-CN" sz="1600" b="1">
                <a:solidFill>
                  <a:srgbClr val="FFFF00"/>
                </a:solidFill>
              </a:rPr>
              <a:t>2</a:t>
            </a:r>
            <a:r>
              <a:rPr lang="zh-CN" altLang="en-US" sz="1600" b="1">
                <a:solidFill>
                  <a:srgbClr val="FFFF00"/>
                </a:solidFill>
              </a:rPr>
              <a:t>成立执行的代码</a:t>
            </a:r>
            <a:r>
              <a:rPr lang="en-US" altLang="zh-CN" sz="1600" b="1">
                <a:solidFill>
                  <a:srgbClr val="FFFF00"/>
                </a:solidFill>
              </a:rPr>
              <a:t>2</a:t>
            </a:r>
          </a:p>
          <a:p>
            <a:r>
              <a:rPr lang="en-US" altLang="zh-CN" sz="1600" b="1">
                <a:solidFill>
                  <a:schemeClr val="bg1"/>
                </a:solidFill>
              </a:rPr>
              <a:t>        ......</a:t>
            </a:r>
          </a:p>
          <a:p>
            <a:r>
              <a:rPr lang="en-US" altLang="zh-CN" sz="1600" b="1">
                <a:solidFill>
                  <a:schemeClr val="bg1"/>
                </a:solidFill>
              </a:rPr>
              <a:t>else:</a:t>
            </a:r>
          </a:p>
          <a:p>
            <a:r>
              <a:rPr lang="zh-CN" altLang="en-US" sz="1600" b="1">
                <a:solidFill>
                  <a:srgbClr val="FFFF00"/>
                </a:solidFill>
              </a:rPr>
              <a:t>        以上条件都不成立执行的代码</a:t>
            </a:r>
            <a:endParaRPr lang="en-US" altLang="zh-CN" sz="1600" b="1">
              <a:solidFill>
                <a:srgbClr val="FFFF00"/>
              </a:solidFill>
            </a:endParaRPr>
          </a:p>
          <a:p>
            <a:r>
              <a:rPr lang="en-US" altLang="zh-CN" sz="1600" b="1">
                <a:solidFill>
                  <a:srgbClr val="FFFF00"/>
                </a:solidFill>
              </a:rPr>
              <a:t>        </a:t>
            </a:r>
            <a:r>
              <a:rPr lang="en-US" altLang="zh-CN" sz="1600" b="1">
                <a:solidFill>
                  <a:schemeClr val="bg1"/>
                </a:solidFill>
              </a:rPr>
              <a:t>……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9EEEAA8-D2CE-4BA5-9EBD-19DC17190A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6016" y="987574"/>
            <a:ext cx="3953604" cy="2426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62840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6D89B8E2-1F23-4FA9-B721-02D83BE297F3}"/>
              </a:ext>
            </a:extLst>
          </p:cNvPr>
          <p:cNvSpPr txBox="1"/>
          <p:nvPr/>
        </p:nvSpPr>
        <p:spPr>
          <a:xfrm>
            <a:off x="539552" y="267494"/>
            <a:ext cx="19442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04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条件语句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088884B-B063-445C-8819-519B31AEE4AB}"/>
              </a:ext>
            </a:extLst>
          </p:cNvPr>
          <p:cNvSpPr txBox="1"/>
          <p:nvPr/>
        </p:nvSpPr>
        <p:spPr>
          <a:xfrm>
            <a:off x="971600" y="915566"/>
            <a:ext cx="71287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>
                <a:solidFill>
                  <a:schemeClr val="bg1"/>
                </a:solidFill>
              </a:rPr>
              <a:t>学开车：</a:t>
            </a:r>
            <a:r>
              <a:rPr lang="en-US" altLang="zh-CN" sz="1400" b="1">
                <a:solidFill>
                  <a:schemeClr val="bg1"/>
                </a:solidFill>
              </a:rPr>
              <a:t>18</a:t>
            </a:r>
            <a:r>
              <a:rPr lang="zh-CN" altLang="en-US" sz="1400" b="1">
                <a:solidFill>
                  <a:schemeClr val="bg1"/>
                </a:solidFill>
              </a:rPr>
              <a:t>岁以上，</a:t>
            </a:r>
            <a:r>
              <a:rPr lang="en-US" altLang="zh-CN" sz="1400" b="1">
                <a:solidFill>
                  <a:schemeClr val="bg1"/>
                </a:solidFill>
              </a:rPr>
              <a:t>70</a:t>
            </a:r>
            <a:r>
              <a:rPr lang="zh-CN" altLang="en-US" sz="1400" b="1">
                <a:solidFill>
                  <a:schemeClr val="bg1"/>
                </a:solidFill>
              </a:rPr>
              <a:t>岁以下</a:t>
            </a:r>
            <a:endParaRPr lang="zh-CN" altLang="en-US" sz="1400" b="1" dirty="0">
              <a:solidFill>
                <a:schemeClr val="bg1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11E5F8F-09D4-4DB5-B775-29FA85C09158}"/>
              </a:ext>
            </a:extLst>
          </p:cNvPr>
          <p:cNvSpPr txBox="1"/>
          <p:nvPr/>
        </p:nvSpPr>
        <p:spPr>
          <a:xfrm>
            <a:off x="539552" y="1567801"/>
            <a:ext cx="813690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>
                <a:solidFill>
                  <a:schemeClr val="bg1"/>
                </a:solidFill>
              </a:rPr>
              <a:t>年龄 </a:t>
            </a:r>
            <a:r>
              <a:rPr lang="en-US" altLang="zh-CN" sz="1400" b="1">
                <a:solidFill>
                  <a:schemeClr val="bg1"/>
                </a:solidFill>
              </a:rPr>
              <a:t>= int(input('</a:t>
            </a:r>
            <a:r>
              <a:rPr lang="zh-CN" altLang="en-US" sz="1400" b="1">
                <a:solidFill>
                  <a:schemeClr val="bg1"/>
                </a:solidFill>
              </a:rPr>
              <a:t>请输入您的年龄：</a:t>
            </a:r>
            <a:r>
              <a:rPr lang="en-US" altLang="zh-CN" sz="1400" b="1">
                <a:solidFill>
                  <a:schemeClr val="bg1"/>
                </a:solidFill>
              </a:rPr>
              <a:t>'))</a:t>
            </a:r>
          </a:p>
          <a:p>
            <a:endParaRPr lang="en-US" altLang="zh-CN" sz="1400" b="1">
              <a:solidFill>
                <a:schemeClr val="bg1"/>
              </a:solidFill>
            </a:endParaRPr>
          </a:p>
          <a:p>
            <a:r>
              <a:rPr lang="en-US" altLang="zh-CN" sz="1400" b="1">
                <a:solidFill>
                  <a:schemeClr val="bg1"/>
                </a:solidFill>
              </a:rPr>
              <a:t>if </a:t>
            </a:r>
            <a:r>
              <a:rPr lang="zh-CN" altLang="en-US" sz="1400" b="1">
                <a:solidFill>
                  <a:schemeClr val="bg1"/>
                </a:solidFill>
              </a:rPr>
              <a:t>年龄 </a:t>
            </a:r>
            <a:r>
              <a:rPr lang="en-US" altLang="zh-CN" sz="1400" b="1">
                <a:solidFill>
                  <a:schemeClr val="bg1"/>
                </a:solidFill>
              </a:rPr>
              <a:t>&lt; 18:</a:t>
            </a:r>
          </a:p>
          <a:p>
            <a:r>
              <a:rPr lang="en-US" altLang="zh-CN" sz="1400" b="1">
                <a:solidFill>
                  <a:schemeClr val="bg1"/>
                </a:solidFill>
              </a:rPr>
              <a:t>    print(f'</a:t>
            </a:r>
            <a:r>
              <a:rPr lang="zh-CN" altLang="en-US" sz="1400" b="1">
                <a:solidFill>
                  <a:schemeClr val="bg1"/>
                </a:solidFill>
              </a:rPr>
              <a:t>您的年龄是</a:t>
            </a:r>
            <a:r>
              <a:rPr lang="en-US" altLang="zh-CN" sz="1400" b="1">
                <a:solidFill>
                  <a:schemeClr val="bg1"/>
                </a:solidFill>
              </a:rPr>
              <a:t>{</a:t>
            </a:r>
            <a:r>
              <a:rPr lang="zh-CN" altLang="en-US" sz="1400" b="1">
                <a:solidFill>
                  <a:schemeClr val="bg1"/>
                </a:solidFill>
              </a:rPr>
              <a:t>年龄</a:t>
            </a:r>
            <a:r>
              <a:rPr lang="en-US" altLang="zh-CN" sz="1400" b="1">
                <a:solidFill>
                  <a:schemeClr val="bg1"/>
                </a:solidFill>
              </a:rPr>
              <a:t>}</a:t>
            </a:r>
            <a:r>
              <a:rPr lang="zh-CN" altLang="en-US" sz="1400" b="1">
                <a:solidFill>
                  <a:schemeClr val="bg1"/>
                </a:solidFill>
              </a:rPr>
              <a:t>岁，过</a:t>
            </a:r>
            <a:r>
              <a:rPr lang="en-US" altLang="zh-CN" sz="1400" b="1">
                <a:solidFill>
                  <a:schemeClr val="bg1"/>
                </a:solidFill>
              </a:rPr>
              <a:t>{18-</a:t>
            </a:r>
            <a:r>
              <a:rPr lang="zh-CN" altLang="en-US" sz="1400" b="1">
                <a:solidFill>
                  <a:schemeClr val="bg1"/>
                </a:solidFill>
              </a:rPr>
              <a:t>年龄</a:t>
            </a:r>
            <a:r>
              <a:rPr lang="en-US" altLang="zh-CN" sz="1400" b="1">
                <a:solidFill>
                  <a:schemeClr val="bg1"/>
                </a:solidFill>
              </a:rPr>
              <a:t>}</a:t>
            </a:r>
            <a:r>
              <a:rPr lang="zh-CN" altLang="en-US" sz="1400" b="1">
                <a:solidFill>
                  <a:schemeClr val="bg1"/>
                </a:solidFill>
              </a:rPr>
              <a:t>年再来吧</a:t>
            </a:r>
            <a:r>
              <a:rPr lang="en-US" altLang="zh-CN" sz="1400" b="1">
                <a:solidFill>
                  <a:schemeClr val="bg1"/>
                </a:solidFill>
              </a:rPr>
              <a:t>')</a:t>
            </a:r>
          </a:p>
          <a:p>
            <a:r>
              <a:rPr lang="en-US" altLang="zh-CN" sz="1400" b="1">
                <a:solidFill>
                  <a:schemeClr val="bg1"/>
                </a:solidFill>
              </a:rPr>
              <a:t>elif </a:t>
            </a:r>
            <a:r>
              <a:rPr lang="zh-CN" altLang="en-US" sz="1400" b="1">
                <a:solidFill>
                  <a:schemeClr val="bg1"/>
                </a:solidFill>
              </a:rPr>
              <a:t>年龄 </a:t>
            </a:r>
            <a:r>
              <a:rPr lang="en-US" altLang="zh-CN" sz="1400" b="1">
                <a:solidFill>
                  <a:schemeClr val="bg1"/>
                </a:solidFill>
              </a:rPr>
              <a:t>&gt; 70:</a:t>
            </a:r>
          </a:p>
          <a:p>
            <a:r>
              <a:rPr lang="en-US" altLang="zh-CN" sz="1400" b="1">
                <a:solidFill>
                  <a:schemeClr val="bg1"/>
                </a:solidFill>
              </a:rPr>
              <a:t>    print(f'</a:t>
            </a:r>
            <a:r>
              <a:rPr lang="zh-CN" altLang="en-US" sz="1400" b="1">
                <a:solidFill>
                  <a:schemeClr val="bg1"/>
                </a:solidFill>
              </a:rPr>
              <a:t>您的年龄是</a:t>
            </a:r>
            <a:r>
              <a:rPr lang="en-US" altLang="zh-CN" sz="1400" b="1">
                <a:solidFill>
                  <a:schemeClr val="bg1"/>
                </a:solidFill>
              </a:rPr>
              <a:t>{</a:t>
            </a:r>
            <a:r>
              <a:rPr lang="zh-CN" altLang="en-US" sz="1400" b="1">
                <a:solidFill>
                  <a:schemeClr val="bg1"/>
                </a:solidFill>
              </a:rPr>
              <a:t>年龄</a:t>
            </a:r>
            <a:r>
              <a:rPr lang="en-US" altLang="zh-CN" sz="1400" b="1">
                <a:solidFill>
                  <a:schemeClr val="bg1"/>
                </a:solidFill>
              </a:rPr>
              <a:t>}</a:t>
            </a:r>
            <a:r>
              <a:rPr lang="zh-CN" altLang="en-US" sz="1400" b="1">
                <a:solidFill>
                  <a:schemeClr val="bg1"/>
                </a:solidFill>
              </a:rPr>
              <a:t>岁，不好意思您已经超过</a:t>
            </a:r>
            <a:r>
              <a:rPr lang="en-US" altLang="zh-CN" sz="1400" b="1">
                <a:solidFill>
                  <a:schemeClr val="bg1"/>
                </a:solidFill>
              </a:rPr>
              <a:t>70</a:t>
            </a:r>
            <a:r>
              <a:rPr lang="zh-CN" altLang="en-US" sz="1400" b="1">
                <a:solidFill>
                  <a:schemeClr val="bg1"/>
                </a:solidFill>
              </a:rPr>
              <a:t>岁不能学车</a:t>
            </a:r>
            <a:r>
              <a:rPr lang="en-US" altLang="zh-CN" sz="1400" b="1">
                <a:solidFill>
                  <a:schemeClr val="bg1"/>
                </a:solidFill>
              </a:rPr>
              <a:t>')</a:t>
            </a:r>
          </a:p>
          <a:p>
            <a:r>
              <a:rPr lang="en-US" altLang="zh-CN" sz="1400" b="1">
                <a:solidFill>
                  <a:schemeClr val="bg1"/>
                </a:solidFill>
              </a:rPr>
              <a:t>else:</a:t>
            </a:r>
          </a:p>
          <a:p>
            <a:r>
              <a:rPr lang="en-US" altLang="zh-CN" sz="1400" b="1">
                <a:solidFill>
                  <a:schemeClr val="bg1"/>
                </a:solidFill>
              </a:rPr>
              <a:t>    print(f'</a:t>
            </a:r>
            <a:r>
              <a:rPr lang="zh-CN" altLang="en-US" sz="1400" b="1">
                <a:solidFill>
                  <a:schemeClr val="bg1"/>
                </a:solidFill>
              </a:rPr>
              <a:t>您的年龄是</a:t>
            </a:r>
            <a:r>
              <a:rPr lang="en-US" altLang="zh-CN" sz="1400" b="1">
                <a:solidFill>
                  <a:schemeClr val="bg1"/>
                </a:solidFill>
              </a:rPr>
              <a:t>{</a:t>
            </a:r>
            <a:r>
              <a:rPr lang="zh-CN" altLang="en-US" sz="1400" b="1">
                <a:solidFill>
                  <a:schemeClr val="bg1"/>
                </a:solidFill>
              </a:rPr>
              <a:t>年龄</a:t>
            </a:r>
            <a:r>
              <a:rPr lang="en-US" altLang="zh-CN" sz="1400" b="1">
                <a:solidFill>
                  <a:schemeClr val="bg1"/>
                </a:solidFill>
              </a:rPr>
              <a:t>}</a:t>
            </a:r>
            <a:r>
              <a:rPr lang="zh-CN" altLang="en-US" sz="1400" b="1">
                <a:solidFill>
                  <a:schemeClr val="bg1"/>
                </a:solidFill>
              </a:rPr>
              <a:t>岁，欢迎您马路高手</a:t>
            </a:r>
            <a:r>
              <a:rPr lang="en-US" altLang="zh-CN" sz="1400" b="1">
                <a:solidFill>
                  <a:schemeClr val="bg1"/>
                </a:solidFill>
              </a:rPr>
              <a:t>')</a:t>
            </a:r>
            <a:endParaRPr lang="zh-CN" altLang="en-US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62440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9C7ED390-3A5A-4FFA-A149-A5EF7C4BC45A}"/>
              </a:ext>
            </a:extLst>
          </p:cNvPr>
          <p:cNvSpPr txBox="1"/>
          <p:nvPr/>
        </p:nvSpPr>
        <p:spPr>
          <a:xfrm>
            <a:off x="539552" y="267494"/>
            <a:ext cx="22322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Python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基础入门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FD16DA0-D655-472D-9520-C835CBB90E93}"/>
              </a:ext>
            </a:extLst>
          </p:cNvPr>
          <p:cNvSpPr txBox="1"/>
          <p:nvPr/>
        </p:nvSpPr>
        <p:spPr>
          <a:xfrm>
            <a:off x="1331640" y="828279"/>
            <a:ext cx="705678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一、为什么学习编程过程中放弃了？因为写错了第一个程序！</a:t>
            </a:r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print(“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你好，世界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!”)    </a:t>
            </a:r>
            <a:r>
              <a:rPr lang="en-US" altLang="zh-CN" sz="14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# </a:t>
            </a:r>
            <a:r>
              <a:rPr lang="zh-CN" altLang="en-US" sz="14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这才是正确的写法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772949D-D2BF-4A46-A95E-EC34422C5471}"/>
              </a:ext>
            </a:extLst>
          </p:cNvPr>
          <p:cNvSpPr txBox="1"/>
          <p:nvPr/>
        </p:nvSpPr>
        <p:spPr>
          <a:xfrm>
            <a:off x="1331640" y="1834624"/>
            <a:ext cx="705678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二、输出语句的两个参数及转义字符（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\n,\t,r,\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）</a:t>
            </a:r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</a:t>
            </a:r>
          </a:p>
          <a:p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</a:t>
            </a:r>
            <a:r>
              <a:rPr lang="en-US" altLang="zh-CN" sz="14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end=“\n”	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# 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结束符</a:t>
            </a:r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</a:t>
            </a:r>
            <a:r>
              <a:rPr lang="en-US" altLang="zh-CN" sz="1400" b="1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sep</a:t>
            </a:r>
            <a:r>
              <a:rPr lang="en-US" altLang="zh-CN" sz="14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=“</a:t>
            </a:r>
            <a:r>
              <a:rPr lang="zh-CN" altLang="en-US" sz="14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空格”</a:t>
            </a:r>
            <a:r>
              <a:rPr lang="en-US" altLang="zh-CN" sz="14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# 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多对象分隔符</a:t>
            </a:r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+		# 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连接</a:t>
            </a:r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*		# 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复制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9763B71-CD3B-4D3E-9DE9-7ED6C294254D}"/>
              </a:ext>
            </a:extLst>
          </p:cNvPr>
          <p:cNvSpPr txBox="1"/>
          <p:nvPr/>
        </p:nvSpPr>
        <p:spPr>
          <a:xfrm>
            <a:off x="1331640" y="3274407"/>
            <a:ext cx="705678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三、单行注释与多行注释</a:t>
            </a:r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</a:t>
            </a:r>
          </a:p>
          <a:p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</a:t>
            </a:r>
            <a:r>
              <a:rPr lang="en-US" altLang="zh-CN" sz="14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# </a:t>
            </a:r>
            <a:r>
              <a:rPr lang="zh-CN" altLang="en-US" sz="14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单行注释</a:t>
            </a:r>
            <a:endParaRPr lang="en-US" altLang="zh-CN" sz="1400" b="1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CN" sz="14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</a:t>
            </a:r>
            <a:r>
              <a:rPr lang="zh-CN" altLang="en-US" sz="14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多行注释被三引号包裹</a:t>
            </a:r>
            <a:endParaRPr lang="en-US" altLang="zh-CN" sz="1400" b="1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CN" sz="14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</a:t>
            </a:r>
            <a:r>
              <a:rPr lang="zh-CN" altLang="en-US" sz="14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快捷键</a:t>
            </a:r>
            <a:r>
              <a:rPr lang="en-US" altLang="zh-CN" sz="14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Ctrl+/</a:t>
            </a:r>
          </a:p>
        </p:txBody>
      </p:sp>
    </p:spTree>
    <p:extLst>
      <p:ext uri="{BB962C8B-B14F-4D97-AF65-F5344CB8AC3E}">
        <p14:creationId xmlns:p14="http://schemas.microsoft.com/office/powerpoint/2010/main" val="332029171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515F0AB-0A55-407C-9792-345160DCB281}"/>
              </a:ext>
            </a:extLst>
          </p:cNvPr>
          <p:cNvSpPr txBox="1"/>
          <p:nvPr/>
        </p:nvSpPr>
        <p:spPr>
          <a:xfrm>
            <a:off x="539552" y="267494"/>
            <a:ext cx="30963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04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条件语句（嵌套）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D3861B5-FAFB-4483-A8A3-2BBE5F53F497}"/>
              </a:ext>
            </a:extLst>
          </p:cNvPr>
          <p:cNvSpPr txBox="1"/>
          <p:nvPr/>
        </p:nvSpPr>
        <p:spPr>
          <a:xfrm>
            <a:off x="1043608" y="915566"/>
            <a:ext cx="590465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>
                <a:solidFill>
                  <a:schemeClr val="accent4">
                    <a:lumMod val="60000"/>
                    <a:lumOff val="40000"/>
                  </a:schemeClr>
                </a:solidFill>
              </a:rPr>
              <a:t>if </a:t>
            </a:r>
            <a:r>
              <a:rPr lang="zh-CN" altLang="en-US" sz="1600" b="1">
                <a:solidFill>
                  <a:schemeClr val="accent4">
                    <a:lumMod val="60000"/>
                    <a:lumOff val="40000"/>
                  </a:schemeClr>
                </a:solidFill>
              </a:rPr>
              <a:t>条件</a:t>
            </a:r>
            <a:r>
              <a:rPr lang="en-US" altLang="zh-CN" sz="1600" b="1">
                <a:solidFill>
                  <a:schemeClr val="accent4">
                    <a:lumMod val="60000"/>
                    <a:lumOff val="40000"/>
                  </a:schemeClr>
                </a:solidFill>
              </a:rPr>
              <a:t>1:</a:t>
            </a:r>
          </a:p>
          <a:p>
            <a:r>
              <a:rPr lang="zh-CN" altLang="en-US" sz="1600" b="1">
                <a:solidFill>
                  <a:schemeClr val="accent4">
                    <a:lumMod val="60000"/>
                    <a:lumOff val="40000"/>
                  </a:schemeClr>
                </a:solidFill>
              </a:rPr>
              <a:t>        条件</a:t>
            </a:r>
            <a:r>
              <a:rPr lang="en-US" altLang="zh-CN" sz="1600" b="1">
                <a:solidFill>
                  <a:schemeClr val="accent4">
                    <a:lumMod val="60000"/>
                    <a:lumOff val="40000"/>
                  </a:schemeClr>
                </a:solidFill>
              </a:rPr>
              <a:t>1</a:t>
            </a:r>
            <a:r>
              <a:rPr lang="zh-CN" altLang="en-US" sz="1600" b="1">
                <a:solidFill>
                  <a:schemeClr val="accent4">
                    <a:lumMod val="60000"/>
                    <a:lumOff val="40000"/>
                  </a:schemeClr>
                </a:solidFill>
              </a:rPr>
              <a:t>成立执行的代码</a:t>
            </a:r>
            <a:endParaRPr lang="en-US" altLang="zh-CN" sz="1600" b="1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endParaRPr lang="en-US" altLang="zh-CN" sz="1600" b="1">
              <a:solidFill>
                <a:srgbClr val="FFFF00"/>
              </a:solidFill>
            </a:endParaRPr>
          </a:p>
          <a:p>
            <a:r>
              <a:rPr lang="en-US" altLang="zh-CN" sz="1600" b="1">
                <a:solidFill>
                  <a:schemeClr val="bg1"/>
                </a:solidFill>
              </a:rPr>
              <a:t>        if </a:t>
            </a:r>
            <a:r>
              <a:rPr lang="zh-CN" altLang="en-US" sz="1600" b="1">
                <a:solidFill>
                  <a:srgbClr val="FF0000"/>
                </a:solidFill>
              </a:rPr>
              <a:t>条件</a:t>
            </a:r>
            <a:r>
              <a:rPr lang="en-US" altLang="zh-CN" sz="1600" b="1">
                <a:solidFill>
                  <a:srgbClr val="FF0000"/>
                </a:solidFill>
              </a:rPr>
              <a:t>2</a:t>
            </a:r>
            <a:r>
              <a:rPr lang="zh-CN" altLang="en-US" sz="1600" b="1">
                <a:solidFill>
                  <a:srgbClr val="FF0000"/>
                </a:solidFill>
              </a:rPr>
              <a:t>：</a:t>
            </a:r>
            <a:endParaRPr lang="en-US" altLang="zh-CN" sz="1600" b="1">
              <a:solidFill>
                <a:srgbClr val="FF0000"/>
              </a:solidFill>
            </a:endParaRPr>
          </a:p>
          <a:p>
            <a:r>
              <a:rPr lang="en-US" altLang="zh-CN" sz="1600" b="1">
                <a:solidFill>
                  <a:schemeClr val="bg1"/>
                </a:solidFill>
              </a:rPr>
              <a:t> </a:t>
            </a:r>
            <a:r>
              <a:rPr lang="zh-CN" altLang="en-US" sz="1600" b="1">
                <a:solidFill>
                  <a:schemeClr val="bg1"/>
                </a:solidFill>
              </a:rPr>
              <a:t>               </a:t>
            </a:r>
            <a:r>
              <a:rPr lang="zh-CN" altLang="en-US" sz="1600" b="1">
                <a:solidFill>
                  <a:srgbClr val="FFFF00"/>
                </a:solidFill>
              </a:rPr>
              <a:t>条件</a:t>
            </a:r>
            <a:r>
              <a:rPr lang="en-US" altLang="zh-CN" sz="1600" b="1">
                <a:solidFill>
                  <a:srgbClr val="FFFF00"/>
                </a:solidFill>
              </a:rPr>
              <a:t>2</a:t>
            </a:r>
            <a:r>
              <a:rPr lang="zh-CN" altLang="en-US" sz="1600" b="1">
                <a:solidFill>
                  <a:srgbClr val="FFFF00"/>
                </a:solidFill>
              </a:rPr>
              <a:t>成立执行的代码</a:t>
            </a:r>
            <a:endParaRPr lang="en-US" altLang="zh-CN" sz="1600" b="1">
              <a:solidFill>
                <a:srgbClr val="FFFF00"/>
              </a:solidFill>
            </a:endParaRPr>
          </a:p>
          <a:p>
            <a:r>
              <a:rPr lang="en-US" altLang="zh-CN" sz="1600" b="1">
                <a:solidFill>
                  <a:srgbClr val="FFFF00"/>
                </a:solidFill>
              </a:rPr>
              <a:t>        else:</a:t>
            </a:r>
          </a:p>
          <a:p>
            <a:r>
              <a:rPr lang="en-US" altLang="zh-CN" sz="1600" b="1">
                <a:solidFill>
                  <a:srgbClr val="FFFF00"/>
                </a:solidFill>
              </a:rPr>
              <a:t>	</a:t>
            </a:r>
            <a:r>
              <a:rPr lang="zh-CN" altLang="en-US" sz="1600" b="1">
                <a:solidFill>
                  <a:srgbClr val="FFFF00"/>
                </a:solidFill>
              </a:rPr>
              <a:t>如果条件</a:t>
            </a:r>
            <a:r>
              <a:rPr lang="en-US" altLang="zh-CN" sz="1600" b="1">
                <a:solidFill>
                  <a:srgbClr val="FFFF00"/>
                </a:solidFill>
              </a:rPr>
              <a:t>2</a:t>
            </a:r>
            <a:r>
              <a:rPr lang="zh-CN" altLang="en-US" sz="1600" b="1">
                <a:solidFill>
                  <a:srgbClr val="FFFF00"/>
                </a:solidFill>
              </a:rPr>
              <a:t>不成立执行的代码</a:t>
            </a:r>
            <a:endParaRPr lang="en-US" altLang="zh-CN" sz="1600" b="1">
              <a:solidFill>
                <a:srgbClr val="FFFF00"/>
              </a:solidFill>
            </a:endParaRPr>
          </a:p>
          <a:p>
            <a:endParaRPr lang="en-US" altLang="zh-CN" sz="1600" b="1">
              <a:solidFill>
                <a:srgbClr val="FFFF00"/>
              </a:solidFill>
            </a:endParaRPr>
          </a:p>
          <a:p>
            <a:r>
              <a:rPr lang="en-US" altLang="zh-CN" sz="1600" b="1">
                <a:solidFill>
                  <a:schemeClr val="accent4">
                    <a:lumMod val="60000"/>
                    <a:lumOff val="40000"/>
                  </a:schemeClr>
                </a:solidFill>
              </a:rPr>
              <a:t>else:</a:t>
            </a:r>
          </a:p>
          <a:p>
            <a:r>
              <a:rPr lang="en-US" altLang="zh-CN" sz="1600" b="1">
                <a:solidFill>
                  <a:srgbClr val="FFFF00"/>
                </a:solidFill>
              </a:rPr>
              <a:t>        </a:t>
            </a:r>
            <a:r>
              <a:rPr lang="zh-CN" altLang="en-US" sz="1600" b="1">
                <a:solidFill>
                  <a:srgbClr val="FFFF00"/>
                </a:solidFill>
              </a:rPr>
              <a:t>如果条件</a:t>
            </a:r>
            <a:r>
              <a:rPr lang="en-US" altLang="zh-CN" sz="1600" b="1">
                <a:solidFill>
                  <a:srgbClr val="FFFF00"/>
                </a:solidFill>
              </a:rPr>
              <a:t>1</a:t>
            </a:r>
            <a:r>
              <a:rPr lang="zh-CN" altLang="en-US" sz="1600" b="1">
                <a:solidFill>
                  <a:srgbClr val="FFFF00"/>
                </a:solidFill>
              </a:rPr>
              <a:t>不成立执行的代码</a:t>
            </a:r>
            <a:endParaRPr lang="en-US" altLang="zh-CN" sz="1600" b="1">
              <a:solidFill>
                <a:srgbClr val="FFFF00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30C6C81-B468-4E14-83FE-2B9A91F7D8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6016" y="633958"/>
            <a:ext cx="4022127" cy="3169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40435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02C54B5D-1A83-440C-BFBE-3D55F28957E4}"/>
              </a:ext>
            </a:extLst>
          </p:cNvPr>
          <p:cNvSpPr txBox="1"/>
          <p:nvPr/>
        </p:nvSpPr>
        <p:spPr>
          <a:xfrm>
            <a:off x="539552" y="267494"/>
            <a:ext cx="30963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04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条件语句（三目运算）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478E8FE-493A-4FAE-8D5E-DCDF73BC77D5}"/>
              </a:ext>
            </a:extLst>
          </p:cNvPr>
          <p:cNvSpPr txBox="1"/>
          <p:nvPr/>
        </p:nvSpPr>
        <p:spPr>
          <a:xfrm>
            <a:off x="323528" y="905693"/>
            <a:ext cx="78488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>
                <a:solidFill>
                  <a:schemeClr val="bg1"/>
                </a:solidFill>
              </a:rPr>
              <a:t>条件成立执行的表达式 </a:t>
            </a:r>
            <a:r>
              <a:rPr lang="en-US" altLang="zh-CN" sz="1400" b="1">
                <a:solidFill>
                  <a:srgbClr val="FF0000"/>
                </a:solidFill>
              </a:rPr>
              <a:t>if </a:t>
            </a:r>
            <a:r>
              <a:rPr lang="zh-CN" altLang="en-US" sz="1400" b="1">
                <a:solidFill>
                  <a:schemeClr val="bg1"/>
                </a:solidFill>
              </a:rPr>
              <a:t>条件 </a:t>
            </a:r>
            <a:r>
              <a:rPr lang="en-US" altLang="zh-CN" sz="1400" b="1">
                <a:solidFill>
                  <a:srgbClr val="FF0000"/>
                </a:solidFill>
              </a:rPr>
              <a:t>else</a:t>
            </a:r>
            <a:r>
              <a:rPr lang="en-US" altLang="zh-CN" sz="1400" b="1">
                <a:solidFill>
                  <a:schemeClr val="bg1"/>
                </a:solidFill>
              </a:rPr>
              <a:t> </a:t>
            </a:r>
            <a:r>
              <a:rPr lang="zh-CN" altLang="en-US" sz="1400" b="1">
                <a:solidFill>
                  <a:schemeClr val="bg1"/>
                </a:solidFill>
              </a:rPr>
              <a:t>条件不成立执行的表达式 </a:t>
            </a:r>
            <a:endParaRPr lang="zh-CN" altLang="en-US" sz="1400" b="1" dirty="0">
              <a:solidFill>
                <a:schemeClr val="bg1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46D77A8-BDD3-43C5-A923-E4191266813B}"/>
              </a:ext>
            </a:extLst>
          </p:cNvPr>
          <p:cNvSpPr txBox="1"/>
          <p:nvPr/>
        </p:nvSpPr>
        <p:spPr>
          <a:xfrm>
            <a:off x="328568" y="1359226"/>
            <a:ext cx="7848872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>
                <a:solidFill>
                  <a:schemeClr val="bg1"/>
                </a:solidFill>
              </a:rPr>
              <a:t>a = 3</a:t>
            </a:r>
          </a:p>
          <a:p>
            <a:endParaRPr lang="en-US" altLang="zh-CN" sz="1400" b="1">
              <a:solidFill>
                <a:schemeClr val="bg1"/>
              </a:solidFill>
            </a:endParaRPr>
          </a:p>
          <a:p>
            <a:r>
              <a:rPr lang="en-US" altLang="zh-CN" sz="1400" b="1">
                <a:solidFill>
                  <a:schemeClr val="bg1"/>
                </a:solidFill>
              </a:rPr>
              <a:t>b = 5</a:t>
            </a:r>
          </a:p>
          <a:p>
            <a:endParaRPr lang="en-US" altLang="zh-CN" sz="1400" b="1">
              <a:solidFill>
                <a:schemeClr val="bg1"/>
              </a:solidFill>
            </a:endParaRPr>
          </a:p>
          <a:p>
            <a:r>
              <a:rPr lang="en-US" altLang="zh-CN" sz="1400" b="1">
                <a:solidFill>
                  <a:schemeClr val="bg1"/>
                </a:solidFill>
              </a:rPr>
              <a:t>c = a  </a:t>
            </a:r>
            <a:r>
              <a:rPr lang="en-US" altLang="zh-CN" sz="1400" b="1">
                <a:solidFill>
                  <a:srgbClr val="FF0000"/>
                </a:solidFill>
              </a:rPr>
              <a:t>if  a &gt; b </a:t>
            </a:r>
            <a:r>
              <a:rPr lang="en-US" altLang="zh-CN" sz="1400" b="1">
                <a:solidFill>
                  <a:schemeClr val="bg1"/>
                </a:solidFill>
              </a:rPr>
              <a:t>else b</a:t>
            </a:r>
          </a:p>
          <a:p>
            <a:endParaRPr lang="en-US" altLang="zh-CN" sz="1400" b="1">
              <a:solidFill>
                <a:schemeClr val="bg1"/>
              </a:solidFill>
            </a:endParaRPr>
          </a:p>
          <a:p>
            <a:r>
              <a:rPr lang="en-US" altLang="zh-CN" sz="1400" b="1">
                <a:solidFill>
                  <a:schemeClr val="bg1"/>
                </a:solidFill>
              </a:rPr>
              <a:t>print(c)</a:t>
            </a:r>
            <a:endParaRPr lang="zh-CN" altLang="en-US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083984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PA-组合 91">
            <a:extLst>
              <a:ext uri="{FF2B5EF4-FFF2-40B4-BE49-F238E27FC236}">
                <a16:creationId xmlns:a16="http://schemas.microsoft.com/office/drawing/2014/main" id="{0DFFC35C-FBC9-4C15-97E5-E73A8D79A093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 rot="920319">
            <a:off x="2838533" y="1622855"/>
            <a:ext cx="3466935" cy="2205774"/>
            <a:chOff x="2731612" y="2070241"/>
            <a:chExt cx="3466935" cy="2205774"/>
          </a:xfrm>
        </p:grpSpPr>
        <p:sp>
          <p:nvSpPr>
            <p:cNvPr id="3" name="PA-ïşļídê">
              <a:extLst>
                <a:ext uri="{FF2B5EF4-FFF2-40B4-BE49-F238E27FC236}">
                  <a16:creationId xmlns:a16="http://schemas.microsoft.com/office/drawing/2014/main" id="{2C9F8A31-A8D5-4D22-B923-8F360897C7DC}"/>
                </a:ext>
              </a:extLst>
            </p:cNvPr>
            <p:cNvSpPr/>
            <p:nvPr>
              <p:custDataLst>
                <p:tags r:id="rId21"/>
              </p:custDataLst>
            </p:nvPr>
          </p:nvSpPr>
          <p:spPr bwMode="auto">
            <a:xfrm>
              <a:off x="2731612" y="2080345"/>
              <a:ext cx="3466935" cy="2195670"/>
            </a:xfrm>
            <a:custGeom>
              <a:avLst/>
              <a:gdLst>
                <a:gd name="T0" fmla="*/ 14 w 1741"/>
                <a:gd name="T1" fmla="*/ 1102 h 1102"/>
                <a:gd name="T2" fmla="*/ 1741 w 1741"/>
                <a:gd name="T3" fmla="*/ 1102 h 1102"/>
                <a:gd name="T4" fmla="*/ 1741 w 1741"/>
                <a:gd name="T5" fmla="*/ 0 h 1102"/>
                <a:gd name="T6" fmla="*/ 0 w 1741"/>
                <a:gd name="T7" fmla="*/ 0 h 1102"/>
                <a:gd name="T8" fmla="*/ 0 w 1741"/>
                <a:gd name="T9" fmla="*/ 1088 h 1102"/>
                <a:gd name="T10" fmla="*/ 14 w 1741"/>
                <a:gd name="T11" fmla="*/ 1102 h 1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41" h="1102">
                  <a:moveTo>
                    <a:pt x="14" y="1102"/>
                  </a:moveTo>
                  <a:cubicBezTo>
                    <a:pt x="1741" y="1102"/>
                    <a:pt x="1741" y="1102"/>
                    <a:pt x="1741" y="1102"/>
                  </a:cubicBezTo>
                  <a:cubicBezTo>
                    <a:pt x="1741" y="0"/>
                    <a:pt x="1741" y="0"/>
                    <a:pt x="174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088"/>
                    <a:pt x="0" y="1088"/>
                    <a:pt x="0" y="1088"/>
                  </a:cubicBezTo>
                  <a:cubicBezTo>
                    <a:pt x="0" y="1096"/>
                    <a:pt x="6" y="1102"/>
                    <a:pt x="14" y="1102"/>
                  </a:cubicBezTo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" name="PA-ïSľíḋe">
              <a:extLst>
                <a:ext uri="{FF2B5EF4-FFF2-40B4-BE49-F238E27FC236}">
                  <a16:creationId xmlns:a16="http://schemas.microsoft.com/office/drawing/2014/main" id="{04375CDE-E1D1-4267-929A-AA13A87E2072}"/>
                </a:ext>
              </a:extLst>
            </p:cNvPr>
            <p:cNvSpPr/>
            <p:nvPr>
              <p:custDataLst>
                <p:tags r:id="rId22"/>
              </p:custDataLst>
            </p:nvPr>
          </p:nvSpPr>
          <p:spPr bwMode="auto">
            <a:xfrm>
              <a:off x="3020383" y="4244022"/>
              <a:ext cx="3146172" cy="0"/>
            </a:xfrm>
            <a:custGeom>
              <a:avLst/>
              <a:gdLst>
                <a:gd name="T0" fmla="*/ 1580 w 1580"/>
                <a:gd name="T1" fmla="*/ 0 w 1580"/>
                <a:gd name="T2" fmla="*/ 1 w 1580"/>
                <a:gd name="T3" fmla="*/ 1580 w 1580"/>
                <a:gd name="T4" fmla="*/ 1580 w 158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580">
                  <a:moveTo>
                    <a:pt x="158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1580" y="0"/>
                    <a:pt x="1580" y="0"/>
                    <a:pt x="1580" y="0"/>
                  </a:cubicBezTo>
                  <a:cubicBezTo>
                    <a:pt x="1580" y="0"/>
                    <a:pt x="1580" y="0"/>
                    <a:pt x="1580" y="0"/>
                  </a:cubicBezTo>
                </a:path>
              </a:pathLst>
            </a:custGeom>
            <a:solidFill>
              <a:srgbClr val="5657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89" name="组合 88">
              <a:extLst>
                <a:ext uri="{FF2B5EF4-FFF2-40B4-BE49-F238E27FC236}">
                  <a16:creationId xmlns:a16="http://schemas.microsoft.com/office/drawing/2014/main" id="{6EA32E37-1307-4F67-90AF-E6C067A6ADA3}"/>
                </a:ext>
              </a:extLst>
            </p:cNvPr>
            <p:cNvGrpSpPr/>
            <p:nvPr/>
          </p:nvGrpSpPr>
          <p:grpSpPr>
            <a:xfrm>
              <a:off x="2731612" y="2070241"/>
              <a:ext cx="3466935" cy="472307"/>
              <a:chOff x="2731612" y="2070241"/>
              <a:chExt cx="3466935" cy="472307"/>
            </a:xfrm>
            <a:effectLst>
              <a:outerShdw blurRad="1905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88" name="PA-矩形 87">
                <a:extLst>
                  <a:ext uri="{FF2B5EF4-FFF2-40B4-BE49-F238E27FC236}">
                    <a16:creationId xmlns:a16="http://schemas.microsoft.com/office/drawing/2014/main" id="{178F119D-72B0-4A4D-B2C2-1920B2971AF9}"/>
                  </a:ext>
                </a:extLst>
              </p:cNvPr>
              <p:cNvSpPr/>
              <p:nvPr>
                <p:custDataLst>
                  <p:tags r:id="rId49"/>
                </p:custDataLst>
              </p:nvPr>
            </p:nvSpPr>
            <p:spPr>
              <a:xfrm>
                <a:off x="2731612" y="2070241"/>
                <a:ext cx="3466935" cy="472307"/>
              </a:xfrm>
              <a:prstGeom prst="rect">
                <a:avLst/>
              </a:prstGeom>
              <a:solidFill>
                <a:schemeClr val="tx1"/>
              </a:solidFill>
              <a:ln cap="rnd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PA-îSľiḋé">
                <a:extLst>
                  <a:ext uri="{FF2B5EF4-FFF2-40B4-BE49-F238E27FC236}">
                    <a16:creationId xmlns:a16="http://schemas.microsoft.com/office/drawing/2014/main" id="{62137727-3CB6-43EC-8DEA-392B95B952B6}"/>
                  </a:ext>
                </a:extLst>
              </p:cNvPr>
              <p:cNvSpPr/>
              <p:nvPr>
                <p:custDataLst>
                  <p:tags r:id="rId50"/>
                </p:custDataLst>
              </p:nvPr>
            </p:nvSpPr>
            <p:spPr bwMode="auto">
              <a:xfrm>
                <a:off x="2899150" y="2098867"/>
                <a:ext cx="748448" cy="420107"/>
              </a:xfrm>
              <a:custGeom>
                <a:avLst/>
                <a:gdLst>
                  <a:gd name="T0" fmla="*/ 487 w 889"/>
                  <a:gd name="T1" fmla="*/ 499 h 499"/>
                  <a:gd name="T2" fmla="*/ 0 w 889"/>
                  <a:gd name="T3" fmla="*/ 499 h 499"/>
                  <a:gd name="T4" fmla="*/ 402 w 889"/>
                  <a:gd name="T5" fmla="*/ 0 h 499"/>
                  <a:gd name="T6" fmla="*/ 889 w 889"/>
                  <a:gd name="T7" fmla="*/ 0 h 499"/>
                  <a:gd name="T8" fmla="*/ 487 w 889"/>
                  <a:gd name="T9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89" h="499">
                    <a:moveTo>
                      <a:pt x="487" y="499"/>
                    </a:moveTo>
                    <a:lnTo>
                      <a:pt x="0" y="499"/>
                    </a:lnTo>
                    <a:lnTo>
                      <a:pt x="402" y="0"/>
                    </a:lnTo>
                    <a:lnTo>
                      <a:pt x="889" y="0"/>
                    </a:lnTo>
                    <a:lnTo>
                      <a:pt x="487" y="49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" name="PA-íṩḷíḍè">
                <a:extLst>
                  <a:ext uri="{FF2B5EF4-FFF2-40B4-BE49-F238E27FC236}">
                    <a16:creationId xmlns:a16="http://schemas.microsoft.com/office/drawing/2014/main" id="{C9767666-64AD-413A-93AE-307FE59B2C5F}"/>
                  </a:ext>
                </a:extLst>
              </p:cNvPr>
              <p:cNvSpPr/>
              <p:nvPr>
                <p:custDataLst>
                  <p:tags r:id="rId51"/>
                </p:custDataLst>
              </p:nvPr>
            </p:nvSpPr>
            <p:spPr bwMode="auto">
              <a:xfrm>
                <a:off x="3695585" y="2098867"/>
                <a:ext cx="729083" cy="420107"/>
              </a:xfrm>
              <a:custGeom>
                <a:avLst/>
                <a:gdLst>
                  <a:gd name="T0" fmla="*/ 485 w 866"/>
                  <a:gd name="T1" fmla="*/ 499 h 499"/>
                  <a:gd name="T2" fmla="*/ 0 w 866"/>
                  <a:gd name="T3" fmla="*/ 499 h 499"/>
                  <a:gd name="T4" fmla="*/ 381 w 866"/>
                  <a:gd name="T5" fmla="*/ 0 h 499"/>
                  <a:gd name="T6" fmla="*/ 866 w 866"/>
                  <a:gd name="T7" fmla="*/ 0 h 499"/>
                  <a:gd name="T8" fmla="*/ 485 w 866"/>
                  <a:gd name="T9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66" h="499">
                    <a:moveTo>
                      <a:pt x="485" y="499"/>
                    </a:moveTo>
                    <a:lnTo>
                      <a:pt x="0" y="499"/>
                    </a:lnTo>
                    <a:lnTo>
                      <a:pt x="381" y="0"/>
                    </a:lnTo>
                    <a:lnTo>
                      <a:pt x="866" y="0"/>
                    </a:lnTo>
                    <a:lnTo>
                      <a:pt x="485" y="49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" name="PA-í$ľiḑe">
                <a:extLst>
                  <a:ext uri="{FF2B5EF4-FFF2-40B4-BE49-F238E27FC236}">
                    <a16:creationId xmlns:a16="http://schemas.microsoft.com/office/drawing/2014/main" id="{FC19DA81-E90B-4C5D-8B48-7FC3A16E13C4}"/>
                  </a:ext>
                </a:extLst>
              </p:cNvPr>
              <p:cNvSpPr/>
              <p:nvPr>
                <p:custDataLst>
                  <p:tags r:id="rId52"/>
                </p:custDataLst>
              </p:nvPr>
            </p:nvSpPr>
            <p:spPr bwMode="auto">
              <a:xfrm>
                <a:off x="4490336" y="2098867"/>
                <a:ext cx="712246" cy="420107"/>
              </a:xfrm>
              <a:custGeom>
                <a:avLst/>
                <a:gdLst>
                  <a:gd name="T0" fmla="*/ 487 w 846"/>
                  <a:gd name="T1" fmla="*/ 499 h 499"/>
                  <a:gd name="T2" fmla="*/ 0 w 846"/>
                  <a:gd name="T3" fmla="*/ 499 h 499"/>
                  <a:gd name="T4" fmla="*/ 359 w 846"/>
                  <a:gd name="T5" fmla="*/ 0 h 499"/>
                  <a:gd name="T6" fmla="*/ 846 w 846"/>
                  <a:gd name="T7" fmla="*/ 0 h 499"/>
                  <a:gd name="T8" fmla="*/ 487 w 846"/>
                  <a:gd name="T9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46" h="499">
                    <a:moveTo>
                      <a:pt x="487" y="499"/>
                    </a:moveTo>
                    <a:lnTo>
                      <a:pt x="0" y="499"/>
                    </a:lnTo>
                    <a:lnTo>
                      <a:pt x="359" y="0"/>
                    </a:lnTo>
                    <a:lnTo>
                      <a:pt x="846" y="0"/>
                    </a:lnTo>
                    <a:lnTo>
                      <a:pt x="487" y="49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" name="PA-ïšļiḍè">
                <a:extLst>
                  <a:ext uri="{FF2B5EF4-FFF2-40B4-BE49-F238E27FC236}">
                    <a16:creationId xmlns:a16="http://schemas.microsoft.com/office/drawing/2014/main" id="{B59986AB-7D05-4366-B6AC-87BF6AF356D8}"/>
                  </a:ext>
                </a:extLst>
              </p:cNvPr>
              <p:cNvSpPr/>
              <p:nvPr>
                <p:custDataLst>
                  <p:tags r:id="rId53"/>
                </p:custDataLst>
              </p:nvPr>
            </p:nvSpPr>
            <p:spPr bwMode="auto">
              <a:xfrm>
                <a:off x="5284246" y="2098867"/>
                <a:ext cx="697091" cy="420107"/>
              </a:xfrm>
              <a:custGeom>
                <a:avLst/>
                <a:gdLst>
                  <a:gd name="T0" fmla="*/ 488 w 828"/>
                  <a:gd name="T1" fmla="*/ 499 h 499"/>
                  <a:gd name="T2" fmla="*/ 0 w 828"/>
                  <a:gd name="T3" fmla="*/ 499 h 499"/>
                  <a:gd name="T4" fmla="*/ 341 w 828"/>
                  <a:gd name="T5" fmla="*/ 0 h 499"/>
                  <a:gd name="T6" fmla="*/ 828 w 828"/>
                  <a:gd name="T7" fmla="*/ 0 h 499"/>
                  <a:gd name="T8" fmla="*/ 488 w 828"/>
                  <a:gd name="T9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8" h="499">
                    <a:moveTo>
                      <a:pt x="488" y="499"/>
                    </a:moveTo>
                    <a:lnTo>
                      <a:pt x="0" y="499"/>
                    </a:lnTo>
                    <a:lnTo>
                      <a:pt x="341" y="0"/>
                    </a:lnTo>
                    <a:lnTo>
                      <a:pt x="828" y="0"/>
                    </a:lnTo>
                    <a:lnTo>
                      <a:pt x="488" y="49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32" name="PA-ï$ļïďé">
              <a:extLst>
                <a:ext uri="{FF2B5EF4-FFF2-40B4-BE49-F238E27FC236}">
                  <a16:creationId xmlns:a16="http://schemas.microsoft.com/office/drawing/2014/main" id="{E25C69D8-1FE6-48DE-B801-A206BE2DC62F}"/>
                </a:ext>
              </a:extLst>
            </p:cNvPr>
            <p:cNvSpPr/>
            <p:nvPr>
              <p:custDataLst>
                <p:tags r:id="rId23"/>
              </p:custDataLst>
            </p:nvPr>
          </p:nvSpPr>
          <p:spPr bwMode="auto">
            <a:xfrm>
              <a:off x="2731612" y="2504661"/>
              <a:ext cx="3466935" cy="0"/>
            </a:xfrm>
            <a:custGeom>
              <a:avLst/>
              <a:gdLst>
                <a:gd name="T0" fmla="*/ 0 w 4118"/>
                <a:gd name="T1" fmla="*/ 4118 w 4118"/>
                <a:gd name="T2" fmla="*/ 0 w 41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4118">
                  <a:moveTo>
                    <a:pt x="0" y="0"/>
                  </a:moveTo>
                  <a:lnTo>
                    <a:pt x="411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" name="PA-îşļïḋé">
              <a:extLst>
                <a:ext uri="{FF2B5EF4-FFF2-40B4-BE49-F238E27FC236}">
                  <a16:creationId xmlns:a16="http://schemas.microsoft.com/office/drawing/2014/main" id="{7A2A5717-1FEB-4BEB-9B28-FF0E4FD3C48E}"/>
                </a:ext>
              </a:extLst>
            </p:cNvPr>
            <p:cNvSpPr/>
            <p:nvPr>
              <p:custDataLst>
                <p:tags r:id="rId24"/>
              </p:custDataLst>
            </p:nvPr>
          </p:nvSpPr>
          <p:spPr bwMode="auto">
            <a:xfrm>
              <a:off x="2731612" y="2504661"/>
              <a:ext cx="3466935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" name="PA-îšľïḋè">
              <a:extLst>
                <a:ext uri="{FF2B5EF4-FFF2-40B4-BE49-F238E27FC236}">
                  <a16:creationId xmlns:a16="http://schemas.microsoft.com/office/drawing/2014/main" id="{D9BA1A78-1E40-4EB9-AAFA-FA750A865453}"/>
                </a:ext>
              </a:extLst>
            </p:cNvPr>
            <p:cNvSpPr/>
            <p:nvPr>
              <p:custDataLst>
                <p:tags r:id="rId25"/>
              </p:custDataLst>
            </p:nvPr>
          </p:nvSpPr>
          <p:spPr bwMode="auto">
            <a:xfrm>
              <a:off x="3008597" y="2939081"/>
              <a:ext cx="2781630" cy="8419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" name="PA-íśľíďè">
              <a:extLst>
                <a:ext uri="{FF2B5EF4-FFF2-40B4-BE49-F238E27FC236}">
                  <a16:creationId xmlns:a16="http://schemas.microsoft.com/office/drawing/2014/main" id="{99FE211B-B921-48AE-80C2-6348317A288E}"/>
                </a:ext>
              </a:extLst>
            </p:cNvPr>
            <p:cNvSpPr/>
            <p:nvPr>
              <p:custDataLst>
                <p:tags r:id="rId26"/>
              </p:custDataLst>
            </p:nvPr>
          </p:nvSpPr>
          <p:spPr bwMode="auto">
            <a:xfrm>
              <a:off x="3008597" y="2939081"/>
              <a:ext cx="2781630" cy="84190"/>
            </a:xfrm>
            <a:custGeom>
              <a:avLst/>
              <a:gdLst>
                <a:gd name="T0" fmla="*/ 0 w 3304"/>
                <a:gd name="T1" fmla="*/ 100 h 100"/>
                <a:gd name="T2" fmla="*/ 3304 w 3304"/>
                <a:gd name="T3" fmla="*/ 100 h 100"/>
                <a:gd name="T4" fmla="*/ 3304 w 3304"/>
                <a:gd name="T5" fmla="*/ 0 h 100"/>
                <a:gd name="T6" fmla="*/ 0 w 3304"/>
                <a:gd name="T7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04" h="100">
                  <a:moveTo>
                    <a:pt x="0" y="100"/>
                  </a:moveTo>
                  <a:lnTo>
                    <a:pt x="3304" y="100"/>
                  </a:lnTo>
                  <a:lnTo>
                    <a:pt x="3304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" name="PA-iS1idé">
              <a:extLst>
                <a:ext uri="{FF2B5EF4-FFF2-40B4-BE49-F238E27FC236}">
                  <a16:creationId xmlns:a16="http://schemas.microsoft.com/office/drawing/2014/main" id="{23A6C298-E377-4A16-A3CF-F737397D81B1}"/>
                </a:ext>
              </a:extLst>
            </p:cNvPr>
            <p:cNvSpPr/>
            <p:nvPr>
              <p:custDataLst>
                <p:tags r:id="rId27"/>
              </p:custDataLst>
            </p:nvPr>
          </p:nvSpPr>
          <p:spPr bwMode="auto">
            <a:xfrm>
              <a:off x="3008597" y="3351611"/>
              <a:ext cx="2781630" cy="8419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" name="PA-iṥḻiḋe">
              <a:extLst>
                <a:ext uri="{FF2B5EF4-FFF2-40B4-BE49-F238E27FC236}">
                  <a16:creationId xmlns:a16="http://schemas.microsoft.com/office/drawing/2014/main" id="{ECBBE917-598E-4E6A-8EE0-F070D761F901}"/>
                </a:ext>
              </a:extLst>
            </p:cNvPr>
            <p:cNvSpPr/>
            <p:nvPr>
              <p:custDataLst>
                <p:tags r:id="rId28"/>
              </p:custDataLst>
            </p:nvPr>
          </p:nvSpPr>
          <p:spPr bwMode="auto">
            <a:xfrm>
              <a:off x="3008597" y="3351611"/>
              <a:ext cx="2781630" cy="841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" name="PA-îšļîḋé">
              <a:extLst>
                <a:ext uri="{FF2B5EF4-FFF2-40B4-BE49-F238E27FC236}">
                  <a16:creationId xmlns:a16="http://schemas.microsoft.com/office/drawing/2014/main" id="{63586F0D-B2A0-4274-A4E2-00E9475A179C}"/>
                </a:ext>
              </a:extLst>
            </p:cNvPr>
            <p:cNvSpPr/>
            <p:nvPr>
              <p:custDataLst>
                <p:tags r:id="rId29"/>
              </p:custDataLst>
            </p:nvPr>
          </p:nvSpPr>
          <p:spPr bwMode="auto">
            <a:xfrm>
              <a:off x="3008597" y="3764141"/>
              <a:ext cx="2781630" cy="8334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" name="PA-iṧḻîḑè">
              <a:extLst>
                <a:ext uri="{FF2B5EF4-FFF2-40B4-BE49-F238E27FC236}">
                  <a16:creationId xmlns:a16="http://schemas.microsoft.com/office/drawing/2014/main" id="{CD9900E8-098C-4E59-8BCF-B3D97A2831F8}"/>
                </a:ext>
              </a:extLst>
            </p:cNvPr>
            <p:cNvSpPr/>
            <p:nvPr>
              <p:custDataLst>
                <p:tags r:id="rId30"/>
              </p:custDataLst>
            </p:nvPr>
          </p:nvSpPr>
          <p:spPr bwMode="auto">
            <a:xfrm>
              <a:off x="3008597" y="3764141"/>
              <a:ext cx="2781630" cy="833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8" name="PA-ïśḻiḋê">
              <a:extLst>
                <a:ext uri="{FF2B5EF4-FFF2-40B4-BE49-F238E27FC236}">
                  <a16:creationId xmlns:a16="http://schemas.microsoft.com/office/drawing/2014/main" id="{7E88255D-9A20-45E1-B07E-EC45433AEBCF}"/>
                </a:ext>
              </a:extLst>
            </p:cNvPr>
            <p:cNvSpPr/>
            <p:nvPr>
              <p:custDataLst>
                <p:tags r:id="rId31"/>
              </p:custDataLst>
            </p:nvPr>
          </p:nvSpPr>
          <p:spPr bwMode="auto">
            <a:xfrm>
              <a:off x="3008597" y="2699981"/>
              <a:ext cx="121233" cy="151541"/>
            </a:xfrm>
            <a:custGeom>
              <a:avLst/>
              <a:gdLst>
                <a:gd name="T0" fmla="*/ 144 w 144"/>
                <a:gd name="T1" fmla="*/ 0 h 180"/>
                <a:gd name="T2" fmla="*/ 144 w 144"/>
                <a:gd name="T3" fmla="*/ 29 h 180"/>
                <a:gd name="T4" fmla="*/ 92 w 144"/>
                <a:gd name="T5" fmla="*/ 29 h 180"/>
                <a:gd name="T6" fmla="*/ 92 w 144"/>
                <a:gd name="T7" fmla="*/ 180 h 180"/>
                <a:gd name="T8" fmla="*/ 54 w 144"/>
                <a:gd name="T9" fmla="*/ 180 h 180"/>
                <a:gd name="T10" fmla="*/ 54 w 144"/>
                <a:gd name="T11" fmla="*/ 29 h 180"/>
                <a:gd name="T12" fmla="*/ 0 w 144"/>
                <a:gd name="T13" fmla="*/ 29 h 180"/>
                <a:gd name="T14" fmla="*/ 0 w 144"/>
                <a:gd name="T15" fmla="*/ 0 h 180"/>
                <a:gd name="T16" fmla="*/ 144 w 144"/>
                <a:gd name="T17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4" h="180">
                  <a:moveTo>
                    <a:pt x="144" y="0"/>
                  </a:moveTo>
                  <a:lnTo>
                    <a:pt x="144" y="29"/>
                  </a:lnTo>
                  <a:lnTo>
                    <a:pt x="92" y="29"/>
                  </a:lnTo>
                  <a:lnTo>
                    <a:pt x="92" y="180"/>
                  </a:lnTo>
                  <a:lnTo>
                    <a:pt x="54" y="180"/>
                  </a:lnTo>
                  <a:lnTo>
                    <a:pt x="54" y="29"/>
                  </a:lnTo>
                  <a:lnTo>
                    <a:pt x="0" y="29"/>
                  </a:lnTo>
                  <a:lnTo>
                    <a:pt x="0" y="0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9" name="PA-işḻïde">
              <a:extLst>
                <a:ext uri="{FF2B5EF4-FFF2-40B4-BE49-F238E27FC236}">
                  <a16:creationId xmlns:a16="http://schemas.microsoft.com/office/drawing/2014/main" id="{B4592087-DCB2-46EA-9734-6FDE126691CF}"/>
                </a:ext>
              </a:extLst>
            </p:cNvPr>
            <p:cNvSpPr/>
            <p:nvPr>
              <p:custDataLst>
                <p:tags r:id="rId32"/>
              </p:custDataLst>
            </p:nvPr>
          </p:nvSpPr>
          <p:spPr bwMode="auto">
            <a:xfrm>
              <a:off x="3148352" y="2699981"/>
              <a:ext cx="31151" cy="15154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0" name="PA-ïṡļidè">
              <a:extLst>
                <a:ext uri="{FF2B5EF4-FFF2-40B4-BE49-F238E27FC236}">
                  <a16:creationId xmlns:a16="http://schemas.microsoft.com/office/drawing/2014/main" id="{3BC15ED1-2347-4100-99AE-1BBBB8774C05}"/>
                </a:ext>
              </a:extLst>
            </p:cNvPr>
            <p:cNvSpPr/>
            <p:nvPr>
              <p:custDataLst>
                <p:tags r:id="rId33"/>
              </p:custDataLst>
            </p:nvPr>
          </p:nvSpPr>
          <p:spPr bwMode="auto">
            <a:xfrm>
              <a:off x="3199707" y="2699981"/>
              <a:ext cx="121233" cy="151541"/>
            </a:xfrm>
            <a:custGeom>
              <a:avLst/>
              <a:gdLst>
                <a:gd name="T0" fmla="*/ 144 w 144"/>
                <a:gd name="T1" fmla="*/ 0 h 180"/>
                <a:gd name="T2" fmla="*/ 144 w 144"/>
                <a:gd name="T3" fmla="*/ 29 h 180"/>
                <a:gd name="T4" fmla="*/ 90 w 144"/>
                <a:gd name="T5" fmla="*/ 29 h 180"/>
                <a:gd name="T6" fmla="*/ 90 w 144"/>
                <a:gd name="T7" fmla="*/ 180 h 180"/>
                <a:gd name="T8" fmla="*/ 52 w 144"/>
                <a:gd name="T9" fmla="*/ 180 h 180"/>
                <a:gd name="T10" fmla="*/ 52 w 144"/>
                <a:gd name="T11" fmla="*/ 29 h 180"/>
                <a:gd name="T12" fmla="*/ 0 w 144"/>
                <a:gd name="T13" fmla="*/ 29 h 180"/>
                <a:gd name="T14" fmla="*/ 0 w 144"/>
                <a:gd name="T15" fmla="*/ 0 h 180"/>
                <a:gd name="T16" fmla="*/ 144 w 144"/>
                <a:gd name="T17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4" h="180">
                  <a:moveTo>
                    <a:pt x="144" y="0"/>
                  </a:moveTo>
                  <a:lnTo>
                    <a:pt x="144" y="29"/>
                  </a:lnTo>
                  <a:lnTo>
                    <a:pt x="90" y="29"/>
                  </a:lnTo>
                  <a:lnTo>
                    <a:pt x="90" y="180"/>
                  </a:lnTo>
                  <a:lnTo>
                    <a:pt x="52" y="180"/>
                  </a:lnTo>
                  <a:lnTo>
                    <a:pt x="52" y="29"/>
                  </a:lnTo>
                  <a:lnTo>
                    <a:pt x="0" y="29"/>
                  </a:lnTo>
                  <a:lnTo>
                    <a:pt x="0" y="0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1" name="PA-íṥḷiḑe">
              <a:extLst>
                <a:ext uri="{FF2B5EF4-FFF2-40B4-BE49-F238E27FC236}">
                  <a16:creationId xmlns:a16="http://schemas.microsoft.com/office/drawing/2014/main" id="{C701E818-F4D5-4A20-99E8-34D87EFFD904}"/>
                </a:ext>
              </a:extLst>
            </p:cNvPr>
            <p:cNvSpPr/>
            <p:nvPr>
              <p:custDataLst>
                <p:tags r:id="rId34"/>
              </p:custDataLst>
            </p:nvPr>
          </p:nvSpPr>
          <p:spPr bwMode="auto">
            <a:xfrm>
              <a:off x="3339462" y="2699981"/>
              <a:ext cx="90925" cy="151541"/>
            </a:xfrm>
            <a:custGeom>
              <a:avLst/>
              <a:gdLst>
                <a:gd name="T0" fmla="*/ 37 w 108"/>
                <a:gd name="T1" fmla="*/ 149 h 180"/>
                <a:gd name="T2" fmla="*/ 108 w 108"/>
                <a:gd name="T3" fmla="*/ 149 h 180"/>
                <a:gd name="T4" fmla="*/ 108 w 108"/>
                <a:gd name="T5" fmla="*/ 180 h 180"/>
                <a:gd name="T6" fmla="*/ 0 w 108"/>
                <a:gd name="T7" fmla="*/ 180 h 180"/>
                <a:gd name="T8" fmla="*/ 0 w 108"/>
                <a:gd name="T9" fmla="*/ 0 h 180"/>
                <a:gd name="T10" fmla="*/ 37 w 108"/>
                <a:gd name="T11" fmla="*/ 0 h 180"/>
                <a:gd name="T12" fmla="*/ 37 w 108"/>
                <a:gd name="T13" fmla="*/ 149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" h="180">
                  <a:moveTo>
                    <a:pt x="37" y="149"/>
                  </a:moveTo>
                  <a:lnTo>
                    <a:pt x="108" y="149"/>
                  </a:lnTo>
                  <a:lnTo>
                    <a:pt x="108" y="180"/>
                  </a:lnTo>
                  <a:lnTo>
                    <a:pt x="0" y="180"/>
                  </a:lnTo>
                  <a:lnTo>
                    <a:pt x="0" y="0"/>
                  </a:lnTo>
                  <a:lnTo>
                    <a:pt x="37" y="0"/>
                  </a:lnTo>
                  <a:lnTo>
                    <a:pt x="37" y="1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2" name="PA-ï$ḷídê">
              <a:extLst>
                <a:ext uri="{FF2B5EF4-FFF2-40B4-BE49-F238E27FC236}">
                  <a16:creationId xmlns:a16="http://schemas.microsoft.com/office/drawing/2014/main" id="{C327BDAA-640B-4BE7-82C9-FD84E6A0EAD6}"/>
                </a:ext>
              </a:extLst>
            </p:cNvPr>
            <p:cNvSpPr/>
            <p:nvPr>
              <p:custDataLst>
                <p:tags r:id="rId35"/>
              </p:custDataLst>
            </p:nvPr>
          </p:nvSpPr>
          <p:spPr bwMode="auto">
            <a:xfrm>
              <a:off x="3448909" y="2699981"/>
              <a:ext cx="97661" cy="151541"/>
            </a:xfrm>
            <a:custGeom>
              <a:avLst/>
              <a:gdLst>
                <a:gd name="T0" fmla="*/ 116 w 116"/>
                <a:gd name="T1" fmla="*/ 0 h 180"/>
                <a:gd name="T2" fmla="*/ 116 w 116"/>
                <a:gd name="T3" fmla="*/ 29 h 180"/>
                <a:gd name="T4" fmla="*/ 38 w 116"/>
                <a:gd name="T5" fmla="*/ 29 h 180"/>
                <a:gd name="T6" fmla="*/ 38 w 116"/>
                <a:gd name="T7" fmla="*/ 76 h 180"/>
                <a:gd name="T8" fmla="*/ 99 w 116"/>
                <a:gd name="T9" fmla="*/ 76 h 180"/>
                <a:gd name="T10" fmla="*/ 99 w 116"/>
                <a:gd name="T11" fmla="*/ 104 h 180"/>
                <a:gd name="T12" fmla="*/ 38 w 116"/>
                <a:gd name="T13" fmla="*/ 104 h 180"/>
                <a:gd name="T14" fmla="*/ 38 w 116"/>
                <a:gd name="T15" fmla="*/ 152 h 180"/>
                <a:gd name="T16" fmla="*/ 116 w 116"/>
                <a:gd name="T17" fmla="*/ 152 h 180"/>
                <a:gd name="T18" fmla="*/ 116 w 116"/>
                <a:gd name="T19" fmla="*/ 180 h 180"/>
                <a:gd name="T20" fmla="*/ 0 w 116"/>
                <a:gd name="T21" fmla="*/ 180 h 180"/>
                <a:gd name="T22" fmla="*/ 0 w 116"/>
                <a:gd name="T23" fmla="*/ 0 h 180"/>
                <a:gd name="T24" fmla="*/ 116 w 116"/>
                <a:gd name="T25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6" h="180">
                  <a:moveTo>
                    <a:pt x="116" y="0"/>
                  </a:moveTo>
                  <a:lnTo>
                    <a:pt x="116" y="29"/>
                  </a:lnTo>
                  <a:lnTo>
                    <a:pt x="38" y="29"/>
                  </a:lnTo>
                  <a:lnTo>
                    <a:pt x="38" y="76"/>
                  </a:lnTo>
                  <a:lnTo>
                    <a:pt x="99" y="76"/>
                  </a:lnTo>
                  <a:lnTo>
                    <a:pt x="99" y="104"/>
                  </a:lnTo>
                  <a:lnTo>
                    <a:pt x="38" y="104"/>
                  </a:lnTo>
                  <a:lnTo>
                    <a:pt x="38" y="152"/>
                  </a:lnTo>
                  <a:lnTo>
                    <a:pt x="116" y="152"/>
                  </a:lnTo>
                  <a:lnTo>
                    <a:pt x="116" y="180"/>
                  </a:lnTo>
                  <a:lnTo>
                    <a:pt x="0" y="180"/>
                  </a:lnTo>
                  <a:lnTo>
                    <a:pt x="0" y="0"/>
                  </a:lnTo>
                  <a:lnTo>
                    <a:pt x="1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3" name="PA-íSḻiďé">
              <a:extLst>
                <a:ext uri="{FF2B5EF4-FFF2-40B4-BE49-F238E27FC236}">
                  <a16:creationId xmlns:a16="http://schemas.microsoft.com/office/drawing/2014/main" id="{A2AD59A5-8DA8-4351-B923-8A1046BDA83E}"/>
                </a:ext>
              </a:extLst>
            </p:cNvPr>
            <p:cNvSpPr/>
            <p:nvPr>
              <p:custDataLst>
                <p:tags r:id="rId36"/>
              </p:custDataLst>
            </p:nvPr>
          </p:nvSpPr>
          <p:spPr bwMode="auto">
            <a:xfrm>
              <a:off x="3008597" y="3110828"/>
              <a:ext cx="137230" cy="153226"/>
            </a:xfrm>
            <a:custGeom>
              <a:avLst/>
              <a:gdLst>
                <a:gd name="T0" fmla="*/ 69 w 69"/>
                <a:gd name="T1" fmla="*/ 39 h 77"/>
                <a:gd name="T2" fmla="*/ 66 w 69"/>
                <a:gd name="T3" fmla="*/ 54 h 77"/>
                <a:gd name="T4" fmla="*/ 58 w 69"/>
                <a:gd name="T5" fmla="*/ 66 h 77"/>
                <a:gd name="T6" fmla="*/ 46 w 69"/>
                <a:gd name="T7" fmla="*/ 74 h 77"/>
                <a:gd name="T8" fmla="*/ 30 w 69"/>
                <a:gd name="T9" fmla="*/ 77 h 77"/>
                <a:gd name="T10" fmla="*/ 0 w 69"/>
                <a:gd name="T11" fmla="*/ 77 h 77"/>
                <a:gd name="T12" fmla="*/ 0 w 69"/>
                <a:gd name="T13" fmla="*/ 0 h 77"/>
                <a:gd name="T14" fmla="*/ 30 w 69"/>
                <a:gd name="T15" fmla="*/ 0 h 77"/>
                <a:gd name="T16" fmla="*/ 46 w 69"/>
                <a:gd name="T17" fmla="*/ 3 h 77"/>
                <a:gd name="T18" fmla="*/ 58 w 69"/>
                <a:gd name="T19" fmla="*/ 11 h 77"/>
                <a:gd name="T20" fmla="*/ 66 w 69"/>
                <a:gd name="T21" fmla="*/ 23 h 77"/>
                <a:gd name="T22" fmla="*/ 69 w 69"/>
                <a:gd name="T23" fmla="*/ 39 h 77"/>
                <a:gd name="T24" fmla="*/ 53 w 69"/>
                <a:gd name="T25" fmla="*/ 39 h 77"/>
                <a:gd name="T26" fmla="*/ 51 w 69"/>
                <a:gd name="T27" fmla="*/ 28 h 77"/>
                <a:gd name="T28" fmla="*/ 47 w 69"/>
                <a:gd name="T29" fmla="*/ 20 h 77"/>
                <a:gd name="T30" fmla="*/ 39 w 69"/>
                <a:gd name="T31" fmla="*/ 15 h 77"/>
                <a:gd name="T32" fmla="*/ 30 w 69"/>
                <a:gd name="T33" fmla="*/ 13 h 77"/>
                <a:gd name="T34" fmla="*/ 16 w 69"/>
                <a:gd name="T35" fmla="*/ 13 h 77"/>
                <a:gd name="T36" fmla="*/ 16 w 69"/>
                <a:gd name="T37" fmla="*/ 65 h 77"/>
                <a:gd name="T38" fmla="*/ 30 w 69"/>
                <a:gd name="T39" fmla="*/ 65 h 77"/>
                <a:gd name="T40" fmla="*/ 39 w 69"/>
                <a:gd name="T41" fmla="*/ 63 h 77"/>
                <a:gd name="T42" fmla="*/ 47 w 69"/>
                <a:gd name="T43" fmla="*/ 58 h 77"/>
                <a:gd name="T44" fmla="*/ 51 w 69"/>
                <a:gd name="T45" fmla="*/ 50 h 77"/>
                <a:gd name="T46" fmla="*/ 53 w 69"/>
                <a:gd name="T47" fmla="*/ 39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9" h="77">
                  <a:moveTo>
                    <a:pt x="69" y="39"/>
                  </a:moveTo>
                  <a:cubicBezTo>
                    <a:pt x="69" y="44"/>
                    <a:pt x="68" y="49"/>
                    <a:pt x="66" y="54"/>
                  </a:cubicBezTo>
                  <a:cubicBezTo>
                    <a:pt x="64" y="59"/>
                    <a:pt x="62" y="63"/>
                    <a:pt x="58" y="66"/>
                  </a:cubicBezTo>
                  <a:cubicBezTo>
                    <a:pt x="55" y="70"/>
                    <a:pt x="51" y="72"/>
                    <a:pt x="46" y="74"/>
                  </a:cubicBezTo>
                  <a:cubicBezTo>
                    <a:pt x="41" y="76"/>
                    <a:pt x="36" y="77"/>
                    <a:pt x="3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6" y="0"/>
                    <a:pt x="41" y="1"/>
                    <a:pt x="46" y="3"/>
                  </a:cubicBezTo>
                  <a:cubicBezTo>
                    <a:pt x="51" y="5"/>
                    <a:pt x="55" y="8"/>
                    <a:pt x="58" y="11"/>
                  </a:cubicBezTo>
                  <a:cubicBezTo>
                    <a:pt x="62" y="15"/>
                    <a:pt x="64" y="19"/>
                    <a:pt x="66" y="23"/>
                  </a:cubicBezTo>
                  <a:cubicBezTo>
                    <a:pt x="68" y="28"/>
                    <a:pt x="69" y="33"/>
                    <a:pt x="69" y="39"/>
                  </a:cubicBezTo>
                  <a:close/>
                  <a:moveTo>
                    <a:pt x="53" y="39"/>
                  </a:moveTo>
                  <a:cubicBezTo>
                    <a:pt x="53" y="35"/>
                    <a:pt x="52" y="31"/>
                    <a:pt x="51" y="28"/>
                  </a:cubicBezTo>
                  <a:cubicBezTo>
                    <a:pt x="50" y="25"/>
                    <a:pt x="49" y="22"/>
                    <a:pt x="47" y="20"/>
                  </a:cubicBezTo>
                  <a:cubicBezTo>
                    <a:pt x="45" y="18"/>
                    <a:pt x="42" y="16"/>
                    <a:pt x="39" y="15"/>
                  </a:cubicBezTo>
                  <a:cubicBezTo>
                    <a:pt x="37" y="13"/>
                    <a:pt x="33" y="13"/>
                    <a:pt x="30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6" y="65"/>
                    <a:pt x="16" y="65"/>
                    <a:pt x="16" y="65"/>
                  </a:cubicBezTo>
                  <a:cubicBezTo>
                    <a:pt x="30" y="65"/>
                    <a:pt x="30" y="65"/>
                    <a:pt x="30" y="65"/>
                  </a:cubicBezTo>
                  <a:cubicBezTo>
                    <a:pt x="33" y="65"/>
                    <a:pt x="37" y="64"/>
                    <a:pt x="39" y="63"/>
                  </a:cubicBezTo>
                  <a:cubicBezTo>
                    <a:pt x="42" y="62"/>
                    <a:pt x="45" y="60"/>
                    <a:pt x="47" y="58"/>
                  </a:cubicBezTo>
                  <a:cubicBezTo>
                    <a:pt x="49" y="55"/>
                    <a:pt x="50" y="53"/>
                    <a:pt x="51" y="50"/>
                  </a:cubicBezTo>
                  <a:cubicBezTo>
                    <a:pt x="52" y="46"/>
                    <a:pt x="53" y="43"/>
                    <a:pt x="53" y="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4" name="PA-íşlïḍê">
              <a:extLst>
                <a:ext uri="{FF2B5EF4-FFF2-40B4-BE49-F238E27FC236}">
                  <a16:creationId xmlns:a16="http://schemas.microsoft.com/office/drawing/2014/main" id="{D6359166-6C22-4ED8-9CF2-B313053EE170}"/>
                </a:ext>
              </a:extLst>
            </p:cNvPr>
            <p:cNvSpPr/>
            <p:nvPr>
              <p:custDataLst>
                <p:tags r:id="rId37"/>
              </p:custDataLst>
            </p:nvPr>
          </p:nvSpPr>
          <p:spPr bwMode="auto">
            <a:xfrm>
              <a:off x="3163505" y="3188283"/>
              <a:ext cx="56408" cy="244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5" name="PA-iṧlîḑè">
              <a:extLst>
                <a:ext uri="{FF2B5EF4-FFF2-40B4-BE49-F238E27FC236}">
                  <a16:creationId xmlns:a16="http://schemas.microsoft.com/office/drawing/2014/main" id="{422CE6B2-FB05-4F29-81B9-A83D7DF70437}"/>
                </a:ext>
              </a:extLst>
            </p:cNvPr>
            <p:cNvSpPr/>
            <p:nvPr>
              <p:custDataLst>
                <p:tags r:id="rId38"/>
              </p:custDataLst>
            </p:nvPr>
          </p:nvSpPr>
          <p:spPr bwMode="auto">
            <a:xfrm>
              <a:off x="3247695" y="3110828"/>
              <a:ext cx="137230" cy="153226"/>
            </a:xfrm>
            <a:custGeom>
              <a:avLst/>
              <a:gdLst>
                <a:gd name="T0" fmla="*/ 69 w 69"/>
                <a:gd name="T1" fmla="*/ 39 h 77"/>
                <a:gd name="T2" fmla="*/ 66 w 69"/>
                <a:gd name="T3" fmla="*/ 54 h 77"/>
                <a:gd name="T4" fmla="*/ 58 w 69"/>
                <a:gd name="T5" fmla="*/ 66 h 77"/>
                <a:gd name="T6" fmla="*/ 45 w 69"/>
                <a:gd name="T7" fmla="*/ 74 h 77"/>
                <a:gd name="T8" fmla="*/ 29 w 69"/>
                <a:gd name="T9" fmla="*/ 77 h 77"/>
                <a:gd name="T10" fmla="*/ 0 w 69"/>
                <a:gd name="T11" fmla="*/ 77 h 77"/>
                <a:gd name="T12" fmla="*/ 0 w 69"/>
                <a:gd name="T13" fmla="*/ 0 h 77"/>
                <a:gd name="T14" fmla="*/ 29 w 69"/>
                <a:gd name="T15" fmla="*/ 0 h 77"/>
                <a:gd name="T16" fmla="*/ 45 w 69"/>
                <a:gd name="T17" fmla="*/ 3 h 77"/>
                <a:gd name="T18" fmla="*/ 58 w 69"/>
                <a:gd name="T19" fmla="*/ 11 h 77"/>
                <a:gd name="T20" fmla="*/ 66 w 69"/>
                <a:gd name="T21" fmla="*/ 23 h 77"/>
                <a:gd name="T22" fmla="*/ 69 w 69"/>
                <a:gd name="T23" fmla="*/ 39 h 77"/>
                <a:gd name="T24" fmla="*/ 52 w 69"/>
                <a:gd name="T25" fmla="*/ 39 h 77"/>
                <a:gd name="T26" fmla="*/ 51 w 69"/>
                <a:gd name="T27" fmla="*/ 28 h 77"/>
                <a:gd name="T28" fmla="*/ 46 w 69"/>
                <a:gd name="T29" fmla="*/ 20 h 77"/>
                <a:gd name="T30" fmla="*/ 39 w 69"/>
                <a:gd name="T31" fmla="*/ 15 h 77"/>
                <a:gd name="T32" fmla="*/ 29 w 69"/>
                <a:gd name="T33" fmla="*/ 13 h 77"/>
                <a:gd name="T34" fmla="*/ 16 w 69"/>
                <a:gd name="T35" fmla="*/ 13 h 77"/>
                <a:gd name="T36" fmla="*/ 16 w 69"/>
                <a:gd name="T37" fmla="*/ 65 h 77"/>
                <a:gd name="T38" fmla="*/ 29 w 69"/>
                <a:gd name="T39" fmla="*/ 65 h 77"/>
                <a:gd name="T40" fmla="*/ 39 w 69"/>
                <a:gd name="T41" fmla="*/ 63 h 77"/>
                <a:gd name="T42" fmla="*/ 46 w 69"/>
                <a:gd name="T43" fmla="*/ 58 h 77"/>
                <a:gd name="T44" fmla="*/ 51 w 69"/>
                <a:gd name="T45" fmla="*/ 50 h 77"/>
                <a:gd name="T46" fmla="*/ 52 w 69"/>
                <a:gd name="T47" fmla="*/ 39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9" h="77">
                  <a:moveTo>
                    <a:pt x="69" y="39"/>
                  </a:moveTo>
                  <a:cubicBezTo>
                    <a:pt x="69" y="44"/>
                    <a:pt x="68" y="49"/>
                    <a:pt x="66" y="54"/>
                  </a:cubicBezTo>
                  <a:cubicBezTo>
                    <a:pt x="64" y="59"/>
                    <a:pt x="61" y="63"/>
                    <a:pt x="58" y="66"/>
                  </a:cubicBezTo>
                  <a:cubicBezTo>
                    <a:pt x="54" y="70"/>
                    <a:pt x="50" y="72"/>
                    <a:pt x="45" y="74"/>
                  </a:cubicBezTo>
                  <a:cubicBezTo>
                    <a:pt x="41" y="76"/>
                    <a:pt x="35" y="77"/>
                    <a:pt x="29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35" y="0"/>
                    <a:pt x="41" y="1"/>
                    <a:pt x="45" y="3"/>
                  </a:cubicBezTo>
                  <a:cubicBezTo>
                    <a:pt x="50" y="5"/>
                    <a:pt x="54" y="8"/>
                    <a:pt x="58" y="11"/>
                  </a:cubicBezTo>
                  <a:cubicBezTo>
                    <a:pt x="61" y="15"/>
                    <a:pt x="64" y="19"/>
                    <a:pt x="66" y="23"/>
                  </a:cubicBezTo>
                  <a:cubicBezTo>
                    <a:pt x="68" y="28"/>
                    <a:pt x="69" y="33"/>
                    <a:pt x="69" y="39"/>
                  </a:cubicBezTo>
                  <a:close/>
                  <a:moveTo>
                    <a:pt x="52" y="39"/>
                  </a:moveTo>
                  <a:cubicBezTo>
                    <a:pt x="52" y="35"/>
                    <a:pt x="52" y="31"/>
                    <a:pt x="51" y="28"/>
                  </a:cubicBezTo>
                  <a:cubicBezTo>
                    <a:pt x="50" y="25"/>
                    <a:pt x="48" y="22"/>
                    <a:pt x="46" y="20"/>
                  </a:cubicBezTo>
                  <a:cubicBezTo>
                    <a:pt x="44" y="18"/>
                    <a:pt x="42" y="16"/>
                    <a:pt x="39" y="15"/>
                  </a:cubicBezTo>
                  <a:cubicBezTo>
                    <a:pt x="36" y="13"/>
                    <a:pt x="33" y="13"/>
                    <a:pt x="29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6" y="65"/>
                    <a:pt x="16" y="65"/>
                    <a:pt x="16" y="65"/>
                  </a:cubicBezTo>
                  <a:cubicBezTo>
                    <a:pt x="29" y="65"/>
                    <a:pt x="29" y="65"/>
                    <a:pt x="29" y="65"/>
                  </a:cubicBezTo>
                  <a:cubicBezTo>
                    <a:pt x="33" y="65"/>
                    <a:pt x="36" y="64"/>
                    <a:pt x="39" y="63"/>
                  </a:cubicBezTo>
                  <a:cubicBezTo>
                    <a:pt x="42" y="62"/>
                    <a:pt x="44" y="60"/>
                    <a:pt x="46" y="58"/>
                  </a:cubicBezTo>
                  <a:cubicBezTo>
                    <a:pt x="48" y="55"/>
                    <a:pt x="50" y="53"/>
                    <a:pt x="51" y="50"/>
                  </a:cubicBezTo>
                  <a:cubicBezTo>
                    <a:pt x="52" y="46"/>
                    <a:pt x="52" y="43"/>
                    <a:pt x="52" y="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6" name="PA-ïṥľidê">
              <a:extLst>
                <a:ext uri="{FF2B5EF4-FFF2-40B4-BE49-F238E27FC236}">
                  <a16:creationId xmlns:a16="http://schemas.microsoft.com/office/drawing/2014/main" id="{7FCA7E43-15FE-42CA-807D-701472CAD1D9}"/>
                </a:ext>
              </a:extLst>
            </p:cNvPr>
            <p:cNvSpPr/>
            <p:nvPr>
              <p:custDataLst>
                <p:tags r:id="rId39"/>
              </p:custDataLst>
            </p:nvPr>
          </p:nvSpPr>
          <p:spPr bwMode="auto">
            <a:xfrm>
              <a:off x="3384924" y="3110828"/>
              <a:ext cx="151541" cy="153226"/>
            </a:xfrm>
            <a:custGeom>
              <a:avLst/>
              <a:gdLst>
                <a:gd name="T0" fmla="*/ 76 w 76"/>
                <a:gd name="T1" fmla="*/ 77 h 77"/>
                <a:gd name="T2" fmla="*/ 64 w 76"/>
                <a:gd name="T3" fmla="*/ 77 h 77"/>
                <a:gd name="T4" fmla="*/ 60 w 76"/>
                <a:gd name="T5" fmla="*/ 76 h 77"/>
                <a:gd name="T6" fmla="*/ 58 w 76"/>
                <a:gd name="T7" fmla="*/ 74 h 77"/>
                <a:gd name="T8" fmla="*/ 53 w 76"/>
                <a:gd name="T9" fmla="*/ 59 h 77"/>
                <a:gd name="T10" fmla="*/ 23 w 76"/>
                <a:gd name="T11" fmla="*/ 59 h 77"/>
                <a:gd name="T12" fmla="*/ 17 w 76"/>
                <a:gd name="T13" fmla="*/ 74 h 77"/>
                <a:gd name="T14" fmla="*/ 16 w 76"/>
                <a:gd name="T15" fmla="*/ 76 h 77"/>
                <a:gd name="T16" fmla="*/ 12 w 76"/>
                <a:gd name="T17" fmla="*/ 77 h 77"/>
                <a:gd name="T18" fmla="*/ 0 w 76"/>
                <a:gd name="T19" fmla="*/ 77 h 77"/>
                <a:gd name="T20" fmla="*/ 30 w 76"/>
                <a:gd name="T21" fmla="*/ 0 h 77"/>
                <a:gd name="T22" fmla="*/ 46 w 76"/>
                <a:gd name="T23" fmla="*/ 0 h 77"/>
                <a:gd name="T24" fmla="*/ 76 w 76"/>
                <a:gd name="T25" fmla="*/ 77 h 77"/>
                <a:gd name="T26" fmla="*/ 26 w 76"/>
                <a:gd name="T27" fmla="*/ 48 h 77"/>
                <a:gd name="T28" fmla="*/ 49 w 76"/>
                <a:gd name="T29" fmla="*/ 48 h 77"/>
                <a:gd name="T30" fmla="*/ 41 w 76"/>
                <a:gd name="T31" fmla="*/ 25 h 77"/>
                <a:gd name="T32" fmla="*/ 39 w 76"/>
                <a:gd name="T33" fmla="*/ 20 h 77"/>
                <a:gd name="T34" fmla="*/ 38 w 76"/>
                <a:gd name="T35" fmla="*/ 15 h 77"/>
                <a:gd name="T36" fmla="*/ 36 w 76"/>
                <a:gd name="T37" fmla="*/ 20 h 77"/>
                <a:gd name="T38" fmla="*/ 35 w 76"/>
                <a:gd name="T39" fmla="*/ 25 h 77"/>
                <a:gd name="T40" fmla="*/ 26 w 76"/>
                <a:gd name="T41" fmla="*/ 48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6" h="77">
                  <a:moveTo>
                    <a:pt x="76" y="77"/>
                  </a:moveTo>
                  <a:cubicBezTo>
                    <a:pt x="64" y="77"/>
                    <a:pt x="64" y="77"/>
                    <a:pt x="64" y="77"/>
                  </a:cubicBezTo>
                  <a:cubicBezTo>
                    <a:pt x="62" y="77"/>
                    <a:pt x="61" y="77"/>
                    <a:pt x="60" y="76"/>
                  </a:cubicBezTo>
                  <a:cubicBezTo>
                    <a:pt x="59" y="75"/>
                    <a:pt x="59" y="75"/>
                    <a:pt x="58" y="74"/>
                  </a:cubicBezTo>
                  <a:cubicBezTo>
                    <a:pt x="53" y="59"/>
                    <a:pt x="53" y="59"/>
                    <a:pt x="53" y="59"/>
                  </a:cubicBezTo>
                  <a:cubicBezTo>
                    <a:pt x="23" y="59"/>
                    <a:pt x="23" y="59"/>
                    <a:pt x="23" y="59"/>
                  </a:cubicBezTo>
                  <a:cubicBezTo>
                    <a:pt x="17" y="74"/>
                    <a:pt x="17" y="74"/>
                    <a:pt x="17" y="74"/>
                  </a:cubicBezTo>
                  <a:cubicBezTo>
                    <a:pt x="17" y="74"/>
                    <a:pt x="16" y="75"/>
                    <a:pt x="16" y="76"/>
                  </a:cubicBezTo>
                  <a:cubicBezTo>
                    <a:pt x="15" y="77"/>
                    <a:pt x="14" y="77"/>
                    <a:pt x="12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46" y="0"/>
                    <a:pt x="46" y="0"/>
                    <a:pt x="46" y="0"/>
                  </a:cubicBezTo>
                  <a:lnTo>
                    <a:pt x="76" y="77"/>
                  </a:lnTo>
                  <a:close/>
                  <a:moveTo>
                    <a:pt x="26" y="48"/>
                  </a:moveTo>
                  <a:cubicBezTo>
                    <a:pt x="49" y="48"/>
                    <a:pt x="49" y="48"/>
                    <a:pt x="49" y="48"/>
                  </a:cubicBezTo>
                  <a:cubicBezTo>
                    <a:pt x="41" y="25"/>
                    <a:pt x="41" y="25"/>
                    <a:pt x="41" y="25"/>
                  </a:cubicBezTo>
                  <a:cubicBezTo>
                    <a:pt x="40" y="23"/>
                    <a:pt x="40" y="22"/>
                    <a:pt x="39" y="20"/>
                  </a:cubicBezTo>
                  <a:cubicBezTo>
                    <a:pt x="39" y="19"/>
                    <a:pt x="38" y="17"/>
                    <a:pt x="38" y="15"/>
                  </a:cubicBezTo>
                  <a:cubicBezTo>
                    <a:pt x="37" y="17"/>
                    <a:pt x="37" y="19"/>
                    <a:pt x="36" y="20"/>
                  </a:cubicBezTo>
                  <a:cubicBezTo>
                    <a:pt x="36" y="22"/>
                    <a:pt x="35" y="23"/>
                    <a:pt x="35" y="25"/>
                  </a:cubicBezTo>
                  <a:lnTo>
                    <a:pt x="26" y="4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7" name="PA-íŝḷîḋe">
              <a:extLst>
                <a:ext uri="{FF2B5EF4-FFF2-40B4-BE49-F238E27FC236}">
                  <a16:creationId xmlns:a16="http://schemas.microsoft.com/office/drawing/2014/main" id="{542FED02-B359-40C3-BF51-9A3D012C2919}"/>
                </a:ext>
              </a:extLst>
            </p:cNvPr>
            <p:cNvSpPr/>
            <p:nvPr>
              <p:custDataLst>
                <p:tags r:id="rId40"/>
              </p:custDataLst>
            </p:nvPr>
          </p:nvSpPr>
          <p:spPr bwMode="auto">
            <a:xfrm>
              <a:off x="3516260" y="3110828"/>
              <a:ext cx="141439" cy="153226"/>
            </a:xfrm>
            <a:custGeom>
              <a:avLst/>
              <a:gdLst>
                <a:gd name="T0" fmla="*/ 43 w 71"/>
                <a:gd name="T1" fmla="*/ 48 h 77"/>
                <a:gd name="T2" fmla="*/ 43 w 71"/>
                <a:gd name="T3" fmla="*/ 77 h 77"/>
                <a:gd name="T4" fmla="*/ 28 w 71"/>
                <a:gd name="T5" fmla="*/ 77 h 77"/>
                <a:gd name="T6" fmla="*/ 28 w 71"/>
                <a:gd name="T7" fmla="*/ 48 h 77"/>
                <a:gd name="T8" fmla="*/ 0 w 71"/>
                <a:gd name="T9" fmla="*/ 0 h 77"/>
                <a:gd name="T10" fmla="*/ 14 w 71"/>
                <a:gd name="T11" fmla="*/ 0 h 77"/>
                <a:gd name="T12" fmla="*/ 17 w 71"/>
                <a:gd name="T13" fmla="*/ 1 h 77"/>
                <a:gd name="T14" fmla="*/ 19 w 71"/>
                <a:gd name="T15" fmla="*/ 4 h 77"/>
                <a:gd name="T16" fmla="*/ 32 w 71"/>
                <a:gd name="T17" fmla="*/ 28 h 77"/>
                <a:gd name="T18" fmla="*/ 34 w 71"/>
                <a:gd name="T19" fmla="*/ 33 h 77"/>
                <a:gd name="T20" fmla="*/ 36 w 71"/>
                <a:gd name="T21" fmla="*/ 37 h 77"/>
                <a:gd name="T22" fmla="*/ 40 w 71"/>
                <a:gd name="T23" fmla="*/ 28 h 77"/>
                <a:gd name="T24" fmla="*/ 52 w 71"/>
                <a:gd name="T25" fmla="*/ 4 h 77"/>
                <a:gd name="T26" fmla="*/ 54 w 71"/>
                <a:gd name="T27" fmla="*/ 2 h 77"/>
                <a:gd name="T28" fmla="*/ 57 w 71"/>
                <a:gd name="T29" fmla="*/ 0 h 77"/>
                <a:gd name="T30" fmla="*/ 71 w 71"/>
                <a:gd name="T31" fmla="*/ 0 h 77"/>
                <a:gd name="T32" fmla="*/ 43 w 71"/>
                <a:gd name="T33" fmla="*/ 48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1" h="77">
                  <a:moveTo>
                    <a:pt x="43" y="48"/>
                  </a:moveTo>
                  <a:cubicBezTo>
                    <a:pt x="43" y="77"/>
                    <a:pt x="43" y="77"/>
                    <a:pt x="43" y="77"/>
                  </a:cubicBezTo>
                  <a:cubicBezTo>
                    <a:pt x="28" y="77"/>
                    <a:pt x="28" y="77"/>
                    <a:pt x="28" y="77"/>
                  </a:cubicBezTo>
                  <a:cubicBezTo>
                    <a:pt x="28" y="48"/>
                    <a:pt x="28" y="48"/>
                    <a:pt x="28" y="4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5" y="0"/>
                    <a:pt x="16" y="1"/>
                    <a:pt x="17" y="1"/>
                  </a:cubicBezTo>
                  <a:cubicBezTo>
                    <a:pt x="18" y="2"/>
                    <a:pt x="18" y="3"/>
                    <a:pt x="19" y="4"/>
                  </a:cubicBezTo>
                  <a:cubicBezTo>
                    <a:pt x="32" y="28"/>
                    <a:pt x="32" y="28"/>
                    <a:pt x="32" y="28"/>
                  </a:cubicBezTo>
                  <a:cubicBezTo>
                    <a:pt x="32" y="30"/>
                    <a:pt x="33" y="31"/>
                    <a:pt x="34" y="33"/>
                  </a:cubicBezTo>
                  <a:cubicBezTo>
                    <a:pt x="35" y="34"/>
                    <a:pt x="35" y="35"/>
                    <a:pt x="36" y="37"/>
                  </a:cubicBezTo>
                  <a:cubicBezTo>
                    <a:pt x="37" y="34"/>
                    <a:pt x="38" y="31"/>
                    <a:pt x="40" y="28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2" y="3"/>
                    <a:pt x="53" y="2"/>
                    <a:pt x="54" y="2"/>
                  </a:cubicBezTo>
                  <a:cubicBezTo>
                    <a:pt x="55" y="1"/>
                    <a:pt x="56" y="0"/>
                    <a:pt x="57" y="0"/>
                  </a:cubicBezTo>
                  <a:cubicBezTo>
                    <a:pt x="71" y="0"/>
                    <a:pt x="71" y="0"/>
                    <a:pt x="71" y="0"/>
                  </a:cubicBezTo>
                  <a:lnTo>
                    <a:pt x="43" y="4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8" name="PA-išḻïḍe">
              <a:extLst>
                <a:ext uri="{FF2B5EF4-FFF2-40B4-BE49-F238E27FC236}">
                  <a16:creationId xmlns:a16="http://schemas.microsoft.com/office/drawing/2014/main" id="{E7805C9A-6C79-45F4-B181-F763B7E0FF86}"/>
                </a:ext>
              </a:extLst>
            </p:cNvPr>
            <p:cNvSpPr/>
            <p:nvPr>
              <p:custDataLst>
                <p:tags r:id="rId41"/>
              </p:custDataLst>
            </p:nvPr>
          </p:nvSpPr>
          <p:spPr bwMode="auto">
            <a:xfrm>
              <a:off x="3008597" y="3523358"/>
              <a:ext cx="137230" cy="153226"/>
            </a:xfrm>
            <a:custGeom>
              <a:avLst/>
              <a:gdLst>
                <a:gd name="T0" fmla="*/ 69 w 69"/>
                <a:gd name="T1" fmla="*/ 39 h 77"/>
                <a:gd name="T2" fmla="*/ 66 w 69"/>
                <a:gd name="T3" fmla="*/ 54 h 77"/>
                <a:gd name="T4" fmla="*/ 58 w 69"/>
                <a:gd name="T5" fmla="*/ 66 h 77"/>
                <a:gd name="T6" fmla="*/ 46 w 69"/>
                <a:gd name="T7" fmla="*/ 74 h 77"/>
                <a:gd name="T8" fmla="*/ 30 w 69"/>
                <a:gd name="T9" fmla="*/ 77 h 77"/>
                <a:gd name="T10" fmla="*/ 0 w 69"/>
                <a:gd name="T11" fmla="*/ 77 h 77"/>
                <a:gd name="T12" fmla="*/ 0 w 69"/>
                <a:gd name="T13" fmla="*/ 0 h 77"/>
                <a:gd name="T14" fmla="*/ 30 w 69"/>
                <a:gd name="T15" fmla="*/ 0 h 77"/>
                <a:gd name="T16" fmla="*/ 46 w 69"/>
                <a:gd name="T17" fmla="*/ 3 h 77"/>
                <a:gd name="T18" fmla="*/ 58 w 69"/>
                <a:gd name="T19" fmla="*/ 11 h 77"/>
                <a:gd name="T20" fmla="*/ 66 w 69"/>
                <a:gd name="T21" fmla="*/ 23 h 77"/>
                <a:gd name="T22" fmla="*/ 69 w 69"/>
                <a:gd name="T23" fmla="*/ 39 h 77"/>
                <a:gd name="T24" fmla="*/ 53 w 69"/>
                <a:gd name="T25" fmla="*/ 39 h 77"/>
                <a:gd name="T26" fmla="*/ 51 w 69"/>
                <a:gd name="T27" fmla="*/ 28 h 77"/>
                <a:gd name="T28" fmla="*/ 47 w 69"/>
                <a:gd name="T29" fmla="*/ 20 h 77"/>
                <a:gd name="T30" fmla="*/ 39 w 69"/>
                <a:gd name="T31" fmla="*/ 14 h 77"/>
                <a:gd name="T32" fmla="*/ 30 w 69"/>
                <a:gd name="T33" fmla="*/ 13 h 77"/>
                <a:gd name="T34" fmla="*/ 16 w 69"/>
                <a:gd name="T35" fmla="*/ 13 h 77"/>
                <a:gd name="T36" fmla="*/ 16 w 69"/>
                <a:gd name="T37" fmla="*/ 64 h 77"/>
                <a:gd name="T38" fmla="*/ 30 w 69"/>
                <a:gd name="T39" fmla="*/ 64 h 77"/>
                <a:gd name="T40" fmla="*/ 39 w 69"/>
                <a:gd name="T41" fmla="*/ 63 h 77"/>
                <a:gd name="T42" fmla="*/ 47 w 69"/>
                <a:gd name="T43" fmla="*/ 58 h 77"/>
                <a:gd name="T44" fmla="*/ 51 w 69"/>
                <a:gd name="T45" fmla="*/ 49 h 77"/>
                <a:gd name="T46" fmla="*/ 53 w 69"/>
                <a:gd name="T47" fmla="*/ 39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9" h="77">
                  <a:moveTo>
                    <a:pt x="69" y="39"/>
                  </a:moveTo>
                  <a:cubicBezTo>
                    <a:pt x="69" y="44"/>
                    <a:pt x="68" y="49"/>
                    <a:pt x="66" y="54"/>
                  </a:cubicBezTo>
                  <a:cubicBezTo>
                    <a:pt x="64" y="59"/>
                    <a:pt x="62" y="63"/>
                    <a:pt x="58" y="66"/>
                  </a:cubicBezTo>
                  <a:cubicBezTo>
                    <a:pt x="55" y="69"/>
                    <a:pt x="51" y="72"/>
                    <a:pt x="46" y="74"/>
                  </a:cubicBezTo>
                  <a:cubicBezTo>
                    <a:pt x="41" y="76"/>
                    <a:pt x="36" y="77"/>
                    <a:pt x="3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6" y="0"/>
                    <a:pt x="41" y="1"/>
                    <a:pt x="46" y="3"/>
                  </a:cubicBezTo>
                  <a:cubicBezTo>
                    <a:pt x="51" y="5"/>
                    <a:pt x="55" y="8"/>
                    <a:pt x="58" y="11"/>
                  </a:cubicBezTo>
                  <a:cubicBezTo>
                    <a:pt x="62" y="14"/>
                    <a:pt x="64" y="19"/>
                    <a:pt x="66" y="23"/>
                  </a:cubicBezTo>
                  <a:cubicBezTo>
                    <a:pt x="68" y="28"/>
                    <a:pt x="69" y="33"/>
                    <a:pt x="69" y="39"/>
                  </a:cubicBezTo>
                  <a:close/>
                  <a:moveTo>
                    <a:pt x="53" y="39"/>
                  </a:moveTo>
                  <a:cubicBezTo>
                    <a:pt x="53" y="35"/>
                    <a:pt x="52" y="31"/>
                    <a:pt x="51" y="28"/>
                  </a:cubicBezTo>
                  <a:cubicBezTo>
                    <a:pt x="50" y="25"/>
                    <a:pt x="49" y="22"/>
                    <a:pt x="47" y="20"/>
                  </a:cubicBezTo>
                  <a:cubicBezTo>
                    <a:pt x="45" y="17"/>
                    <a:pt x="42" y="16"/>
                    <a:pt x="39" y="14"/>
                  </a:cubicBezTo>
                  <a:cubicBezTo>
                    <a:pt x="37" y="13"/>
                    <a:pt x="33" y="13"/>
                    <a:pt x="30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6" y="64"/>
                    <a:pt x="16" y="64"/>
                    <a:pt x="16" y="64"/>
                  </a:cubicBezTo>
                  <a:cubicBezTo>
                    <a:pt x="30" y="64"/>
                    <a:pt x="30" y="64"/>
                    <a:pt x="30" y="64"/>
                  </a:cubicBezTo>
                  <a:cubicBezTo>
                    <a:pt x="33" y="64"/>
                    <a:pt x="37" y="64"/>
                    <a:pt x="39" y="63"/>
                  </a:cubicBezTo>
                  <a:cubicBezTo>
                    <a:pt x="42" y="62"/>
                    <a:pt x="45" y="60"/>
                    <a:pt x="47" y="58"/>
                  </a:cubicBezTo>
                  <a:cubicBezTo>
                    <a:pt x="49" y="55"/>
                    <a:pt x="50" y="53"/>
                    <a:pt x="51" y="49"/>
                  </a:cubicBezTo>
                  <a:cubicBezTo>
                    <a:pt x="52" y="46"/>
                    <a:pt x="53" y="43"/>
                    <a:pt x="53" y="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9" name="PA-iṧľïḓe">
              <a:extLst>
                <a:ext uri="{FF2B5EF4-FFF2-40B4-BE49-F238E27FC236}">
                  <a16:creationId xmlns:a16="http://schemas.microsoft.com/office/drawing/2014/main" id="{55AF8B7E-C65C-45BC-9A27-0278788B6FBC}"/>
                </a:ext>
              </a:extLst>
            </p:cNvPr>
            <p:cNvSpPr/>
            <p:nvPr>
              <p:custDataLst>
                <p:tags r:id="rId42"/>
              </p:custDataLst>
            </p:nvPr>
          </p:nvSpPr>
          <p:spPr bwMode="auto">
            <a:xfrm>
              <a:off x="3145826" y="3523358"/>
              <a:ext cx="151541" cy="153226"/>
            </a:xfrm>
            <a:custGeom>
              <a:avLst/>
              <a:gdLst>
                <a:gd name="T0" fmla="*/ 76 w 76"/>
                <a:gd name="T1" fmla="*/ 77 h 77"/>
                <a:gd name="T2" fmla="*/ 64 w 76"/>
                <a:gd name="T3" fmla="*/ 77 h 77"/>
                <a:gd name="T4" fmla="*/ 60 w 76"/>
                <a:gd name="T5" fmla="*/ 76 h 77"/>
                <a:gd name="T6" fmla="*/ 59 w 76"/>
                <a:gd name="T7" fmla="*/ 73 h 77"/>
                <a:gd name="T8" fmla="*/ 53 w 76"/>
                <a:gd name="T9" fmla="*/ 59 h 77"/>
                <a:gd name="T10" fmla="*/ 23 w 76"/>
                <a:gd name="T11" fmla="*/ 59 h 77"/>
                <a:gd name="T12" fmla="*/ 18 w 76"/>
                <a:gd name="T13" fmla="*/ 73 h 77"/>
                <a:gd name="T14" fmla="*/ 16 w 76"/>
                <a:gd name="T15" fmla="*/ 76 h 77"/>
                <a:gd name="T16" fmla="*/ 13 w 76"/>
                <a:gd name="T17" fmla="*/ 77 h 77"/>
                <a:gd name="T18" fmla="*/ 0 w 76"/>
                <a:gd name="T19" fmla="*/ 77 h 77"/>
                <a:gd name="T20" fmla="*/ 30 w 76"/>
                <a:gd name="T21" fmla="*/ 0 h 77"/>
                <a:gd name="T22" fmla="*/ 46 w 76"/>
                <a:gd name="T23" fmla="*/ 0 h 77"/>
                <a:gd name="T24" fmla="*/ 76 w 76"/>
                <a:gd name="T25" fmla="*/ 77 h 77"/>
                <a:gd name="T26" fmla="*/ 27 w 76"/>
                <a:gd name="T27" fmla="*/ 48 h 77"/>
                <a:gd name="T28" fmla="*/ 50 w 76"/>
                <a:gd name="T29" fmla="*/ 48 h 77"/>
                <a:gd name="T30" fmla="*/ 41 w 76"/>
                <a:gd name="T31" fmla="*/ 24 h 77"/>
                <a:gd name="T32" fmla="*/ 40 w 76"/>
                <a:gd name="T33" fmla="*/ 20 h 77"/>
                <a:gd name="T34" fmla="*/ 38 w 76"/>
                <a:gd name="T35" fmla="*/ 15 h 77"/>
                <a:gd name="T36" fmla="*/ 37 w 76"/>
                <a:gd name="T37" fmla="*/ 20 h 77"/>
                <a:gd name="T38" fmla="*/ 35 w 76"/>
                <a:gd name="T39" fmla="*/ 24 h 77"/>
                <a:gd name="T40" fmla="*/ 27 w 76"/>
                <a:gd name="T41" fmla="*/ 48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6" h="77">
                  <a:moveTo>
                    <a:pt x="76" y="77"/>
                  </a:moveTo>
                  <a:cubicBezTo>
                    <a:pt x="64" y="77"/>
                    <a:pt x="64" y="77"/>
                    <a:pt x="64" y="77"/>
                  </a:cubicBezTo>
                  <a:cubicBezTo>
                    <a:pt x="62" y="77"/>
                    <a:pt x="61" y="77"/>
                    <a:pt x="60" y="76"/>
                  </a:cubicBezTo>
                  <a:cubicBezTo>
                    <a:pt x="60" y="75"/>
                    <a:pt x="59" y="74"/>
                    <a:pt x="59" y="73"/>
                  </a:cubicBezTo>
                  <a:cubicBezTo>
                    <a:pt x="53" y="59"/>
                    <a:pt x="53" y="59"/>
                    <a:pt x="53" y="59"/>
                  </a:cubicBezTo>
                  <a:cubicBezTo>
                    <a:pt x="23" y="59"/>
                    <a:pt x="23" y="59"/>
                    <a:pt x="23" y="59"/>
                  </a:cubicBezTo>
                  <a:cubicBezTo>
                    <a:pt x="18" y="73"/>
                    <a:pt x="18" y="73"/>
                    <a:pt x="18" y="73"/>
                  </a:cubicBezTo>
                  <a:cubicBezTo>
                    <a:pt x="17" y="74"/>
                    <a:pt x="17" y="75"/>
                    <a:pt x="16" y="76"/>
                  </a:cubicBezTo>
                  <a:cubicBezTo>
                    <a:pt x="15" y="77"/>
                    <a:pt x="14" y="77"/>
                    <a:pt x="13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46" y="0"/>
                    <a:pt x="46" y="0"/>
                    <a:pt x="46" y="0"/>
                  </a:cubicBezTo>
                  <a:lnTo>
                    <a:pt x="76" y="77"/>
                  </a:lnTo>
                  <a:close/>
                  <a:moveTo>
                    <a:pt x="27" y="48"/>
                  </a:moveTo>
                  <a:cubicBezTo>
                    <a:pt x="50" y="48"/>
                    <a:pt x="50" y="48"/>
                    <a:pt x="50" y="48"/>
                  </a:cubicBezTo>
                  <a:cubicBezTo>
                    <a:pt x="41" y="24"/>
                    <a:pt x="41" y="24"/>
                    <a:pt x="41" y="24"/>
                  </a:cubicBezTo>
                  <a:cubicBezTo>
                    <a:pt x="41" y="23"/>
                    <a:pt x="40" y="22"/>
                    <a:pt x="40" y="20"/>
                  </a:cubicBezTo>
                  <a:cubicBezTo>
                    <a:pt x="39" y="18"/>
                    <a:pt x="39" y="17"/>
                    <a:pt x="38" y="15"/>
                  </a:cubicBezTo>
                  <a:cubicBezTo>
                    <a:pt x="38" y="17"/>
                    <a:pt x="37" y="18"/>
                    <a:pt x="37" y="20"/>
                  </a:cubicBezTo>
                  <a:cubicBezTo>
                    <a:pt x="36" y="22"/>
                    <a:pt x="36" y="23"/>
                    <a:pt x="35" y="24"/>
                  </a:cubicBezTo>
                  <a:lnTo>
                    <a:pt x="27" y="4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0" name="PA-íṣ1ïdê">
              <a:extLst>
                <a:ext uri="{FF2B5EF4-FFF2-40B4-BE49-F238E27FC236}">
                  <a16:creationId xmlns:a16="http://schemas.microsoft.com/office/drawing/2014/main" id="{FBC1FAE8-E6E1-4725-B2EC-60AEB26FF73C}"/>
                </a:ext>
              </a:extLst>
            </p:cNvPr>
            <p:cNvSpPr/>
            <p:nvPr>
              <p:custDataLst>
                <p:tags r:id="rId43"/>
              </p:custDataLst>
            </p:nvPr>
          </p:nvSpPr>
          <p:spPr bwMode="auto">
            <a:xfrm>
              <a:off x="3283055" y="3523358"/>
              <a:ext cx="122075" cy="153226"/>
            </a:xfrm>
            <a:custGeom>
              <a:avLst/>
              <a:gdLst>
                <a:gd name="T0" fmla="*/ 145 w 145"/>
                <a:gd name="T1" fmla="*/ 0 h 182"/>
                <a:gd name="T2" fmla="*/ 145 w 145"/>
                <a:gd name="T3" fmla="*/ 30 h 182"/>
                <a:gd name="T4" fmla="*/ 93 w 145"/>
                <a:gd name="T5" fmla="*/ 30 h 182"/>
                <a:gd name="T6" fmla="*/ 93 w 145"/>
                <a:gd name="T7" fmla="*/ 182 h 182"/>
                <a:gd name="T8" fmla="*/ 55 w 145"/>
                <a:gd name="T9" fmla="*/ 182 h 182"/>
                <a:gd name="T10" fmla="*/ 55 w 145"/>
                <a:gd name="T11" fmla="*/ 30 h 182"/>
                <a:gd name="T12" fmla="*/ 0 w 145"/>
                <a:gd name="T13" fmla="*/ 30 h 182"/>
                <a:gd name="T14" fmla="*/ 0 w 145"/>
                <a:gd name="T15" fmla="*/ 0 h 182"/>
                <a:gd name="T16" fmla="*/ 145 w 145"/>
                <a:gd name="T17" fmla="*/ 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5" h="182">
                  <a:moveTo>
                    <a:pt x="145" y="0"/>
                  </a:moveTo>
                  <a:lnTo>
                    <a:pt x="145" y="30"/>
                  </a:lnTo>
                  <a:lnTo>
                    <a:pt x="93" y="30"/>
                  </a:lnTo>
                  <a:lnTo>
                    <a:pt x="93" y="182"/>
                  </a:lnTo>
                  <a:lnTo>
                    <a:pt x="55" y="182"/>
                  </a:lnTo>
                  <a:lnTo>
                    <a:pt x="55" y="30"/>
                  </a:lnTo>
                  <a:lnTo>
                    <a:pt x="0" y="30"/>
                  </a:lnTo>
                  <a:lnTo>
                    <a:pt x="0" y="0"/>
                  </a:lnTo>
                  <a:lnTo>
                    <a:pt x="14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1" name="PA-ïsļíḑé">
              <a:extLst>
                <a:ext uri="{FF2B5EF4-FFF2-40B4-BE49-F238E27FC236}">
                  <a16:creationId xmlns:a16="http://schemas.microsoft.com/office/drawing/2014/main" id="{DACC45F2-81BB-4CCF-A4B0-48B9B0815308}"/>
                </a:ext>
              </a:extLst>
            </p:cNvPr>
            <p:cNvSpPr/>
            <p:nvPr>
              <p:custDataLst>
                <p:tags r:id="rId44"/>
              </p:custDataLst>
            </p:nvPr>
          </p:nvSpPr>
          <p:spPr bwMode="auto">
            <a:xfrm>
              <a:off x="3422810" y="3523358"/>
              <a:ext cx="97661" cy="153226"/>
            </a:xfrm>
            <a:custGeom>
              <a:avLst/>
              <a:gdLst>
                <a:gd name="T0" fmla="*/ 116 w 116"/>
                <a:gd name="T1" fmla="*/ 0 h 182"/>
                <a:gd name="T2" fmla="*/ 116 w 116"/>
                <a:gd name="T3" fmla="*/ 30 h 182"/>
                <a:gd name="T4" fmla="*/ 38 w 116"/>
                <a:gd name="T5" fmla="*/ 30 h 182"/>
                <a:gd name="T6" fmla="*/ 38 w 116"/>
                <a:gd name="T7" fmla="*/ 75 h 182"/>
                <a:gd name="T8" fmla="*/ 99 w 116"/>
                <a:gd name="T9" fmla="*/ 75 h 182"/>
                <a:gd name="T10" fmla="*/ 99 w 116"/>
                <a:gd name="T11" fmla="*/ 104 h 182"/>
                <a:gd name="T12" fmla="*/ 38 w 116"/>
                <a:gd name="T13" fmla="*/ 104 h 182"/>
                <a:gd name="T14" fmla="*/ 38 w 116"/>
                <a:gd name="T15" fmla="*/ 151 h 182"/>
                <a:gd name="T16" fmla="*/ 116 w 116"/>
                <a:gd name="T17" fmla="*/ 151 h 182"/>
                <a:gd name="T18" fmla="*/ 116 w 116"/>
                <a:gd name="T19" fmla="*/ 182 h 182"/>
                <a:gd name="T20" fmla="*/ 0 w 116"/>
                <a:gd name="T21" fmla="*/ 182 h 182"/>
                <a:gd name="T22" fmla="*/ 0 w 116"/>
                <a:gd name="T23" fmla="*/ 0 h 182"/>
                <a:gd name="T24" fmla="*/ 116 w 116"/>
                <a:gd name="T25" fmla="*/ 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6" h="182">
                  <a:moveTo>
                    <a:pt x="116" y="0"/>
                  </a:moveTo>
                  <a:lnTo>
                    <a:pt x="116" y="30"/>
                  </a:lnTo>
                  <a:lnTo>
                    <a:pt x="38" y="30"/>
                  </a:lnTo>
                  <a:lnTo>
                    <a:pt x="38" y="75"/>
                  </a:lnTo>
                  <a:lnTo>
                    <a:pt x="99" y="75"/>
                  </a:lnTo>
                  <a:lnTo>
                    <a:pt x="99" y="104"/>
                  </a:lnTo>
                  <a:lnTo>
                    <a:pt x="38" y="104"/>
                  </a:lnTo>
                  <a:lnTo>
                    <a:pt x="38" y="151"/>
                  </a:lnTo>
                  <a:lnTo>
                    <a:pt x="116" y="151"/>
                  </a:lnTo>
                  <a:lnTo>
                    <a:pt x="116" y="182"/>
                  </a:lnTo>
                  <a:lnTo>
                    <a:pt x="0" y="182"/>
                  </a:lnTo>
                  <a:lnTo>
                    <a:pt x="0" y="0"/>
                  </a:lnTo>
                  <a:lnTo>
                    <a:pt x="1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2" name="PA-îśḻïďe">
              <a:extLst>
                <a:ext uri="{FF2B5EF4-FFF2-40B4-BE49-F238E27FC236}">
                  <a16:creationId xmlns:a16="http://schemas.microsoft.com/office/drawing/2014/main" id="{8B615276-F979-484A-AC64-2D4E8A392876}"/>
                </a:ext>
              </a:extLst>
            </p:cNvPr>
            <p:cNvSpPr/>
            <p:nvPr>
              <p:custDataLst>
                <p:tags r:id="rId45"/>
              </p:custDataLst>
            </p:nvPr>
          </p:nvSpPr>
          <p:spPr bwMode="auto">
            <a:xfrm>
              <a:off x="5268250" y="2699981"/>
              <a:ext cx="122075" cy="151541"/>
            </a:xfrm>
            <a:custGeom>
              <a:avLst/>
              <a:gdLst>
                <a:gd name="T0" fmla="*/ 145 w 145"/>
                <a:gd name="T1" fmla="*/ 0 h 180"/>
                <a:gd name="T2" fmla="*/ 145 w 145"/>
                <a:gd name="T3" fmla="*/ 29 h 180"/>
                <a:gd name="T4" fmla="*/ 93 w 145"/>
                <a:gd name="T5" fmla="*/ 29 h 180"/>
                <a:gd name="T6" fmla="*/ 93 w 145"/>
                <a:gd name="T7" fmla="*/ 180 h 180"/>
                <a:gd name="T8" fmla="*/ 55 w 145"/>
                <a:gd name="T9" fmla="*/ 180 h 180"/>
                <a:gd name="T10" fmla="*/ 55 w 145"/>
                <a:gd name="T11" fmla="*/ 29 h 180"/>
                <a:gd name="T12" fmla="*/ 0 w 145"/>
                <a:gd name="T13" fmla="*/ 29 h 180"/>
                <a:gd name="T14" fmla="*/ 0 w 145"/>
                <a:gd name="T15" fmla="*/ 0 h 180"/>
                <a:gd name="T16" fmla="*/ 145 w 145"/>
                <a:gd name="T17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5" h="180">
                  <a:moveTo>
                    <a:pt x="145" y="0"/>
                  </a:moveTo>
                  <a:lnTo>
                    <a:pt x="145" y="29"/>
                  </a:lnTo>
                  <a:lnTo>
                    <a:pt x="93" y="29"/>
                  </a:lnTo>
                  <a:lnTo>
                    <a:pt x="93" y="180"/>
                  </a:lnTo>
                  <a:lnTo>
                    <a:pt x="55" y="180"/>
                  </a:lnTo>
                  <a:lnTo>
                    <a:pt x="55" y="29"/>
                  </a:lnTo>
                  <a:lnTo>
                    <a:pt x="0" y="29"/>
                  </a:lnTo>
                  <a:lnTo>
                    <a:pt x="0" y="0"/>
                  </a:lnTo>
                  <a:lnTo>
                    <a:pt x="14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3" name="PA-ïŝļiḑé">
              <a:extLst>
                <a:ext uri="{FF2B5EF4-FFF2-40B4-BE49-F238E27FC236}">
                  <a16:creationId xmlns:a16="http://schemas.microsoft.com/office/drawing/2014/main" id="{6B0B5E50-DBA4-442B-80DA-D8BF826BCB32}"/>
                </a:ext>
              </a:extLst>
            </p:cNvPr>
            <p:cNvSpPr/>
            <p:nvPr>
              <p:custDataLst>
                <p:tags r:id="rId46"/>
              </p:custDataLst>
            </p:nvPr>
          </p:nvSpPr>
          <p:spPr bwMode="auto">
            <a:xfrm>
              <a:off x="5408005" y="2699981"/>
              <a:ext cx="31992" cy="15154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4" name="PA-i$ľiḑê">
              <a:extLst>
                <a:ext uri="{FF2B5EF4-FFF2-40B4-BE49-F238E27FC236}">
                  <a16:creationId xmlns:a16="http://schemas.microsoft.com/office/drawing/2014/main" id="{1AB48052-C984-4D23-A38F-9575FA7EEFFB}"/>
                </a:ext>
              </a:extLst>
            </p:cNvPr>
            <p:cNvSpPr/>
            <p:nvPr>
              <p:custDataLst>
                <p:tags r:id="rId47"/>
              </p:custDataLst>
            </p:nvPr>
          </p:nvSpPr>
          <p:spPr bwMode="auto">
            <a:xfrm>
              <a:off x="5471989" y="2699981"/>
              <a:ext cx="169222" cy="151541"/>
            </a:xfrm>
            <a:custGeom>
              <a:avLst/>
              <a:gdLst>
                <a:gd name="T0" fmla="*/ 41 w 85"/>
                <a:gd name="T1" fmla="*/ 47 h 76"/>
                <a:gd name="T2" fmla="*/ 43 w 85"/>
                <a:gd name="T3" fmla="*/ 51 h 76"/>
                <a:gd name="T4" fmla="*/ 44 w 85"/>
                <a:gd name="T5" fmla="*/ 47 h 76"/>
                <a:gd name="T6" fmla="*/ 46 w 85"/>
                <a:gd name="T7" fmla="*/ 43 h 76"/>
                <a:gd name="T8" fmla="*/ 67 w 85"/>
                <a:gd name="T9" fmla="*/ 2 h 76"/>
                <a:gd name="T10" fmla="*/ 69 w 85"/>
                <a:gd name="T11" fmla="*/ 1 h 76"/>
                <a:gd name="T12" fmla="*/ 70 w 85"/>
                <a:gd name="T13" fmla="*/ 0 h 76"/>
                <a:gd name="T14" fmla="*/ 71 w 85"/>
                <a:gd name="T15" fmla="*/ 0 h 76"/>
                <a:gd name="T16" fmla="*/ 73 w 85"/>
                <a:gd name="T17" fmla="*/ 0 h 76"/>
                <a:gd name="T18" fmla="*/ 85 w 85"/>
                <a:gd name="T19" fmla="*/ 0 h 76"/>
                <a:gd name="T20" fmla="*/ 85 w 85"/>
                <a:gd name="T21" fmla="*/ 76 h 76"/>
                <a:gd name="T22" fmla="*/ 71 w 85"/>
                <a:gd name="T23" fmla="*/ 76 h 76"/>
                <a:gd name="T24" fmla="*/ 71 w 85"/>
                <a:gd name="T25" fmla="*/ 29 h 76"/>
                <a:gd name="T26" fmla="*/ 71 w 85"/>
                <a:gd name="T27" fmla="*/ 26 h 76"/>
                <a:gd name="T28" fmla="*/ 71 w 85"/>
                <a:gd name="T29" fmla="*/ 23 h 76"/>
                <a:gd name="T30" fmla="*/ 49 w 85"/>
                <a:gd name="T31" fmla="*/ 64 h 76"/>
                <a:gd name="T32" fmla="*/ 44 w 85"/>
                <a:gd name="T33" fmla="*/ 68 h 76"/>
                <a:gd name="T34" fmla="*/ 42 w 85"/>
                <a:gd name="T35" fmla="*/ 68 h 76"/>
                <a:gd name="T36" fmla="*/ 38 w 85"/>
                <a:gd name="T37" fmla="*/ 67 h 76"/>
                <a:gd name="T38" fmla="*/ 36 w 85"/>
                <a:gd name="T39" fmla="*/ 64 h 76"/>
                <a:gd name="T40" fmla="*/ 14 w 85"/>
                <a:gd name="T41" fmla="*/ 22 h 76"/>
                <a:gd name="T42" fmla="*/ 14 w 85"/>
                <a:gd name="T43" fmla="*/ 26 h 76"/>
                <a:gd name="T44" fmla="*/ 14 w 85"/>
                <a:gd name="T45" fmla="*/ 29 h 76"/>
                <a:gd name="T46" fmla="*/ 14 w 85"/>
                <a:gd name="T47" fmla="*/ 76 h 76"/>
                <a:gd name="T48" fmla="*/ 0 w 85"/>
                <a:gd name="T49" fmla="*/ 76 h 76"/>
                <a:gd name="T50" fmla="*/ 0 w 85"/>
                <a:gd name="T51" fmla="*/ 0 h 76"/>
                <a:gd name="T52" fmla="*/ 12 w 85"/>
                <a:gd name="T53" fmla="*/ 0 h 76"/>
                <a:gd name="T54" fmla="*/ 14 w 85"/>
                <a:gd name="T55" fmla="*/ 0 h 76"/>
                <a:gd name="T56" fmla="*/ 16 w 85"/>
                <a:gd name="T57" fmla="*/ 0 h 76"/>
                <a:gd name="T58" fmla="*/ 17 w 85"/>
                <a:gd name="T59" fmla="*/ 1 h 76"/>
                <a:gd name="T60" fmla="*/ 18 w 85"/>
                <a:gd name="T61" fmla="*/ 2 h 76"/>
                <a:gd name="T62" fmla="*/ 39 w 85"/>
                <a:gd name="T63" fmla="*/ 43 h 76"/>
                <a:gd name="T64" fmla="*/ 41 w 85"/>
                <a:gd name="T65" fmla="*/ 47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5" h="76">
                  <a:moveTo>
                    <a:pt x="41" y="47"/>
                  </a:moveTo>
                  <a:cubicBezTo>
                    <a:pt x="42" y="48"/>
                    <a:pt x="42" y="49"/>
                    <a:pt x="43" y="51"/>
                  </a:cubicBezTo>
                  <a:cubicBezTo>
                    <a:pt x="43" y="49"/>
                    <a:pt x="44" y="48"/>
                    <a:pt x="44" y="47"/>
                  </a:cubicBezTo>
                  <a:cubicBezTo>
                    <a:pt x="45" y="45"/>
                    <a:pt x="46" y="44"/>
                    <a:pt x="46" y="43"/>
                  </a:cubicBezTo>
                  <a:cubicBezTo>
                    <a:pt x="67" y="2"/>
                    <a:pt x="67" y="2"/>
                    <a:pt x="67" y="2"/>
                  </a:cubicBezTo>
                  <a:cubicBezTo>
                    <a:pt x="68" y="1"/>
                    <a:pt x="68" y="1"/>
                    <a:pt x="69" y="1"/>
                  </a:cubicBezTo>
                  <a:cubicBezTo>
                    <a:pt x="69" y="0"/>
                    <a:pt x="69" y="0"/>
                    <a:pt x="70" y="0"/>
                  </a:cubicBezTo>
                  <a:cubicBezTo>
                    <a:pt x="70" y="0"/>
                    <a:pt x="70" y="0"/>
                    <a:pt x="71" y="0"/>
                  </a:cubicBezTo>
                  <a:cubicBezTo>
                    <a:pt x="72" y="0"/>
                    <a:pt x="72" y="0"/>
                    <a:pt x="73" y="0"/>
                  </a:cubicBezTo>
                  <a:cubicBezTo>
                    <a:pt x="85" y="0"/>
                    <a:pt x="85" y="0"/>
                    <a:pt x="85" y="0"/>
                  </a:cubicBezTo>
                  <a:cubicBezTo>
                    <a:pt x="85" y="76"/>
                    <a:pt x="85" y="76"/>
                    <a:pt x="85" y="76"/>
                  </a:cubicBezTo>
                  <a:cubicBezTo>
                    <a:pt x="71" y="76"/>
                    <a:pt x="71" y="76"/>
                    <a:pt x="71" y="76"/>
                  </a:cubicBezTo>
                  <a:cubicBezTo>
                    <a:pt x="71" y="29"/>
                    <a:pt x="71" y="29"/>
                    <a:pt x="71" y="29"/>
                  </a:cubicBezTo>
                  <a:cubicBezTo>
                    <a:pt x="71" y="28"/>
                    <a:pt x="71" y="27"/>
                    <a:pt x="71" y="26"/>
                  </a:cubicBezTo>
                  <a:cubicBezTo>
                    <a:pt x="71" y="25"/>
                    <a:pt x="71" y="24"/>
                    <a:pt x="71" y="23"/>
                  </a:cubicBezTo>
                  <a:cubicBezTo>
                    <a:pt x="49" y="64"/>
                    <a:pt x="49" y="64"/>
                    <a:pt x="49" y="64"/>
                  </a:cubicBezTo>
                  <a:cubicBezTo>
                    <a:pt x="48" y="66"/>
                    <a:pt x="46" y="68"/>
                    <a:pt x="44" y="68"/>
                  </a:cubicBezTo>
                  <a:cubicBezTo>
                    <a:pt x="42" y="68"/>
                    <a:pt x="42" y="68"/>
                    <a:pt x="42" y="68"/>
                  </a:cubicBezTo>
                  <a:cubicBezTo>
                    <a:pt x="40" y="68"/>
                    <a:pt x="39" y="67"/>
                    <a:pt x="38" y="67"/>
                  </a:cubicBezTo>
                  <a:cubicBezTo>
                    <a:pt x="37" y="66"/>
                    <a:pt x="37" y="65"/>
                    <a:pt x="36" y="64"/>
                  </a:cubicBezTo>
                  <a:cubicBezTo>
                    <a:pt x="14" y="22"/>
                    <a:pt x="14" y="22"/>
                    <a:pt x="14" y="22"/>
                  </a:cubicBezTo>
                  <a:cubicBezTo>
                    <a:pt x="14" y="24"/>
                    <a:pt x="14" y="25"/>
                    <a:pt x="14" y="26"/>
                  </a:cubicBezTo>
                  <a:cubicBezTo>
                    <a:pt x="14" y="27"/>
                    <a:pt x="14" y="28"/>
                    <a:pt x="14" y="29"/>
                  </a:cubicBezTo>
                  <a:cubicBezTo>
                    <a:pt x="14" y="76"/>
                    <a:pt x="14" y="76"/>
                    <a:pt x="14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5" y="0"/>
                    <a:pt x="15" y="0"/>
                    <a:pt x="16" y="0"/>
                  </a:cubicBezTo>
                  <a:cubicBezTo>
                    <a:pt x="16" y="0"/>
                    <a:pt x="16" y="0"/>
                    <a:pt x="17" y="1"/>
                  </a:cubicBezTo>
                  <a:cubicBezTo>
                    <a:pt x="17" y="1"/>
                    <a:pt x="17" y="1"/>
                    <a:pt x="18" y="2"/>
                  </a:cubicBezTo>
                  <a:cubicBezTo>
                    <a:pt x="39" y="43"/>
                    <a:pt x="39" y="43"/>
                    <a:pt x="39" y="43"/>
                  </a:cubicBezTo>
                  <a:cubicBezTo>
                    <a:pt x="40" y="44"/>
                    <a:pt x="40" y="45"/>
                    <a:pt x="41" y="4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5" name="PA-ïṧḷiďé">
              <a:extLst>
                <a:ext uri="{FF2B5EF4-FFF2-40B4-BE49-F238E27FC236}">
                  <a16:creationId xmlns:a16="http://schemas.microsoft.com/office/drawing/2014/main" id="{9B22EBC3-39D5-4014-B798-EA498984FDB8}"/>
                </a:ext>
              </a:extLst>
            </p:cNvPr>
            <p:cNvSpPr/>
            <p:nvPr>
              <p:custDataLst>
                <p:tags r:id="rId48"/>
              </p:custDataLst>
            </p:nvPr>
          </p:nvSpPr>
          <p:spPr bwMode="auto">
            <a:xfrm>
              <a:off x="5673203" y="2699981"/>
              <a:ext cx="97661" cy="151541"/>
            </a:xfrm>
            <a:custGeom>
              <a:avLst/>
              <a:gdLst>
                <a:gd name="T0" fmla="*/ 116 w 116"/>
                <a:gd name="T1" fmla="*/ 0 h 180"/>
                <a:gd name="T2" fmla="*/ 116 w 116"/>
                <a:gd name="T3" fmla="*/ 29 h 180"/>
                <a:gd name="T4" fmla="*/ 37 w 116"/>
                <a:gd name="T5" fmla="*/ 29 h 180"/>
                <a:gd name="T6" fmla="*/ 37 w 116"/>
                <a:gd name="T7" fmla="*/ 76 h 180"/>
                <a:gd name="T8" fmla="*/ 97 w 116"/>
                <a:gd name="T9" fmla="*/ 76 h 180"/>
                <a:gd name="T10" fmla="*/ 97 w 116"/>
                <a:gd name="T11" fmla="*/ 104 h 180"/>
                <a:gd name="T12" fmla="*/ 37 w 116"/>
                <a:gd name="T13" fmla="*/ 104 h 180"/>
                <a:gd name="T14" fmla="*/ 37 w 116"/>
                <a:gd name="T15" fmla="*/ 152 h 180"/>
                <a:gd name="T16" fmla="*/ 116 w 116"/>
                <a:gd name="T17" fmla="*/ 152 h 180"/>
                <a:gd name="T18" fmla="*/ 116 w 116"/>
                <a:gd name="T19" fmla="*/ 180 h 180"/>
                <a:gd name="T20" fmla="*/ 0 w 116"/>
                <a:gd name="T21" fmla="*/ 180 h 180"/>
                <a:gd name="T22" fmla="*/ 0 w 116"/>
                <a:gd name="T23" fmla="*/ 0 h 180"/>
                <a:gd name="T24" fmla="*/ 116 w 116"/>
                <a:gd name="T25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6" h="180">
                  <a:moveTo>
                    <a:pt x="116" y="0"/>
                  </a:moveTo>
                  <a:lnTo>
                    <a:pt x="116" y="29"/>
                  </a:lnTo>
                  <a:lnTo>
                    <a:pt x="37" y="29"/>
                  </a:lnTo>
                  <a:lnTo>
                    <a:pt x="37" y="76"/>
                  </a:lnTo>
                  <a:lnTo>
                    <a:pt x="97" y="76"/>
                  </a:lnTo>
                  <a:lnTo>
                    <a:pt x="97" y="104"/>
                  </a:lnTo>
                  <a:lnTo>
                    <a:pt x="37" y="104"/>
                  </a:lnTo>
                  <a:lnTo>
                    <a:pt x="37" y="152"/>
                  </a:lnTo>
                  <a:lnTo>
                    <a:pt x="116" y="152"/>
                  </a:lnTo>
                  <a:lnTo>
                    <a:pt x="116" y="180"/>
                  </a:lnTo>
                  <a:lnTo>
                    <a:pt x="0" y="180"/>
                  </a:lnTo>
                  <a:lnTo>
                    <a:pt x="0" y="0"/>
                  </a:lnTo>
                  <a:lnTo>
                    <a:pt x="1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119" name="PA-组合 118">
            <a:extLst>
              <a:ext uri="{FF2B5EF4-FFF2-40B4-BE49-F238E27FC236}">
                <a16:creationId xmlns:a16="http://schemas.microsoft.com/office/drawing/2014/main" id="{3D9DB720-F05B-4544-95A6-27F980531308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 rot="920319">
            <a:off x="-337379" y="496398"/>
            <a:ext cx="7007886" cy="1362601"/>
            <a:chOff x="-750464" y="1353165"/>
            <a:chExt cx="7007886" cy="1362601"/>
          </a:xfrm>
        </p:grpSpPr>
        <p:grpSp>
          <p:nvGrpSpPr>
            <p:cNvPr id="95" name="组合 94">
              <a:extLst>
                <a:ext uri="{FF2B5EF4-FFF2-40B4-BE49-F238E27FC236}">
                  <a16:creationId xmlns:a16="http://schemas.microsoft.com/office/drawing/2014/main" id="{14C21CFA-32A0-4CC7-A114-A7684AAB83A8}"/>
                </a:ext>
              </a:extLst>
            </p:cNvPr>
            <p:cNvGrpSpPr/>
            <p:nvPr/>
          </p:nvGrpSpPr>
          <p:grpSpPr>
            <a:xfrm>
              <a:off x="2519134" y="1353165"/>
              <a:ext cx="3738288" cy="994283"/>
              <a:chOff x="2519134" y="1353165"/>
              <a:chExt cx="3738288" cy="994283"/>
            </a:xfrm>
          </p:grpSpPr>
          <p:grpSp>
            <p:nvGrpSpPr>
              <p:cNvPr id="90" name="组合 89">
                <a:extLst>
                  <a:ext uri="{FF2B5EF4-FFF2-40B4-BE49-F238E27FC236}">
                    <a16:creationId xmlns:a16="http://schemas.microsoft.com/office/drawing/2014/main" id="{2DD7AA8B-9103-43FD-83DD-D20ED7E20A38}"/>
                  </a:ext>
                </a:extLst>
              </p:cNvPr>
              <p:cNvGrpSpPr/>
              <p:nvPr/>
            </p:nvGrpSpPr>
            <p:grpSpPr>
              <a:xfrm rot="474050">
                <a:off x="2519134" y="1809082"/>
                <a:ext cx="457992" cy="457993"/>
                <a:chOff x="2457153" y="1851349"/>
                <a:chExt cx="457992" cy="457993"/>
              </a:xfrm>
            </p:grpSpPr>
            <p:sp>
              <p:nvSpPr>
                <p:cNvPr id="28" name="PA-iṡḻiďé">
                  <a:extLst>
                    <a:ext uri="{FF2B5EF4-FFF2-40B4-BE49-F238E27FC236}">
                      <a16:creationId xmlns:a16="http://schemas.microsoft.com/office/drawing/2014/main" id="{ACA03CF5-878C-4F62-9044-72F72A1DE06C}"/>
                    </a:ext>
                  </a:extLst>
                </p:cNvPr>
                <p:cNvSpPr/>
                <p:nvPr>
                  <p:custDataLst>
                    <p:tags r:id="rId19"/>
                  </p:custDataLst>
                </p:nvPr>
              </p:nvSpPr>
              <p:spPr bwMode="auto">
                <a:xfrm>
                  <a:off x="2489145" y="1883341"/>
                  <a:ext cx="395692" cy="394850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9" name="PA-íšļïďè">
                  <a:extLst>
                    <a:ext uri="{FF2B5EF4-FFF2-40B4-BE49-F238E27FC236}">
                      <a16:creationId xmlns:a16="http://schemas.microsoft.com/office/drawing/2014/main" id="{04886595-E6E2-4610-822E-41404A093945}"/>
                    </a:ext>
                  </a:extLst>
                </p:cNvPr>
                <p:cNvSpPr/>
                <p:nvPr>
                  <p:custDataLst>
                    <p:tags r:id="rId20"/>
                  </p:custDataLst>
                </p:nvPr>
              </p:nvSpPr>
              <p:spPr bwMode="auto">
                <a:xfrm>
                  <a:off x="2457153" y="1851349"/>
                  <a:ext cx="457992" cy="457993"/>
                </a:xfrm>
                <a:custGeom>
                  <a:avLst/>
                  <a:gdLst>
                    <a:gd name="T0" fmla="*/ 215 w 230"/>
                    <a:gd name="T1" fmla="*/ 115 h 230"/>
                    <a:gd name="T2" fmla="*/ 199 w 230"/>
                    <a:gd name="T3" fmla="*/ 115 h 230"/>
                    <a:gd name="T4" fmla="*/ 174 w 230"/>
                    <a:gd name="T5" fmla="*/ 174 h 230"/>
                    <a:gd name="T6" fmla="*/ 115 w 230"/>
                    <a:gd name="T7" fmla="*/ 198 h 230"/>
                    <a:gd name="T8" fmla="*/ 57 w 230"/>
                    <a:gd name="T9" fmla="*/ 174 h 230"/>
                    <a:gd name="T10" fmla="*/ 32 w 230"/>
                    <a:gd name="T11" fmla="*/ 115 h 230"/>
                    <a:gd name="T12" fmla="*/ 57 w 230"/>
                    <a:gd name="T13" fmla="*/ 56 h 230"/>
                    <a:gd name="T14" fmla="*/ 115 w 230"/>
                    <a:gd name="T15" fmla="*/ 32 h 230"/>
                    <a:gd name="T16" fmla="*/ 174 w 230"/>
                    <a:gd name="T17" fmla="*/ 56 h 230"/>
                    <a:gd name="T18" fmla="*/ 199 w 230"/>
                    <a:gd name="T19" fmla="*/ 115 h 230"/>
                    <a:gd name="T20" fmla="*/ 215 w 230"/>
                    <a:gd name="T21" fmla="*/ 115 h 230"/>
                    <a:gd name="T22" fmla="*/ 230 w 230"/>
                    <a:gd name="T23" fmla="*/ 115 h 230"/>
                    <a:gd name="T24" fmla="*/ 197 w 230"/>
                    <a:gd name="T25" fmla="*/ 34 h 230"/>
                    <a:gd name="T26" fmla="*/ 115 w 230"/>
                    <a:gd name="T27" fmla="*/ 0 h 230"/>
                    <a:gd name="T28" fmla="*/ 34 w 230"/>
                    <a:gd name="T29" fmla="*/ 34 h 230"/>
                    <a:gd name="T30" fmla="*/ 0 w 230"/>
                    <a:gd name="T31" fmla="*/ 115 h 230"/>
                    <a:gd name="T32" fmla="*/ 34 w 230"/>
                    <a:gd name="T33" fmla="*/ 196 h 230"/>
                    <a:gd name="T34" fmla="*/ 115 w 230"/>
                    <a:gd name="T35" fmla="*/ 230 h 230"/>
                    <a:gd name="T36" fmla="*/ 197 w 230"/>
                    <a:gd name="T37" fmla="*/ 196 h 230"/>
                    <a:gd name="T38" fmla="*/ 230 w 230"/>
                    <a:gd name="T39" fmla="*/ 115 h 230"/>
                    <a:gd name="T40" fmla="*/ 215 w 230"/>
                    <a:gd name="T41" fmla="*/ 115 h 2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30" h="230">
                      <a:moveTo>
                        <a:pt x="215" y="115"/>
                      </a:moveTo>
                      <a:cubicBezTo>
                        <a:pt x="199" y="115"/>
                        <a:pt x="199" y="115"/>
                        <a:pt x="199" y="115"/>
                      </a:cubicBezTo>
                      <a:cubicBezTo>
                        <a:pt x="199" y="138"/>
                        <a:pt x="189" y="159"/>
                        <a:pt x="174" y="174"/>
                      </a:cubicBezTo>
                      <a:cubicBezTo>
                        <a:pt x="159" y="189"/>
                        <a:pt x="139" y="198"/>
                        <a:pt x="115" y="198"/>
                      </a:cubicBezTo>
                      <a:cubicBezTo>
                        <a:pt x="92" y="198"/>
                        <a:pt x="72" y="189"/>
                        <a:pt x="57" y="174"/>
                      </a:cubicBezTo>
                      <a:cubicBezTo>
                        <a:pt x="41" y="159"/>
                        <a:pt x="32" y="138"/>
                        <a:pt x="32" y="115"/>
                      </a:cubicBezTo>
                      <a:cubicBezTo>
                        <a:pt x="32" y="92"/>
                        <a:pt x="41" y="71"/>
                        <a:pt x="57" y="56"/>
                      </a:cubicBezTo>
                      <a:cubicBezTo>
                        <a:pt x="72" y="41"/>
                        <a:pt x="92" y="32"/>
                        <a:pt x="115" y="32"/>
                      </a:cubicBezTo>
                      <a:cubicBezTo>
                        <a:pt x="139" y="32"/>
                        <a:pt x="159" y="41"/>
                        <a:pt x="174" y="56"/>
                      </a:cubicBezTo>
                      <a:cubicBezTo>
                        <a:pt x="189" y="71"/>
                        <a:pt x="199" y="92"/>
                        <a:pt x="199" y="115"/>
                      </a:cubicBezTo>
                      <a:cubicBezTo>
                        <a:pt x="215" y="115"/>
                        <a:pt x="215" y="115"/>
                        <a:pt x="215" y="115"/>
                      </a:cubicBezTo>
                      <a:cubicBezTo>
                        <a:pt x="230" y="115"/>
                        <a:pt x="230" y="115"/>
                        <a:pt x="230" y="115"/>
                      </a:cubicBezTo>
                      <a:cubicBezTo>
                        <a:pt x="230" y="83"/>
                        <a:pt x="218" y="54"/>
                        <a:pt x="197" y="34"/>
                      </a:cubicBezTo>
                      <a:cubicBezTo>
                        <a:pt x="176" y="13"/>
                        <a:pt x="147" y="0"/>
                        <a:pt x="115" y="0"/>
                      </a:cubicBezTo>
                      <a:cubicBezTo>
                        <a:pt x="84" y="0"/>
                        <a:pt x="55" y="13"/>
                        <a:pt x="34" y="34"/>
                      </a:cubicBezTo>
                      <a:cubicBezTo>
                        <a:pt x="13" y="54"/>
                        <a:pt x="0" y="83"/>
                        <a:pt x="0" y="115"/>
                      </a:cubicBezTo>
                      <a:cubicBezTo>
                        <a:pt x="0" y="147"/>
                        <a:pt x="13" y="175"/>
                        <a:pt x="34" y="196"/>
                      </a:cubicBezTo>
                      <a:cubicBezTo>
                        <a:pt x="55" y="217"/>
                        <a:pt x="84" y="230"/>
                        <a:pt x="115" y="230"/>
                      </a:cubicBezTo>
                      <a:cubicBezTo>
                        <a:pt x="147" y="230"/>
                        <a:pt x="176" y="217"/>
                        <a:pt x="197" y="196"/>
                      </a:cubicBezTo>
                      <a:cubicBezTo>
                        <a:pt x="218" y="175"/>
                        <a:pt x="230" y="147"/>
                        <a:pt x="230" y="115"/>
                      </a:cubicBezTo>
                      <a:lnTo>
                        <a:pt x="215" y="115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grpSp>
            <p:nvGrpSpPr>
              <p:cNvPr id="87" name="组合 86">
                <a:extLst>
                  <a:ext uri="{FF2B5EF4-FFF2-40B4-BE49-F238E27FC236}">
                    <a16:creationId xmlns:a16="http://schemas.microsoft.com/office/drawing/2014/main" id="{0D141933-9613-42A9-BA11-BFE7769426F2}"/>
                  </a:ext>
                </a:extLst>
              </p:cNvPr>
              <p:cNvGrpSpPr/>
              <p:nvPr/>
            </p:nvGrpSpPr>
            <p:grpSpPr>
              <a:xfrm rot="474050">
                <a:off x="2724818" y="1353165"/>
                <a:ext cx="3532604" cy="994283"/>
                <a:chOff x="2620481" y="1157624"/>
                <a:chExt cx="3532604" cy="994283"/>
              </a:xfr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18" name="PA-îṧḻiďé">
                  <a:extLst>
                    <a:ext uri="{FF2B5EF4-FFF2-40B4-BE49-F238E27FC236}">
                      <a16:creationId xmlns:a16="http://schemas.microsoft.com/office/drawing/2014/main" id="{919E7255-977C-4087-A019-B3A2F7E06BB6}"/>
                    </a:ext>
                  </a:extLst>
                </p:cNvPr>
                <p:cNvSpPr/>
                <p:nvPr>
                  <p:custDataLst>
                    <p:tags r:id="rId13"/>
                  </p:custDataLst>
                </p:nvPr>
              </p:nvSpPr>
              <p:spPr bwMode="auto">
                <a:xfrm>
                  <a:off x="2661734" y="1192143"/>
                  <a:ext cx="3491351" cy="894095"/>
                </a:xfrm>
                <a:custGeom>
                  <a:avLst/>
                  <a:gdLst>
                    <a:gd name="T0" fmla="*/ 29 w 1753"/>
                    <a:gd name="T1" fmla="*/ 449 h 449"/>
                    <a:gd name="T2" fmla="*/ 1753 w 1753"/>
                    <a:gd name="T3" fmla="*/ 211 h 449"/>
                    <a:gd name="T4" fmla="*/ 1725 w 1753"/>
                    <a:gd name="T5" fmla="*/ 6 h 449"/>
                    <a:gd name="T6" fmla="*/ 1717 w 1753"/>
                    <a:gd name="T7" fmla="*/ 1 h 449"/>
                    <a:gd name="T8" fmla="*/ 6 w 1753"/>
                    <a:gd name="T9" fmla="*/ 237 h 449"/>
                    <a:gd name="T10" fmla="*/ 0 w 1753"/>
                    <a:gd name="T11" fmla="*/ 244 h 449"/>
                    <a:gd name="T12" fmla="*/ 29 w 1753"/>
                    <a:gd name="T13" fmla="*/ 449 h 4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753" h="449">
                      <a:moveTo>
                        <a:pt x="29" y="449"/>
                      </a:moveTo>
                      <a:cubicBezTo>
                        <a:pt x="1753" y="211"/>
                        <a:pt x="1753" y="211"/>
                        <a:pt x="1753" y="211"/>
                      </a:cubicBezTo>
                      <a:cubicBezTo>
                        <a:pt x="1725" y="6"/>
                        <a:pt x="1725" y="6"/>
                        <a:pt x="1725" y="6"/>
                      </a:cubicBezTo>
                      <a:cubicBezTo>
                        <a:pt x="1724" y="3"/>
                        <a:pt x="1721" y="0"/>
                        <a:pt x="1717" y="1"/>
                      </a:cubicBezTo>
                      <a:cubicBezTo>
                        <a:pt x="6" y="237"/>
                        <a:pt x="6" y="237"/>
                        <a:pt x="6" y="237"/>
                      </a:cubicBezTo>
                      <a:cubicBezTo>
                        <a:pt x="2" y="237"/>
                        <a:pt x="0" y="241"/>
                        <a:pt x="0" y="244"/>
                      </a:cubicBezTo>
                      <a:lnTo>
                        <a:pt x="29" y="449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762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0" name="PA-i$ļiḍè">
                  <a:extLst>
                    <a:ext uri="{FF2B5EF4-FFF2-40B4-BE49-F238E27FC236}">
                      <a16:creationId xmlns:a16="http://schemas.microsoft.com/office/drawing/2014/main" id="{D1BA8485-E86A-43AF-8812-FC10075EAE87}"/>
                    </a:ext>
                  </a:extLst>
                </p:cNvPr>
                <p:cNvSpPr/>
                <p:nvPr>
                  <p:custDataLst>
                    <p:tags r:id="rId14"/>
                  </p:custDataLst>
                </p:nvPr>
              </p:nvSpPr>
              <p:spPr bwMode="auto">
                <a:xfrm>
                  <a:off x="2661734" y="1524692"/>
                  <a:ext cx="784649" cy="601958"/>
                </a:xfrm>
                <a:custGeom>
                  <a:avLst/>
                  <a:gdLst>
                    <a:gd name="T0" fmla="*/ 554 w 932"/>
                    <a:gd name="T1" fmla="*/ 639 h 715"/>
                    <a:gd name="T2" fmla="*/ 0 w 932"/>
                    <a:gd name="T3" fmla="*/ 715 h 715"/>
                    <a:gd name="T4" fmla="*/ 379 w 932"/>
                    <a:gd name="T5" fmla="*/ 78 h 715"/>
                    <a:gd name="T6" fmla="*/ 932 w 932"/>
                    <a:gd name="T7" fmla="*/ 0 h 715"/>
                    <a:gd name="T8" fmla="*/ 554 w 932"/>
                    <a:gd name="T9" fmla="*/ 639 h 7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32" h="715">
                      <a:moveTo>
                        <a:pt x="554" y="639"/>
                      </a:moveTo>
                      <a:lnTo>
                        <a:pt x="0" y="715"/>
                      </a:lnTo>
                      <a:lnTo>
                        <a:pt x="379" y="78"/>
                      </a:lnTo>
                      <a:lnTo>
                        <a:pt x="932" y="0"/>
                      </a:lnTo>
                      <a:lnTo>
                        <a:pt x="554" y="63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2" name="PA-îşlide">
                  <a:extLst>
                    <a:ext uri="{FF2B5EF4-FFF2-40B4-BE49-F238E27FC236}">
                      <a16:creationId xmlns:a16="http://schemas.microsoft.com/office/drawing/2014/main" id="{0F3E4673-3B5D-4A46-A63A-2684677104CB}"/>
                    </a:ext>
                  </a:extLst>
                </p:cNvPr>
                <p:cNvSpPr/>
                <p:nvPr>
                  <p:custDataLst>
                    <p:tags r:id="rId15"/>
                  </p:custDataLst>
                </p:nvPr>
              </p:nvSpPr>
              <p:spPr bwMode="auto">
                <a:xfrm>
                  <a:off x="3565933" y="1403459"/>
                  <a:ext cx="766969" cy="597748"/>
                </a:xfrm>
                <a:custGeom>
                  <a:avLst/>
                  <a:gdLst>
                    <a:gd name="T0" fmla="*/ 556 w 911"/>
                    <a:gd name="T1" fmla="*/ 634 h 710"/>
                    <a:gd name="T2" fmla="*/ 0 w 911"/>
                    <a:gd name="T3" fmla="*/ 710 h 710"/>
                    <a:gd name="T4" fmla="*/ 357 w 911"/>
                    <a:gd name="T5" fmla="*/ 75 h 710"/>
                    <a:gd name="T6" fmla="*/ 911 w 911"/>
                    <a:gd name="T7" fmla="*/ 0 h 710"/>
                    <a:gd name="T8" fmla="*/ 556 w 911"/>
                    <a:gd name="T9" fmla="*/ 634 h 7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11" h="710">
                      <a:moveTo>
                        <a:pt x="556" y="634"/>
                      </a:moveTo>
                      <a:lnTo>
                        <a:pt x="0" y="710"/>
                      </a:lnTo>
                      <a:lnTo>
                        <a:pt x="357" y="75"/>
                      </a:lnTo>
                      <a:lnTo>
                        <a:pt x="911" y="0"/>
                      </a:lnTo>
                      <a:lnTo>
                        <a:pt x="556" y="63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4" name="PA-iSḷíďé">
                  <a:extLst>
                    <a:ext uri="{FF2B5EF4-FFF2-40B4-BE49-F238E27FC236}">
                      <a16:creationId xmlns:a16="http://schemas.microsoft.com/office/drawing/2014/main" id="{9241A3AA-FD6D-40D4-A7B3-D9885FCC4320}"/>
                    </a:ext>
                  </a:extLst>
                </p:cNvPr>
                <p:cNvSpPr/>
                <p:nvPr>
                  <p:custDataLst>
                    <p:tags r:id="rId16"/>
                  </p:custDataLst>
                </p:nvPr>
              </p:nvSpPr>
              <p:spPr bwMode="auto">
                <a:xfrm>
                  <a:off x="4471814" y="1279700"/>
                  <a:ext cx="746764" cy="595222"/>
                </a:xfrm>
                <a:custGeom>
                  <a:avLst/>
                  <a:gdLst>
                    <a:gd name="T0" fmla="*/ 556 w 887"/>
                    <a:gd name="T1" fmla="*/ 632 h 707"/>
                    <a:gd name="T2" fmla="*/ 0 w 887"/>
                    <a:gd name="T3" fmla="*/ 707 h 707"/>
                    <a:gd name="T4" fmla="*/ 332 w 887"/>
                    <a:gd name="T5" fmla="*/ 78 h 707"/>
                    <a:gd name="T6" fmla="*/ 887 w 887"/>
                    <a:gd name="T7" fmla="*/ 0 h 707"/>
                    <a:gd name="T8" fmla="*/ 556 w 887"/>
                    <a:gd name="T9" fmla="*/ 632 h 7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87" h="707">
                      <a:moveTo>
                        <a:pt x="556" y="632"/>
                      </a:moveTo>
                      <a:lnTo>
                        <a:pt x="0" y="707"/>
                      </a:lnTo>
                      <a:lnTo>
                        <a:pt x="332" y="78"/>
                      </a:lnTo>
                      <a:lnTo>
                        <a:pt x="887" y="0"/>
                      </a:lnTo>
                      <a:lnTo>
                        <a:pt x="556" y="63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" name="PA-îślïḋé">
                  <a:extLst>
                    <a:ext uri="{FF2B5EF4-FFF2-40B4-BE49-F238E27FC236}">
                      <a16:creationId xmlns:a16="http://schemas.microsoft.com/office/drawing/2014/main" id="{C312C659-F078-4479-A585-8F6457B36BC9}"/>
                    </a:ext>
                  </a:extLst>
                </p:cNvPr>
                <p:cNvSpPr/>
                <p:nvPr>
                  <p:custDataLst>
                    <p:tags r:id="rId17"/>
                  </p:custDataLst>
                </p:nvPr>
              </p:nvSpPr>
              <p:spPr bwMode="auto">
                <a:xfrm>
                  <a:off x="5378538" y="1157624"/>
                  <a:ext cx="726558" cy="594380"/>
                </a:xfrm>
                <a:custGeom>
                  <a:avLst/>
                  <a:gdLst>
                    <a:gd name="T0" fmla="*/ 555 w 863"/>
                    <a:gd name="T1" fmla="*/ 628 h 706"/>
                    <a:gd name="T2" fmla="*/ 0 w 863"/>
                    <a:gd name="T3" fmla="*/ 706 h 706"/>
                    <a:gd name="T4" fmla="*/ 307 w 863"/>
                    <a:gd name="T5" fmla="*/ 76 h 706"/>
                    <a:gd name="T6" fmla="*/ 863 w 863"/>
                    <a:gd name="T7" fmla="*/ 0 h 706"/>
                    <a:gd name="T8" fmla="*/ 555 w 863"/>
                    <a:gd name="T9" fmla="*/ 628 h 7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63" h="706">
                      <a:moveTo>
                        <a:pt x="555" y="628"/>
                      </a:moveTo>
                      <a:lnTo>
                        <a:pt x="0" y="706"/>
                      </a:lnTo>
                      <a:lnTo>
                        <a:pt x="307" y="76"/>
                      </a:lnTo>
                      <a:lnTo>
                        <a:pt x="863" y="0"/>
                      </a:lnTo>
                      <a:lnTo>
                        <a:pt x="555" y="62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0" name="PA-îṧ1iḑê">
                  <a:extLst>
                    <a:ext uri="{FF2B5EF4-FFF2-40B4-BE49-F238E27FC236}">
                      <a16:creationId xmlns:a16="http://schemas.microsoft.com/office/drawing/2014/main" id="{B6FA8246-7C9E-4C06-B9B3-8FF53F8EA80B}"/>
                    </a:ext>
                  </a:extLst>
                </p:cNvPr>
                <p:cNvSpPr/>
                <p:nvPr>
                  <p:custDataLst>
                    <p:tags r:id="rId18"/>
                  </p:custDataLst>
                </p:nvPr>
              </p:nvSpPr>
              <p:spPr bwMode="auto">
                <a:xfrm>
                  <a:off x="2620481" y="2008784"/>
                  <a:ext cx="141439" cy="14312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</p:grpSp>
        <p:grpSp>
          <p:nvGrpSpPr>
            <p:cNvPr id="96" name="组合 95">
              <a:extLst>
                <a:ext uri="{FF2B5EF4-FFF2-40B4-BE49-F238E27FC236}">
                  <a16:creationId xmlns:a16="http://schemas.microsoft.com/office/drawing/2014/main" id="{2CFB0813-822F-4A6D-B20C-4B3D44931A18}"/>
                </a:ext>
              </a:extLst>
            </p:cNvPr>
            <p:cNvGrpSpPr/>
            <p:nvPr/>
          </p:nvGrpSpPr>
          <p:grpSpPr>
            <a:xfrm flipH="1" flipV="1">
              <a:off x="-750464" y="1721483"/>
              <a:ext cx="3738288" cy="994283"/>
              <a:chOff x="2519134" y="1353165"/>
              <a:chExt cx="3738288" cy="994283"/>
            </a:xfrm>
          </p:grpSpPr>
          <p:grpSp>
            <p:nvGrpSpPr>
              <p:cNvPr id="97" name="组合 96">
                <a:extLst>
                  <a:ext uri="{FF2B5EF4-FFF2-40B4-BE49-F238E27FC236}">
                    <a16:creationId xmlns:a16="http://schemas.microsoft.com/office/drawing/2014/main" id="{C6EEDBA0-C0AD-402F-B309-3D15B10F6E73}"/>
                  </a:ext>
                </a:extLst>
              </p:cNvPr>
              <p:cNvGrpSpPr/>
              <p:nvPr/>
            </p:nvGrpSpPr>
            <p:grpSpPr>
              <a:xfrm rot="474050">
                <a:off x="2519134" y="1809082"/>
                <a:ext cx="457992" cy="457993"/>
                <a:chOff x="2457153" y="1851349"/>
                <a:chExt cx="457992" cy="457993"/>
              </a:xfrm>
            </p:grpSpPr>
            <p:sp>
              <p:nvSpPr>
                <p:cNvPr id="105" name="PA-iṡḻiďé">
                  <a:extLst>
                    <a:ext uri="{FF2B5EF4-FFF2-40B4-BE49-F238E27FC236}">
                      <a16:creationId xmlns:a16="http://schemas.microsoft.com/office/drawing/2014/main" id="{A8ACD2F5-DE39-4C46-AA94-884FEBB3C5B9}"/>
                    </a:ext>
                  </a:extLst>
                </p:cNvPr>
                <p:cNvSpPr/>
                <p:nvPr>
                  <p:custDataLst>
                    <p:tags r:id="rId11"/>
                  </p:custDataLst>
                </p:nvPr>
              </p:nvSpPr>
              <p:spPr bwMode="auto">
                <a:xfrm>
                  <a:off x="2489145" y="1883341"/>
                  <a:ext cx="395692" cy="394850"/>
                </a:xfrm>
                <a:prstGeom prst="ellipse">
                  <a:avLst/>
                </a:prstGeom>
                <a:no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06" name="PA-íšļïďè">
                  <a:extLst>
                    <a:ext uri="{FF2B5EF4-FFF2-40B4-BE49-F238E27FC236}">
                      <a16:creationId xmlns:a16="http://schemas.microsoft.com/office/drawing/2014/main" id="{4F50B685-F416-42DD-A6BA-015E65796EC3}"/>
                    </a:ext>
                  </a:extLst>
                </p:cNvPr>
                <p:cNvSpPr/>
                <p:nvPr>
                  <p:custDataLst>
                    <p:tags r:id="rId12"/>
                  </p:custDataLst>
                </p:nvPr>
              </p:nvSpPr>
              <p:spPr bwMode="auto">
                <a:xfrm>
                  <a:off x="2457153" y="1851349"/>
                  <a:ext cx="457992" cy="457993"/>
                </a:xfrm>
                <a:custGeom>
                  <a:avLst/>
                  <a:gdLst>
                    <a:gd name="T0" fmla="*/ 215 w 230"/>
                    <a:gd name="T1" fmla="*/ 115 h 230"/>
                    <a:gd name="T2" fmla="*/ 199 w 230"/>
                    <a:gd name="T3" fmla="*/ 115 h 230"/>
                    <a:gd name="T4" fmla="*/ 174 w 230"/>
                    <a:gd name="T5" fmla="*/ 174 h 230"/>
                    <a:gd name="T6" fmla="*/ 115 w 230"/>
                    <a:gd name="T7" fmla="*/ 198 h 230"/>
                    <a:gd name="T8" fmla="*/ 57 w 230"/>
                    <a:gd name="T9" fmla="*/ 174 h 230"/>
                    <a:gd name="T10" fmla="*/ 32 w 230"/>
                    <a:gd name="T11" fmla="*/ 115 h 230"/>
                    <a:gd name="T12" fmla="*/ 57 w 230"/>
                    <a:gd name="T13" fmla="*/ 56 h 230"/>
                    <a:gd name="T14" fmla="*/ 115 w 230"/>
                    <a:gd name="T15" fmla="*/ 32 h 230"/>
                    <a:gd name="T16" fmla="*/ 174 w 230"/>
                    <a:gd name="T17" fmla="*/ 56 h 230"/>
                    <a:gd name="T18" fmla="*/ 199 w 230"/>
                    <a:gd name="T19" fmla="*/ 115 h 230"/>
                    <a:gd name="T20" fmla="*/ 215 w 230"/>
                    <a:gd name="T21" fmla="*/ 115 h 230"/>
                    <a:gd name="T22" fmla="*/ 230 w 230"/>
                    <a:gd name="T23" fmla="*/ 115 h 230"/>
                    <a:gd name="T24" fmla="*/ 197 w 230"/>
                    <a:gd name="T25" fmla="*/ 34 h 230"/>
                    <a:gd name="T26" fmla="*/ 115 w 230"/>
                    <a:gd name="T27" fmla="*/ 0 h 230"/>
                    <a:gd name="T28" fmla="*/ 34 w 230"/>
                    <a:gd name="T29" fmla="*/ 34 h 230"/>
                    <a:gd name="T30" fmla="*/ 0 w 230"/>
                    <a:gd name="T31" fmla="*/ 115 h 230"/>
                    <a:gd name="T32" fmla="*/ 34 w 230"/>
                    <a:gd name="T33" fmla="*/ 196 h 230"/>
                    <a:gd name="T34" fmla="*/ 115 w 230"/>
                    <a:gd name="T35" fmla="*/ 230 h 230"/>
                    <a:gd name="T36" fmla="*/ 197 w 230"/>
                    <a:gd name="T37" fmla="*/ 196 h 230"/>
                    <a:gd name="T38" fmla="*/ 230 w 230"/>
                    <a:gd name="T39" fmla="*/ 115 h 230"/>
                    <a:gd name="T40" fmla="*/ 215 w 230"/>
                    <a:gd name="T41" fmla="*/ 115 h 2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30" h="230">
                      <a:moveTo>
                        <a:pt x="215" y="115"/>
                      </a:moveTo>
                      <a:cubicBezTo>
                        <a:pt x="199" y="115"/>
                        <a:pt x="199" y="115"/>
                        <a:pt x="199" y="115"/>
                      </a:cubicBezTo>
                      <a:cubicBezTo>
                        <a:pt x="199" y="138"/>
                        <a:pt x="189" y="159"/>
                        <a:pt x="174" y="174"/>
                      </a:cubicBezTo>
                      <a:cubicBezTo>
                        <a:pt x="159" y="189"/>
                        <a:pt x="139" y="198"/>
                        <a:pt x="115" y="198"/>
                      </a:cubicBezTo>
                      <a:cubicBezTo>
                        <a:pt x="92" y="198"/>
                        <a:pt x="72" y="189"/>
                        <a:pt x="57" y="174"/>
                      </a:cubicBezTo>
                      <a:cubicBezTo>
                        <a:pt x="41" y="159"/>
                        <a:pt x="32" y="138"/>
                        <a:pt x="32" y="115"/>
                      </a:cubicBezTo>
                      <a:cubicBezTo>
                        <a:pt x="32" y="92"/>
                        <a:pt x="41" y="71"/>
                        <a:pt x="57" y="56"/>
                      </a:cubicBezTo>
                      <a:cubicBezTo>
                        <a:pt x="72" y="41"/>
                        <a:pt x="92" y="32"/>
                        <a:pt x="115" y="32"/>
                      </a:cubicBezTo>
                      <a:cubicBezTo>
                        <a:pt x="139" y="32"/>
                        <a:pt x="159" y="41"/>
                        <a:pt x="174" y="56"/>
                      </a:cubicBezTo>
                      <a:cubicBezTo>
                        <a:pt x="189" y="71"/>
                        <a:pt x="199" y="92"/>
                        <a:pt x="199" y="115"/>
                      </a:cubicBezTo>
                      <a:cubicBezTo>
                        <a:pt x="215" y="115"/>
                        <a:pt x="215" y="115"/>
                        <a:pt x="215" y="115"/>
                      </a:cubicBezTo>
                      <a:cubicBezTo>
                        <a:pt x="230" y="115"/>
                        <a:pt x="230" y="115"/>
                        <a:pt x="230" y="115"/>
                      </a:cubicBezTo>
                      <a:cubicBezTo>
                        <a:pt x="230" y="83"/>
                        <a:pt x="218" y="54"/>
                        <a:pt x="197" y="34"/>
                      </a:cubicBezTo>
                      <a:cubicBezTo>
                        <a:pt x="176" y="13"/>
                        <a:pt x="147" y="0"/>
                        <a:pt x="115" y="0"/>
                      </a:cubicBezTo>
                      <a:cubicBezTo>
                        <a:pt x="84" y="0"/>
                        <a:pt x="55" y="13"/>
                        <a:pt x="34" y="34"/>
                      </a:cubicBezTo>
                      <a:cubicBezTo>
                        <a:pt x="13" y="54"/>
                        <a:pt x="0" y="83"/>
                        <a:pt x="0" y="115"/>
                      </a:cubicBezTo>
                      <a:cubicBezTo>
                        <a:pt x="0" y="147"/>
                        <a:pt x="13" y="175"/>
                        <a:pt x="34" y="196"/>
                      </a:cubicBezTo>
                      <a:cubicBezTo>
                        <a:pt x="55" y="217"/>
                        <a:pt x="84" y="230"/>
                        <a:pt x="115" y="230"/>
                      </a:cubicBezTo>
                      <a:cubicBezTo>
                        <a:pt x="147" y="230"/>
                        <a:pt x="176" y="217"/>
                        <a:pt x="197" y="196"/>
                      </a:cubicBezTo>
                      <a:cubicBezTo>
                        <a:pt x="218" y="175"/>
                        <a:pt x="230" y="147"/>
                        <a:pt x="230" y="115"/>
                      </a:cubicBezTo>
                      <a:lnTo>
                        <a:pt x="215" y="115"/>
                      </a:lnTo>
                      <a:close/>
                    </a:path>
                  </a:pathLst>
                </a:custGeom>
                <a:no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grpSp>
            <p:nvGrpSpPr>
              <p:cNvPr id="98" name="组合 97">
                <a:extLst>
                  <a:ext uri="{FF2B5EF4-FFF2-40B4-BE49-F238E27FC236}">
                    <a16:creationId xmlns:a16="http://schemas.microsoft.com/office/drawing/2014/main" id="{7CF85F55-DEDF-43E9-8EB7-0BB42EDCBA18}"/>
                  </a:ext>
                </a:extLst>
              </p:cNvPr>
              <p:cNvGrpSpPr/>
              <p:nvPr/>
            </p:nvGrpSpPr>
            <p:grpSpPr>
              <a:xfrm rot="474050">
                <a:off x="2724818" y="1353165"/>
                <a:ext cx="3532604" cy="994283"/>
                <a:chOff x="2620481" y="1157624"/>
                <a:chExt cx="3532604" cy="994283"/>
              </a:xfr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99" name="PA-îṧḻiďé">
                  <a:extLst>
                    <a:ext uri="{FF2B5EF4-FFF2-40B4-BE49-F238E27FC236}">
                      <a16:creationId xmlns:a16="http://schemas.microsoft.com/office/drawing/2014/main" id="{536DBCEB-1AB6-4A19-BDE6-C987AB45B407}"/>
                    </a:ext>
                  </a:extLst>
                </p:cNvPr>
                <p:cNvSpPr/>
                <p:nvPr>
                  <p:custDataLst>
                    <p:tags r:id="rId5"/>
                  </p:custDataLst>
                </p:nvPr>
              </p:nvSpPr>
              <p:spPr bwMode="auto">
                <a:xfrm>
                  <a:off x="2661734" y="1192143"/>
                  <a:ext cx="3491351" cy="894095"/>
                </a:xfrm>
                <a:custGeom>
                  <a:avLst/>
                  <a:gdLst>
                    <a:gd name="T0" fmla="*/ 29 w 1753"/>
                    <a:gd name="T1" fmla="*/ 449 h 449"/>
                    <a:gd name="T2" fmla="*/ 1753 w 1753"/>
                    <a:gd name="T3" fmla="*/ 211 h 449"/>
                    <a:gd name="T4" fmla="*/ 1725 w 1753"/>
                    <a:gd name="T5" fmla="*/ 6 h 449"/>
                    <a:gd name="T6" fmla="*/ 1717 w 1753"/>
                    <a:gd name="T7" fmla="*/ 1 h 449"/>
                    <a:gd name="T8" fmla="*/ 6 w 1753"/>
                    <a:gd name="T9" fmla="*/ 237 h 449"/>
                    <a:gd name="T10" fmla="*/ 0 w 1753"/>
                    <a:gd name="T11" fmla="*/ 244 h 449"/>
                    <a:gd name="T12" fmla="*/ 29 w 1753"/>
                    <a:gd name="T13" fmla="*/ 449 h 4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753" h="449">
                      <a:moveTo>
                        <a:pt x="29" y="449"/>
                      </a:moveTo>
                      <a:cubicBezTo>
                        <a:pt x="1753" y="211"/>
                        <a:pt x="1753" y="211"/>
                        <a:pt x="1753" y="211"/>
                      </a:cubicBezTo>
                      <a:cubicBezTo>
                        <a:pt x="1725" y="6"/>
                        <a:pt x="1725" y="6"/>
                        <a:pt x="1725" y="6"/>
                      </a:cubicBezTo>
                      <a:cubicBezTo>
                        <a:pt x="1724" y="3"/>
                        <a:pt x="1721" y="0"/>
                        <a:pt x="1717" y="1"/>
                      </a:cubicBezTo>
                      <a:cubicBezTo>
                        <a:pt x="6" y="237"/>
                        <a:pt x="6" y="237"/>
                        <a:pt x="6" y="237"/>
                      </a:cubicBezTo>
                      <a:cubicBezTo>
                        <a:pt x="2" y="237"/>
                        <a:pt x="0" y="241"/>
                        <a:pt x="0" y="244"/>
                      </a:cubicBezTo>
                      <a:lnTo>
                        <a:pt x="29" y="449"/>
                      </a:lnTo>
                      <a:close/>
                    </a:path>
                  </a:pathLst>
                </a:custGeom>
                <a:noFill/>
                <a:ln w="76200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00" name="PA-i$ļiḍè">
                  <a:extLst>
                    <a:ext uri="{FF2B5EF4-FFF2-40B4-BE49-F238E27FC236}">
                      <a16:creationId xmlns:a16="http://schemas.microsoft.com/office/drawing/2014/main" id="{75EBFA1A-7BCA-4819-AFAB-6AD4CF562B7D}"/>
                    </a:ext>
                  </a:extLst>
                </p:cNvPr>
                <p:cNvSpPr/>
                <p:nvPr>
                  <p:custDataLst>
                    <p:tags r:id="rId6"/>
                  </p:custDataLst>
                </p:nvPr>
              </p:nvSpPr>
              <p:spPr bwMode="auto">
                <a:xfrm>
                  <a:off x="2661734" y="1524692"/>
                  <a:ext cx="784649" cy="601958"/>
                </a:xfrm>
                <a:custGeom>
                  <a:avLst/>
                  <a:gdLst>
                    <a:gd name="T0" fmla="*/ 554 w 932"/>
                    <a:gd name="T1" fmla="*/ 639 h 715"/>
                    <a:gd name="T2" fmla="*/ 0 w 932"/>
                    <a:gd name="T3" fmla="*/ 715 h 715"/>
                    <a:gd name="T4" fmla="*/ 379 w 932"/>
                    <a:gd name="T5" fmla="*/ 78 h 715"/>
                    <a:gd name="T6" fmla="*/ 932 w 932"/>
                    <a:gd name="T7" fmla="*/ 0 h 715"/>
                    <a:gd name="T8" fmla="*/ 554 w 932"/>
                    <a:gd name="T9" fmla="*/ 639 h 7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32" h="715">
                      <a:moveTo>
                        <a:pt x="554" y="639"/>
                      </a:moveTo>
                      <a:lnTo>
                        <a:pt x="0" y="715"/>
                      </a:lnTo>
                      <a:lnTo>
                        <a:pt x="379" y="78"/>
                      </a:lnTo>
                      <a:lnTo>
                        <a:pt x="932" y="0"/>
                      </a:lnTo>
                      <a:lnTo>
                        <a:pt x="554" y="639"/>
                      </a:lnTo>
                      <a:close/>
                    </a:path>
                  </a:pathLst>
                </a:custGeom>
                <a:no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01" name="PA-îşlide">
                  <a:extLst>
                    <a:ext uri="{FF2B5EF4-FFF2-40B4-BE49-F238E27FC236}">
                      <a16:creationId xmlns:a16="http://schemas.microsoft.com/office/drawing/2014/main" id="{975EDAE4-8C47-4AE1-807C-08BADC0DCDF7}"/>
                    </a:ext>
                  </a:extLst>
                </p:cNvPr>
                <p:cNvSpPr/>
                <p:nvPr>
                  <p:custDataLst>
                    <p:tags r:id="rId7"/>
                  </p:custDataLst>
                </p:nvPr>
              </p:nvSpPr>
              <p:spPr bwMode="auto">
                <a:xfrm>
                  <a:off x="3565933" y="1403459"/>
                  <a:ext cx="766969" cy="597748"/>
                </a:xfrm>
                <a:custGeom>
                  <a:avLst/>
                  <a:gdLst>
                    <a:gd name="T0" fmla="*/ 556 w 911"/>
                    <a:gd name="T1" fmla="*/ 634 h 710"/>
                    <a:gd name="T2" fmla="*/ 0 w 911"/>
                    <a:gd name="T3" fmla="*/ 710 h 710"/>
                    <a:gd name="T4" fmla="*/ 357 w 911"/>
                    <a:gd name="T5" fmla="*/ 75 h 710"/>
                    <a:gd name="T6" fmla="*/ 911 w 911"/>
                    <a:gd name="T7" fmla="*/ 0 h 710"/>
                    <a:gd name="T8" fmla="*/ 556 w 911"/>
                    <a:gd name="T9" fmla="*/ 634 h 7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11" h="710">
                      <a:moveTo>
                        <a:pt x="556" y="634"/>
                      </a:moveTo>
                      <a:lnTo>
                        <a:pt x="0" y="710"/>
                      </a:lnTo>
                      <a:lnTo>
                        <a:pt x="357" y="75"/>
                      </a:lnTo>
                      <a:lnTo>
                        <a:pt x="911" y="0"/>
                      </a:lnTo>
                      <a:lnTo>
                        <a:pt x="556" y="634"/>
                      </a:lnTo>
                      <a:close/>
                    </a:path>
                  </a:pathLst>
                </a:custGeom>
                <a:no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02" name="PA-iSḷíďé">
                  <a:extLst>
                    <a:ext uri="{FF2B5EF4-FFF2-40B4-BE49-F238E27FC236}">
                      <a16:creationId xmlns:a16="http://schemas.microsoft.com/office/drawing/2014/main" id="{AB7B593F-F522-4E1E-BA1E-7CF268C7C9EA}"/>
                    </a:ext>
                  </a:extLst>
                </p:cNvPr>
                <p:cNvSpPr/>
                <p:nvPr>
                  <p:custDataLst>
                    <p:tags r:id="rId8"/>
                  </p:custDataLst>
                </p:nvPr>
              </p:nvSpPr>
              <p:spPr bwMode="auto">
                <a:xfrm>
                  <a:off x="4471814" y="1279700"/>
                  <a:ext cx="746764" cy="595222"/>
                </a:xfrm>
                <a:custGeom>
                  <a:avLst/>
                  <a:gdLst>
                    <a:gd name="T0" fmla="*/ 556 w 887"/>
                    <a:gd name="T1" fmla="*/ 632 h 707"/>
                    <a:gd name="T2" fmla="*/ 0 w 887"/>
                    <a:gd name="T3" fmla="*/ 707 h 707"/>
                    <a:gd name="T4" fmla="*/ 332 w 887"/>
                    <a:gd name="T5" fmla="*/ 78 h 707"/>
                    <a:gd name="T6" fmla="*/ 887 w 887"/>
                    <a:gd name="T7" fmla="*/ 0 h 707"/>
                    <a:gd name="T8" fmla="*/ 556 w 887"/>
                    <a:gd name="T9" fmla="*/ 632 h 7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87" h="707">
                      <a:moveTo>
                        <a:pt x="556" y="632"/>
                      </a:moveTo>
                      <a:lnTo>
                        <a:pt x="0" y="707"/>
                      </a:lnTo>
                      <a:lnTo>
                        <a:pt x="332" y="78"/>
                      </a:lnTo>
                      <a:lnTo>
                        <a:pt x="887" y="0"/>
                      </a:lnTo>
                      <a:lnTo>
                        <a:pt x="556" y="632"/>
                      </a:lnTo>
                      <a:close/>
                    </a:path>
                  </a:pathLst>
                </a:custGeom>
                <a:no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03" name="PA-îślïḋé">
                  <a:extLst>
                    <a:ext uri="{FF2B5EF4-FFF2-40B4-BE49-F238E27FC236}">
                      <a16:creationId xmlns:a16="http://schemas.microsoft.com/office/drawing/2014/main" id="{03E4EF7F-EB5E-4152-9B03-832F00B84439}"/>
                    </a:ext>
                  </a:extLst>
                </p:cNvPr>
                <p:cNvSpPr/>
                <p:nvPr>
                  <p:custDataLst>
                    <p:tags r:id="rId9"/>
                  </p:custDataLst>
                </p:nvPr>
              </p:nvSpPr>
              <p:spPr bwMode="auto">
                <a:xfrm>
                  <a:off x="5378538" y="1157624"/>
                  <a:ext cx="726558" cy="594380"/>
                </a:xfrm>
                <a:custGeom>
                  <a:avLst/>
                  <a:gdLst>
                    <a:gd name="T0" fmla="*/ 555 w 863"/>
                    <a:gd name="T1" fmla="*/ 628 h 706"/>
                    <a:gd name="T2" fmla="*/ 0 w 863"/>
                    <a:gd name="T3" fmla="*/ 706 h 706"/>
                    <a:gd name="T4" fmla="*/ 307 w 863"/>
                    <a:gd name="T5" fmla="*/ 76 h 706"/>
                    <a:gd name="T6" fmla="*/ 863 w 863"/>
                    <a:gd name="T7" fmla="*/ 0 h 706"/>
                    <a:gd name="T8" fmla="*/ 555 w 863"/>
                    <a:gd name="T9" fmla="*/ 628 h 7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63" h="706">
                      <a:moveTo>
                        <a:pt x="555" y="628"/>
                      </a:moveTo>
                      <a:lnTo>
                        <a:pt x="0" y="706"/>
                      </a:lnTo>
                      <a:lnTo>
                        <a:pt x="307" y="76"/>
                      </a:lnTo>
                      <a:lnTo>
                        <a:pt x="863" y="0"/>
                      </a:lnTo>
                      <a:lnTo>
                        <a:pt x="555" y="628"/>
                      </a:lnTo>
                      <a:close/>
                    </a:path>
                  </a:pathLst>
                </a:custGeom>
                <a:no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04" name="PA-îṧ1iḑê">
                  <a:extLst>
                    <a:ext uri="{FF2B5EF4-FFF2-40B4-BE49-F238E27FC236}">
                      <a16:creationId xmlns:a16="http://schemas.microsoft.com/office/drawing/2014/main" id="{125D22AC-1AA0-454C-A64A-9A067395ACB2}"/>
                    </a:ext>
                  </a:extLst>
                </p:cNvPr>
                <p:cNvSpPr/>
                <p:nvPr>
                  <p:custDataLst>
                    <p:tags r:id="rId10"/>
                  </p:custDataLst>
                </p:nvPr>
              </p:nvSpPr>
              <p:spPr bwMode="auto">
                <a:xfrm>
                  <a:off x="2620481" y="2008784"/>
                  <a:ext cx="141439" cy="143123"/>
                </a:xfrm>
                <a:prstGeom prst="ellipse">
                  <a:avLst/>
                </a:prstGeom>
                <a:no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</p:grpSp>
      </p:grpSp>
      <p:pic>
        <p:nvPicPr>
          <p:cNvPr id="2" name="68 Workshop Sounds-车间-木拍板2(wor_爱给网_aigei_com">
            <a:hlinkClick r:id="" action="ppaction://media"/>
            <a:extLst>
              <a:ext uri="{FF2B5EF4-FFF2-40B4-BE49-F238E27FC236}">
                <a16:creationId xmlns:a16="http://schemas.microsoft.com/office/drawing/2014/main" id="{3F1710D2-7B9F-4653-BE0A-FDB63FAFB043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55"/>
          <a:stretch>
            <a:fillRect/>
          </a:stretch>
        </p:blipFill>
        <p:spPr>
          <a:xfrm>
            <a:off x="3922714" y="-1255837"/>
            <a:ext cx="487362" cy="487363"/>
          </a:xfrm>
          <a:prstGeom prst="rect">
            <a:avLst/>
          </a:prstGeom>
        </p:spPr>
      </p:pic>
      <p:sp>
        <p:nvSpPr>
          <p:cNvPr id="4" name="梯形 3">
            <a:extLst>
              <a:ext uri="{FF2B5EF4-FFF2-40B4-BE49-F238E27FC236}">
                <a16:creationId xmlns:a16="http://schemas.microsoft.com/office/drawing/2014/main" id="{146F625C-067D-4D54-BDA5-61C4D8DB3B6C}"/>
              </a:ext>
            </a:extLst>
          </p:cNvPr>
          <p:cNvSpPr/>
          <p:nvPr/>
        </p:nvSpPr>
        <p:spPr>
          <a:xfrm rot="15300000">
            <a:off x="6958950" y="1538006"/>
            <a:ext cx="190857" cy="639650"/>
          </a:xfrm>
          <a:prstGeom prst="trapezoid">
            <a:avLst/>
          </a:prstGeom>
          <a:solidFill>
            <a:schemeClr val="tx1"/>
          </a:solidFill>
          <a:ln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2" name="梯形 61">
            <a:extLst>
              <a:ext uri="{FF2B5EF4-FFF2-40B4-BE49-F238E27FC236}">
                <a16:creationId xmlns:a16="http://schemas.microsoft.com/office/drawing/2014/main" id="{58220829-560E-441C-B153-B5B67790D01A}"/>
              </a:ext>
            </a:extLst>
          </p:cNvPr>
          <p:cNvSpPr/>
          <p:nvPr/>
        </p:nvSpPr>
        <p:spPr>
          <a:xfrm rot="18086417">
            <a:off x="6984964" y="2073802"/>
            <a:ext cx="125834" cy="722102"/>
          </a:xfrm>
          <a:prstGeom prst="trapezoid">
            <a:avLst/>
          </a:prstGeom>
          <a:solidFill>
            <a:schemeClr val="tx1"/>
          </a:solidFill>
          <a:ln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4" name="标题 4">
            <a:extLst>
              <a:ext uri="{FF2B5EF4-FFF2-40B4-BE49-F238E27FC236}">
                <a16:creationId xmlns:a16="http://schemas.microsoft.com/office/drawing/2014/main" id="{585B0CBB-0A00-445E-8FA1-CF38FFF750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2332"/>
            <a:ext cx="1996059" cy="338554"/>
          </a:xfrm>
        </p:spPr>
        <p:txBody>
          <a:bodyPr/>
          <a:lstStyle/>
          <a:p>
            <a:r>
              <a:rPr lang="zh-CN" altLang="en-US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05</a:t>
            </a:r>
            <a:r>
              <a:rPr lang="zh-CN" altLang="en-US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字典与集合</a:t>
            </a:r>
          </a:p>
        </p:txBody>
      </p:sp>
    </p:spTree>
    <p:extLst>
      <p:ext uri="{BB962C8B-B14F-4D97-AF65-F5344CB8AC3E}">
        <p14:creationId xmlns:p14="http://schemas.microsoft.com/office/powerpoint/2010/main" val="4181849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" presetID="42" presetClass="path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1.7284E-6 L 0 0.84938 " pathEditMode="relative" rAng="0" ptsTypes="AA">
                                          <p:cBhvr>
                                            <p:cTn id="10" dur="500" spd="-1000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4246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42" presetClass="path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5.55556E-7 -2.34568E-6 L -5.55556E-7 0.86111 " pathEditMode="relative" rAng="0" ptsTypes="AA">
                                          <p:cBhvr>
                                            <p:cTn id="12" dur="500" spd="-1000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4305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3" presetID="42" presetClass="path" presetSubtype="0" fill="hold" nodeType="withEffect" p14:presetBounceEnd="25000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0 1.7284E-6 L 0 0.06944 " pathEditMode="relative" rAng="0" ptsTypes="AA" p14:bounceEnd="25000">
                                          <p:cBhvr>
                                            <p:cTn id="14" dur="4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45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42" presetClass="path" presetSubtype="0" fill="hold" nodeType="withEffect" p14:presetBounceEnd="25000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-5.55556E-7 -2.34568E-6 L -5.55556E-7 0.07253 " pathEditMode="relative" rAng="0" ptsTypes="AA" p14:bounceEnd="25000">
                                          <p:cBhvr>
                                            <p:cTn id="16" dur="4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61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7" presetID="8" presetClass="emph" presetSubtype="0" decel="100000" autoRev="1" fill="hold" nodeType="withEffect">
                                      <p:stCondLst>
                                        <p:cond delay="10"/>
                                      </p:stCondLst>
                                      <p:childTnLst>
                                        <p:animRot by="-1800000">
                                          <p:cBhvr>
                                            <p:cTn id="18" dur="37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9" presetID="1" presetClass="mediacall" presetSubtype="0" fill="hold" nodeType="withEffect">
                                      <p:stCondLst>
                                        <p:cond delay="43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20" dur="1044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21" presetID="22" presetClass="entr" presetSubtype="8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3" dur="15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22" presetClass="entr" presetSubtype="8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6" dur="15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22" presetClass="exit" presetSubtype="8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Effect transition="out" filter="wipe(left)">
                                          <p:cBhvr>
                                            <p:cTn id="28" dur="15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149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0" presetID="22" presetClass="exit" presetSubtype="8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Effect transition="out" filter="wipe(left)">
                                          <p:cBhvr>
                                            <p:cTn id="31" dur="15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149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>
                    <p:cTn id="33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2"/>
                    </p:tgtEl>
                  </p:cMediaNode>
                </p:audio>
              </p:childTnLst>
            </p:cTn>
          </p:par>
        </p:tnLst>
        <p:bldLst>
          <p:bldP spid="4" grpId="0" animBg="1"/>
          <p:bldP spid="4" grpId="1" animBg="1"/>
          <p:bldP spid="62" grpId="0" animBg="1"/>
          <p:bldP spid="62" grpId="1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" presetID="42" presetClass="path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1.7284E-6 L 0 0.84938 " pathEditMode="relative" rAng="0" ptsTypes="AA">
                                          <p:cBhvr>
                                            <p:cTn id="10" dur="500" spd="-1000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4246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42" presetClass="path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5.55556E-7 -2.34568E-6 L -5.55556E-7 0.86111 " pathEditMode="relative" rAng="0" ptsTypes="AA">
                                          <p:cBhvr>
                                            <p:cTn id="12" dur="500" spd="-1000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4305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3" presetID="42" presetClass="path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0 1.7284E-6 L 0 0.06944 " pathEditMode="relative" rAng="0" ptsTypes="AA">
                                          <p:cBhvr>
                                            <p:cTn id="14" dur="4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45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42" presetClass="path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-5.55556E-7 -2.34568E-6 L -5.55556E-7 0.07253 " pathEditMode="relative" rAng="0" ptsTypes="AA">
                                          <p:cBhvr>
                                            <p:cTn id="16" dur="4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61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7" presetID="8" presetClass="emph" presetSubtype="0" decel="100000" autoRev="1" fill="hold" nodeType="withEffect">
                                      <p:stCondLst>
                                        <p:cond delay="10"/>
                                      </p:stCondLst>
                                      <p:childTnLst>
                                        <p:animRot by="-1800000">
                                          <p:cBhvr>
                                            <p:cTn id="18" dur="37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9" presetID="1" presetClass="mediacall" presetSubtype="0" fill="hold" nodeType="withEffect">
                                      <p:stCondLst>
                                        <p:cond delay="43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20" dur="1044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21" presetID="22" presetClass="entr" presetSubtype="8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3" dur="15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22" presetClass="entr" presetSubtype="8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6" dur="15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22" presetClass="exit" presetSubtype="8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Effect transition="out" filter="wipe(left)">
                                          <p:cBhvr>
                                            <p:cTn id="28" dur="15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149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0" presetID="22" presetClass="exit" presetSubtype="8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Effect transition="out" filter="wipe(left)">
                                          <p:cBhvr>
                                            <p:cTn id="31" dur="15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149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>
                    <p:cTn id="33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2"/>
                    </p:tgtEl>
                  </p:cMediaNode>
                </p:audio>
              </p:childTnLst>
            </p:cTn>
          </p:par>
        </p:tnLst>
        <p:bldLst>
          <p:bldP spid="4" grpId="0" animBg="1"/>
          <p:bldP spid="4" grpId="1" animBg="1"/>
          <p:bldP spid="62" grpId="0" animBg="1"/>
          <p:bldP spid="62" grpId="1" animBg="1"/>
        </p:bldLst>
      </p:timing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05A85BD3-68EC-43DB-866B-E0DF7FFCF8E1}"/>
              </a:ext>
            </a:extLst>
          </p:cNvPr>
          <p:cNvSpPr txBox="1"/>
          <p:nvPr/>
        </p:nvSpPr>
        <p:spPr>
          <a:xfrm>
            <a:off x="539552" y="267494"/>
            <a:ext cx="30963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05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字典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与集合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460495A-085F-4741-83E5-6308E1AD7974}"/>
              </a:ext>
            </a:extLst>
          </p:cNvPr>
          <p:cNvSpPr txBox="1"/>
          <p:nvPr/>
        </p:nvSpPr>
        <p:spPr>
          <a:xfrm>
            <a:off x="539552" y="737910"/>
            <a:ext cx="734481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>
                <a:solidFill>
                  <a:schemeClr val="bg1"/>
                </a:solidFill>
              </a:rPr>
              <a:t>甲鱼老师说，什么时候用字典？当下标（索引）不好用的时候！</a:t>
            </a:r>
            <a:endParaRPr lang="en-US" altLang="zh-CN" sz="1200" b="1">
              <a:solidFill>
                <a:schemeClr val="bg1"/>
              </a:solidFill>
            </a:endParaRP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r>
              <a:rPr lang="zh-CN" altLang="en-US" sz="1200" b="1">
                <a:solidFill>
                  <a:schemeClr val="bg1"/>
                </a:solidFill>
              </a:rPr>
              <a:t>例如：</a:t>
            </a:r>
            <a:endParaRPr lang="en-US" altLang="zh-CN" sz="1200" b="1">
              <a:solidFill>
                <a:schemeClr val="bg1"/>
              </a:solidFill>
            </a:endParaRP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r>
              <a:rPr lang="zh-CN" altLang="en-US" sz="1200" b="1">
                <a:solidFill>
                  <a:schemeClr val="bg1"/>
                </a:solidFill>
              </a:rPr>
              <a:t>序列名 </a:t>
            </a:r>
            <a:r>
              <a:rPr lang="en-US" altLang="zh-CN" sz="1200" b="1">
                <a:solidFill>
                  <a:schemeClr val="bg1"/>
                </a:solidFill>
              </a:rPr>
              <a:t>= ['</a:t>
            </a:r>
            <a:r>
              <a:rPr lang="zh-CN" altLang="en-US" sz="1200" b="1">
                <a:solidFill>
                  <a:schemeClr val="bg1"/>
                </a:solidFill>
              </a:rPr>
              <a:t>华为</a:t>
            </a:r>
            <a:r>
              <a:rPr lang="en-US" altLang="zh-CN" sz="1200" b="1">
                <a:solidFill>
                  <a:schemeClr val="bg1"/>
                </a:solidFill>
              </a:rPr>
              <a:t>',520,'</a:t>
            </a:r>
            <a:r>
              <a:rPr lang="zh-CN" altLang="en-US" sz="1200" b="1">
                <a:solidFill>
                  <a:schemeClr val="bg1"/>
                </a:solidFill>
              </a:rPr>
              <a:t>小米</a:t>
            </a:r>
            <a:r>
              <a:rPr lang="en-US" altLang="zh-CN" sz="1200" b="1">
                <a:solidFill>
                  <a:schemeClr val="bg1"/>
                </a:solidFill>
              </a:rPr>
              <a:t>',520,'</a:t>
            </a:r>
            <a:r>
              <a:rPr lang="zh-CN" altLang="en-US" sz="1200" b="1">
                <a:solidFill>
                  <a:schemeClr val="bg1"/>
                </a:solidFill>
              </a:rPr>
              <a:t>苹果</a:t>
            </a:r>
            <a:r>
              <a:rPr lang="en-US" altLang="zh-CN" sz="1200" b="1">
                <a:solidFill>
                  <a:schemeClr val="bg1"/>
                </a:solidFill>
              </a:rPr>
              <a:t>',14,'</a:t>
            </a:r>
            <a:r>
              <a:rPr lang="zh-CN" altLang="en-US" sz="1200" b="1">
                <a:solidFill>
                  <a:schemeClr val="bg1"/>
                </a:solidFill>
              </a:rPr>
              <a:t>三星</a:t>
            </a:r>
            <a:r>
              <a:rPr lang="en-US" altLang="zh-CN" sz="1200" b="1">
                <a:solidFill>
                  <a:schemeClr val="bg1"/>
                </a:solidFill>
              </a:rPr>
              <a:t>',24]</a:t>
            </a: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r>
              <a:rPr lang="zh-CN" altLang="en-US" sz="1200" b="1">
                <a:solidFill>
                  <a:schemeClr val="bg1"/>
                </a:solidFill>
              </a:rPr>
              <a:t>当顺序变化后，数据就乱了，而且下标也不管用了。</a:t>
            </a:r>
            <a:endParaRPr lang="en-US" altLang="zh-CN" sz="1200" b="1">
              <a:solidFill>
                <a:schemeClr val="bg1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C18C03A-803D-4D25-AC0A-B44C7BC8C378}"/>
              </a:ext>
            </a:extLst>
          </p:cNvPr>
          <p:cNvSpPr txBox="1"/>
          <p:nvPr/>
        </p:nvSpPr>
        <p:spPr>
          <a:xfrm>
            <a:off x="251520" y="2433250"/>
            <a:ext cx="86409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>
                <a:solidFill>
                  <a:schemeClr val="bg1"/>
                </a:solidFill>
              </a:rPr>
              <a:t>这个时候，就要用到字典了，字典和数据顺序无关，所以字典</a:t>
            </a:r>
            <a:r>
              <a:rPr lang="zh-CN" altLang="en-US" sz="1200" b="1">
                <a:solidFill>
                  <a:schemeClr val="accent4">
                    <a:lumMod val="60000"/>
                    <a:lumOff val="40000"/>
                  </a:schemeClr>
                </a:solidFill>
              </a:rPr>
              <a:t>不支持下标</a:t>
            </a:r>
            <a:r>
              <a:rPr lang="zh-CN" altLang="en-US" sz="1200" b="1">
                <a:solidFill>
                  <a:schemeClr val="bg1"/>
                </a:solidFill>
              </a:rPr>
              <a:t>，字典是按</a:t>
            </a:r>
            <a:r>
              <a:rPr lang="en-US" altLang="zh-CN" sz="1200" b="1">
                <a:solidFill>
                  <a:schemeClr val="bg1"/>
                </a:solidFill>
              </a:rPr>
              <a:t>key</a:t>
            </a:r>
            <a:r>
              <a:rPr lang="zh-CN" altLang="en-US" sz="1200" b="1">
                <a:solidFill>
                  <a:schemeClr val="bg1"/>
                </a:solidFill>
              </a:rPr>
              <a:t>和</a:t>
            </a:r>
            <a:r>
              <a:rPr lang="en-US" altLang="zh-CN" sz="1200" b="1">
                <a:solidFill>
                  <a:schemeClr val="bg1"/>
                </a:solidFill>
              </a:rPr>
              <a:t>value</a:t>
            </a:r>
            <a:r>
              <a:rPr lang="zh-CN" altLang="en-US" sz="1200" b="1">
                <a:solidFill>
                  <a:schemeClr val="bg1"/>
                </a:solidFill>
              </a:rPr>
              <a:t>的方式成对出现，俗称键值对。</a:t>
            </a:r>
            <a:endParaRPr lang="en-US" altLang="zh-CN" sz="1200" b="1">
              <a:solidFill>
                <a:schemeClr val="bg1"/>
              </a:solidFill>
            </a:endParaRPr>
          </a:p>
        </p:txBody>
      </p:sp>
      <p:sp>
        <p:nvSpPr>
          <p:cNvPr id="5" name="箭头: 上 4">
            <a:extLst>
              <a:ext uri="{FF2B5EF4-FFF2-40B4-BE49-F238E27FC236}">
                <a16:creationId xmlns:a16="http://schemas.microsoft.com/office/drawing/2014/main" id="{DF5F5726-0520-423F-A56A-315BCA861D0C}"/>
              </a:ext>
            </a:extLst>
          </p:cNvPr>
          <p:cNvSpPr/>
          <p:nvPr/>
        </p:nvSpPr>
        <p:spPr>
          <a:xfrm>
            <a:off x="6012160" y="2283718"/>
            <a:ext cx="144016" cy="149532"/>
          </a:xfrm>
          <a:prstGeom prst="upArrow">
            <a:avLst/>
          </a:prstGeom>
          <a:solidFill>
            <a:srgbClr val="FF0000"/>
          </a:solidFill>
          <a:ln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" name="箭头: 上 5">
            <a:extLst>
              <a:ext uri="{FF2B5EF4-FFF2-40B4-BE49-F238E27FC236}">
                <a16:creationId xmlns:a16="http://schemas.microsoft.com/office/drawing/2014/main" id="{78E8DF25-F28C-4BCD-8D24-001DBFB45E98}"/>
              </a:ext>
            </a:extLst>
          </p:cNvPr>
          <p:cNvSpPr/>
          <p:nvPr/>
        </p:nvSpPr>
        <p:spPr>
          <a:xfrm>
            <a:off x="6516216" y="2283718"/>
            <a:ext cx="144016" cy="149532"/>
          </a:xfrm>
          <a:prstGeom prst="upArrow">
            <a:avLst/>
          </a:prstGeom>
          <a:solidFill>
            <a:srgbClr val="FF0000"/>
          </a:solidFill>
          <a:ln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615A742-6958-441B-8749-5E56C33E532E}"/>
              </a:ext>
            </a:extLst>
          </p:cNvPr>
          <p:cNvSpPr/>
          <p:nvPr/>
        </p:nvSpPr>
        <p:spPr>
          <a:xfrm>
            <a:off x="5688994" y="1712153"/>
            <a:ext cx="646331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3600" b="1" cap="none" spc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键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7A44BF5-735E-4E34-9D1A-E949686C3EEA}"/>
              </a:ext>
            </a:extLst>
          </p:cNvPr>
          <p:cNvSpPr/>
          <p:nvPr/>
        </p:nvSpPr>
        <p:spPr>
          <a:xfrm>
            <a:off x="6265058" y="1707654"/>
            <a:ext cx="646331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3600" b="1" cap="none" spc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值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F5B9F52-503F-4D67-8183-A6BB4061E919}"/>
              </a:ext>
            </a:extLst>
          </p:cNvPr>
          <p:cNvSpPr txBox="1"/>
          <p:nvPr/>
        </p:nvSpPr>
        <p:spPr>
          <a:xfrm>
            <a:off x="467544" y="3003798"/>
            <a:ext cx="74168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>
                <a:solidFill>
                  <a:schemeClr val="bg1"/>
                </a:solidFill>
              </a:rPr>
              <a:t>字典序列名 </a:t>
            </a:r>
            <a:r>
              <a:rPr lang="en-US" altLang="zh-CN" sz="1400" b="1">
                <a:solidFill>
                  <a:schemeClr val="bg1"/>
                </a:solidFill>
              </a:rPr>
              <a:t>= {'</a:t>
            </a:r>
            <a:r>
              <a:rPr lang="zh-CN" altLang="en-US" sz="1400" b="1">
                <a:solidFill>
                  <a:schemeClr val="bg1"/>
                </a:solidFill>
              </a:rPr>
              <a:t>华为</a:t>
            </a:r>
            <a:r>
              <a:rPr lang="en-US" altLang="zh-CN" sz="1400" b="1">
                <a:solidFill>
                  <a:schemeClr val="bg1"/>
                </a:solidFill>
              </a:rPr>
              <a:t>':520,'</a:t>
            </a:r>
            <a:r>
              <a:rPr lang="zh-CN" altLang="en-US" sz="1400" b="1">
                <a:solidFill>
                  <a:schemeClr val="bg1"/>
                </a:solidFill>
              </a:rPr>
              <a:t>小米</a:t>
            </a:r>
            <a:r>
              <a:rPr lang="en-US" altLang="zh-CN" sz="1400" b="1">
                <a:solidFill>
                  <a:schemeClr val="bg1"/>
                </a:solidFill>
              </a:rPr>
              <a:t>':520,'</a:t>
            </a:r>
            <a:r>
              <a:rPr lang="zh-CN" altLang="en-US" sz="1400" b="1">
                <a:solidFill>
                  <a:schemeClr val="bg1"/>
                </a:solidFill>
              </a:rPr>
              <a:t>苹果</a:t>
            </a:r>
            <a:r>
              <a:rPr lang="en-US" altLang="zh-CN" sz="1400" b="1">
                <a:solidFill>
                  <a:schemeClr val="bg1"/>
                </a:solidFill>
              </a:rPr>
              <a:t>':14,'</a:t>
            </a:r>
            <a:r>
              <a:rPr lang="zh-CN" altLang="en-US" sz="1400" b="1">
                <a:solidFill>
                  <a:schemeClr val="bg1"/>
                </a:solidFill>
              </a:rPr>
              <a:t>三星</a:t>
            </a:r>
            <a:r>
              <a:rPr lang="en-US" altLang="zh-CN" sz="1400" b="1">
                <a:solidFill>
                  <a:schemeClr val="bg1"/>
                </a:solidFill>
              </a:rPr>
              <a:t>':24}</a:t>
            </a:r>
            <a:endParaRPr lang="zh-CN" altLang="en-US" sz="1400" b="1" dirty="0">
              <a:solidFill>
                <a:schemeClr val="bg1"/>
              </a:solidFill>
            </a:endParaRPr>
          </a:p>
        </p:txBody>
      </p:sp>
      <p:sp>
        <p:nvSpPr>
          <p:cNvPr id="10" name="箭头: 下 9">
            <a:extLst>
              <a:ext uri="{FF2B5EF4-FFF2-40B4-BE49-F238E27FC236}">
                <a16:creationId xmlns:a16="http://schemas.microsoft.com/office/drawing/2014/main" id="{F6149674-DB56-4244-943B-C742BD3CC3BA}"/>
              </a:ext>
            </a:extLst>
          </p:cNvPr>
          <p:cNvSpPr/>
          <p:nvPr/>
        </p:nvSpPr>
        <p:spPr>
          <a:xfrm>
            <a:off x="1871700" y="3286312"/>
            <a:ext cx="144016" cy="293549"/>
          </a:xfrm>
          <a:prstGeom prst="downArrow">
            <a:avLst/>
          </a:prstGeom>
          <a:solidFill>
            <a:srgbClr val="FF0000"/>
          </a:solidFill>
          <a:ln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" name="箭头: 下 10">
            <a:extLst>
              <a:ext uri="{FF2B5EF4-FFF2-40B4-BE49-F238E27FC236}">
                <a16:creationId xmlns:a16="http://schemas.microsoft.com/office/drawing/2014/main" id="{8B87AF8A-D996-437E-B5D0-66E44C966B33}"/>
              </a:ext>
            </a:extLst>
          </p:cNvPr>
          <p:cNvSpPr/>
          <p:nvPr/>
        </p:nvSpPr>
        <p:spPr>
          <a:xfrm>
            <a:off x="2339752" y="3311574"/>
            <a:ext cx="144016" cy="293549"/>
          </a:xfrm>
          <a:prstGeom prst="downArrow">
            <a:avLst/>
          </a:prstGeom>
          <a:solidFill>
            <a:srgbClr val="FF0000"/>
          </a:solidFill>
          <a:ln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1E3DFDE-FE06-4BFE-AAB7-6F51356A4461}"/>
              </a:ext>
            </a:extLst>
          </p:cNvPr>
          <p:cNvSpPr txBox="1"/>
          <p:nvPr/>
        </p:nvSpPr>
        <p:spPr>
          <a:xfrm>
            <a:off x="1547664" y="3571834"/>
            <a:ext cx="1224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>
                <a:solidFill>
                  <a:srgbClr val="FFFF00"/>
                </a:solidFill>
              </a:rPr>
              <a:t>键      值</a:t>
            </a:r>
            <a:endParaRPr lang="zh-CN" altLang="en-US" sz="1400" b="1" dirty="0">
              <a:solidFill>
                <a:srgbClr val="FFFF00"/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9FB6E7E-4024-44AE-93DF-A900530EBE9F}"/>
              </a:ext>
            </a:extLst>
          </p:cNvPr>
          <p:cNvSpPr txBox="1"/>
          <p:nvPr/>
        </p:nvSpPr>
        <p:spPr>
          <a:xfrm>
            <a:off x="3275856" y="3579861"/>
            <a:ext cx="50405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>
                <a:solidFill>
                  <a:schemeClr val="bg1"/>
                </a:solidFill>
              </a:rPr>
              <a:t>字典用</a:t>
            </a:r>
            <a:r>
              <a:rPr lang="zh-CN" altLang="en-US" sz="1400" b="1">
                <a:solidFill>
                  <a:srgbClr val="FFFF00"/>
                </a:solidFill>
              </a:rPr>
              <a:t>大括号</a:t>
            </a:r>
            <a:r>
              <a:rPr lang="zh-CN" altLang="en-US" sz="1400" b="1">
                <a:solidFill>
                  <a:schemeClr val="bg1"/>
                </a:solidFill>
              </a:rPr>
              <a:t>包裹，数据是</a:t>
            </a:r>
            <a:r>
              <a:rPr lang="zh-CN" altLang="en-US" sz="1400" b="1">
                <a:solidFill>
                  <a:srgbClr val="FFFF00"/>
                </a:solidFill>
              </a:rPr>
              <a:t>键</a:t>
            </a:r>
            <a:r>
              <a:rPr lang="en-US" altLang="zh-CN" sz="1400" b="1">
                <a:solidFill>
                  <a:srgbClr val="FFFF00"/>
                </a:solidFill>
              </a:rPr>
              <a:t>:</a:t>
            </a:r>
            <a:r>
              <a:rPr lang="zh-CN" altLang="en-US" sz="1400" b="1">
                <a:solidFill>
                  <a:srgbClr val="FFFF00"/>
                </a:solidFill>
              </a:rPr>
              <a:t>值</a:t>
            </a:r>
            <a:r>
              <a:rPr lang="zh-CN" altLang="en-US" sz="1400" b="1">
                <a:solidFill>
                  <a:schemeClr val="bg1"/>
                </a:solidFill>
              </a:rPr>
              <a:t>成对出现。</a:t>
            </a:r>
            <a:endParaRPr lang="en-US" altLang="zh-CN" sz="1400" b="1">
              <a:solidFill>
                <a:schemeClr val="bg1"/>
              </a:solidFill>
            </a:endParaRPr>
          </a:p>
          <a:p>
            <a:pPr algn="ctr"/>
            <a:r>
              <a:rPr lang="zh-CN" altLang="en-US" sz="1400" b="1">
                <a:solidFill>
                  <a:schemeClr val="bg1"/>
                </a:solidFill>
              </a:rPr>
              <a:t>空字典的创建</a:t>
            </a:r>
            <a:endParaRPr lang="en-US" altLang="zh-CN" sz="1400" b="1">
              <a:solidFill>
                <a:schemeClr val="bg1"/>
              </a:solidFill>
            </a:endParaRPr>
          </a:p>
          <a:p>
            <a:pPr algn="ctr"/>
            <a:r>
              <a:rPr lang="zh-CN" altLang="en-US" sz="1400" b="1">
                <a:solidFill>
                  <a:schemeClr val="bg1"/>
                </a:solidFill>
              </a:rPr>
              <a:t>名字 </a:t>
            </a:r>
            <a:r>
              <a:rPr lang="en-US" altLang="zh-CN" sz="1400" b="1">
                <a:solidFill>
                  <a:schemeClr val="bg1"/>
                </a:solidFill>
              </a:rPr>
              <a:t>= { }</a:t>
            </a:r>
          </a:p>
          <a:p>
            <a:pPr algn="ctr"/>
            <a:r>
              <a:rPr lang="zh-CN" altLang="en-US" sz="1400" b="1">
                <a:solidFill>
                  <a:schemeClr val="bg1"/>
                </a:solidFill>
              </a:rPr>
              <a:t>名字 </a:t>
            </a:r>
            <a:r>
              <a:rPr lang="en-US" altLang="zh-CN" sz="1400" b="1">
                <a:solidFill>
                  <a:schemeClr val="bg1"/>
                </a:solidFill>
              </a:rPr>
              <a:t>= dict( )</a:t>
            </a:r>
            <a:endParaRPr lang="zh-CN" altLang="en-US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473268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A1B525C-64DC-4DB5-95AD-0EFBBB6E3EF9}"/>
              </a:ext>
            </a:extLst>
          </p:cNvPr>
          <p:cNvSpPr txBox="1"/>
          <p:nvPr/>
        </p:nvSpPr>
        <p:spPr>
          <a:xfrm>
            <a:off x="539552" y="267494"/>
            <a:ext cx="43924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05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     一、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字典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的</a:t>
            </a:r>
            <a:r>
              <a:rPr lang="zh-CN" altLang="en-US" sz="16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增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删</a:t>
            </a:r>
            <a:r>
              <a:rPr lang="zh-CN" altLang="en-US" sz="16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改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查  （可变型）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F8D3F34-14E2-404B-A957-20B746C39455}"/>
              </a:ext>
            </a:extLst>
          </p:cNvPr>
          <p:cNvSpPr txBox="1"/>
          <p:nvPr/>
        </p:nvSpPr>
        <p:spPr>
          <a:xfrm>
            <a:off x="611560" y="771550"/>
            <a:ext cx="734481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增加</a:t>
            </a:r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和</a:t>
            </a:r>
            <a:r>
              <a:rPr lang="zh-CN" altLang="en-US" sz="12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修改</a:t>
            </a:r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数据：</a:t>
            </a:r>
            <a:endParaRPr lang="en-US" altLang="zh-CN" sz="12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2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语法： </a:t>
            </a:r>
            <a:r>
              <a:rPr lang="zh-CN" altLang="en-US" sz="12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字典序列名</a:t>
            </a:r>
            <a:r>
              <a:rPr lang="en-US" altLang="zh-CN" sz="12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</a:t>
            </a:r>
            <a:r>
              <a:rPr lang="zh-CN" altLang="en-US" sz="12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键</a:t>
            </a:r>
            <a:r>
              <a:rPr lang="en-US" altLang="zh-CN" sz="12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] = </a:t>
            </a:r>
            <a:r>
              <a:rPr lang="zh-CN" altLang="en-US" sz="12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值</a:t>
            </a:r>
            <a:endParaRPr lang="en-US" altLang="zh-CN" sz="1200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200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如果</a:t>
            </a:r>
            <a:r>
              <a:rPr lang="zh-CN" altLang="en-US" sz="12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键</a:t>
            </a:r>
            <a:r>
              <a:rPr lang="zh-CN" altLang="en-US" sz="1200" b="1"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存在</a:t>
            </a:r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则</a:t>
            </a:r>
            <a:r>
              <a:rPr lang="zh-CN" altLang="en-US" sz="1200" b="1"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修改</a:t>
            </a:r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对应的</a:t>
            </a:r>
            <a:r>
              <a:rPr lang="zh-CN" altLang="en-US" sz="12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值</a:t>
            </a:r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，如果</a:t>
            </a:r>
            <a:r>
              <a:rPr lang="zh-CN" altLang="en-US" sz="12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键</a:t>
            </a:r>
            <a:r>
              <a:rPr lang="zh-CN" altLang="en-US" sz="1200" b="1"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不存在</a:t>
            </a:r>
            <a:r>
              <a:rPr lang="zh-CN" altLang="en-US" sz="1200" b="1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新增</a:t>
            </a:r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这个</a:t>
            </a:r>
            <a:r>
              <a:rPr lang="zh-CN" altLang="en-US" sz="12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键和值</a:t>
            </a:r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。</a:t>
            </a:r>
            <a:endParaRPr lang="en-US" altLang="zh-CN" sz="12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87BBC6B-E580-496E-BBB6-DACCAD5FFABC}"/>
              </a:ext>
            </a:extLst>
          </p:cNvPr>
          <p:cNvSpPr txBox="1"/>
          <p:nvPr/>
        </p:nvSpPr>
        <p:spPr>
          <a:xfrm>
            <a:off x="611560" y="1958636"/>
            <a:ext cx="734481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删</a:t>
            </a:r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数据：</a:t>
            </a:r>
            <a:endParaRPr lang="en-US" altLang="zh-CN" sz="12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2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删除字典内数据语法：</a:t>
            </a:r>
            <a:r>
              <a:rPr lang="en-US" altLang="zh-CN" sz="12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del</a:t>
            </a:r>
            <a:r>
              <a:rPr lang="zh-CN" altLang="en-US" sz="12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字典序列名</a:t>
            </a:r>
            <a:r>
              <a:rPr lang="en-US" altLang="zh-CN" sz="12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</a:t>
            </a:r>
            <a:r>
              <a:rPr lang="zh-CN" altLang="en-US" sz="12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键</a:t>
            </a:r>
            <a:r>
              <a:rPr lang="en-US" altLang="zh-CN" sz="12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]          </a:t>
            </a:r>
            <a:r>
              <a:rPr lang="en-US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# </a:t>
            </a:r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只需要写</a:t>
            </a:r>
            <a:r>
              <a:rPr lang="zh-CN" altLang="en-US" sz="12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键</a:t>
            </a:r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，它会把</a:t>
            </a:r>
            <a:r>
              <a:rPr lang="zh-CN" altLang="en-US" sz="12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键</a:t>
            </a:r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和</a:t>
            </a:r>
            <a:r>
              <a:rPr lang="zh-CN" altLang="en-US" sz="12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值</a:t>
            </a:r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一起删除</a:t>
            </a:r>
            <a:r>
              <a:rPr lang="en-US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</a:p>
          <a:p>
            <a:endParaRPr lang="en-US" altLang="zh-CN" sz="12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删除整个字典的语法：</a:t>
            </a:r>
            <a:r>
              <a:rPr lang="en-US" altLang="zh-CN" sz="12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del </a:t>
            </a:r>
            <a:r>
              <a:rPr lang="zh-CN" altLang="en-US" sz="12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字典序列名</a:t>
            </a:r>
            <a:endParaRPr lang="en-US" altLang="zh-CN" sz="1200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200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清空字典：</a:t>
            </a:r>
            <a:r>
              <a:rPr lang="en-US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clear( )     </a:t>
            </a:r>
            <a:r>
              <a:rPr lang="zh-CN" altLang="en-US" sz="12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字典序列名</a:t>
            </a:r>
            <a:r>
              <a:rPr lang="en-US" altLang="zh-CN" sz="12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.clear( ) </a:t>
            </a:r>
          </a:p>
        </p:txBody>
      </p:sp>
    </p:spTree>
    <p:extLst>
      <p:ext uri="{BB962C8B-B14F-4D97-AF65-F5344CB8AC3E}">
        <p14:creationId xmlns:p14="http://schemas.microsoft.com/office/powerpoint/2010/main" val="361898861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684D81B-E1EA-40A5-A229-C30F9C3025E2}"/>
              </a:ext>
            </a:extLst>
          </p:cNvPr>
          <p:cNvSpPr txBox="1"/>
          <p:nvPr/>
        </p:nvSpPr>
        <p:spPr>
          <a:xfrm>
            <a:off x="539552" y="267494"/>
            <a:ext cx="43924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05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         一、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字典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的增删改</a:t>
            </a:r>
            <a:r>
              <a:rPr lang="zh-CN" altLang="en-US" sz="16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查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（可变型）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DEBB212-46DC-40CF-A98A-2741AF3D4F8C}"/>
              </a:ext>
            </a:extLst>
          </p:cNvPr>
          <p:cNvSpPr txBox="1"/>
          <p:nvPr/>
        </p:nvSpPr>
        <p:spPr>
          <a:xfrm>
            <a:off x="611560" y="771550"/>
            <a:ext cx="56166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查数据</a:t>
            </a:r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：注意只能用</a:t>
            </a:r>
            <a:r>
              <a:rPr lang="zh-CN" altLang="en-US" sz="12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键查值</a:t>
            </a:r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，</a:t>
            </a:r>
            <a:r>
              <a:rPr lang="zh-CN" altLang="en-US" sz="1200" b="1"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不能用值查键</a:t>
            </a:r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，因为</a:t>
            </a:r>
            <a:r>
              <a:rPr lang="zh-CN" altLang="en-US" sz="12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键是唯一</a:t>
            </a:r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的，</a:t>
            </a:r>
            <a:r>
              <a:rPr lang="zh-CN" altLang="en-US" sz="1200" b="1"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值可能是重复的</a:t>
            </a:r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。</a:t>
            </a:r>
            <a:endParaRPr lang="en-US" altLang="zh-CN" sz="12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2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sz="1200" b="1">
                <a:solidFill>
                  <a:schemeClr val="bg1"/>
                </a:solidFill>
              </a:rPr>
              <a:t>字典序列名 </a:t>
            </a:r>
            <a:r>
              <a:rPr lang="en-US" altLang="zh-CN" sz="1200" b="1">
                <a:solidFill>
                  <a:schemeClr val="bg1"/>
                </a:solidFill>
              </a:rPr>
              <a:t>= {'</a:t>
            </a:r>
            <a:r>
              <a:rPr lang="zh-CN" altLang="en-US" sz="1200" b="1">
                <a:solidFill>
                  <a:schemeClr val="bg1"/>
                </a:solidFill>
              </a:rPr>
              <a:t>华为</a:t>
            </a:r>
            <a:r>
              <a:rPr lang="en-US" altLang="zh-CN" sz="1200" b="1">
                <a:solidFill>
                  <a:schemeClr val="bg1"/>
                </a:solidFill>
              </a:rPr>
              <a:t>':520,'</a:t>
            </a:r>
            <a:r>
              <a:rPr lang="zh-CN" altLang="en-US" sz="1200" b="1">
                <a:solidFill>
                  <a:schemeClr val="bg1"/>
                </a:solidFill>
              </a:rPr>
              <a:t>小米</a:t>
            </a:r>
            <a:r>
              <a:rPr lang="en-US" altLang="zh-CN" sz="1200" b="1">
                <a:solidFill>
                  <a:schemeClr val="bg1"/>
                </a:solidFill>
              </a:rPr>
              <a:t>':520,'</a:t>
            </a:r>
            <a:r>
              <a:rPr lang="zh-CN" altLang="en-US" sz="1200" b="1">
                <a:solidFill>
                  <a:schemeClr val="bg1"/>
                </a:solidFill>
              </a:rPr>
              <a:t>苹果</a:t>
            </a:r>
            <a:r>
              <a:rPr lang="en-US" altLang="zh-CN" sz="1200" b="1">
                <a:solidFill>
                  <a:schemeClr val="bg1"/>
                </a:solidFill>
              </a:rPr>
              <a:t>':14,'</a:t>
            </a:r>
            <a:r>
              <a:rPr lang="zh-CN" altLang="en-US" sz="1200" b="1">
                <a:solidFill>
                  <a:schemeClr val="bg1"/>
                </a:solidFill>
              </a:rPr>
              <a:t>三星</a:t>
            </a:r>
            <a:r>
              <a:rPr lang="en-US" altLang="zh-CN" sz="1200" b="1">
                <a:solidFill>
                  <a:schemeClr val="bg1"/>
                </a:solidFill>
              </a:rPr>
              <a:t>':24}</a:t>
            </a:r>
            <a:endParaRPr lang="zh-CN" altLang="en-US" sz="1200" b="1">
              <a:solidFill>
                <a:schemeClr val="bg1"/>
              </a:solidFill>
            </a:endParaRPr>
          </a:p>
          <a:p>
            <a:endParaRPr lang="en-US" altLang="zh-CN" sz="12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print(</a:t>
            </a:r>
            <a:r>
              <a:rPr lang="zh-CN" altLang="en-US" sz="1200" b="1">
                <a:solidFill>
                  <a:schemeClr val="bg1"/>
                </a:solidFill>
              </a:rPr>
              <a:t>字典序列名</a:t>
            </a:r>
            <a:r>
              <a:rPr lang="en-US" altLang="zh-CN" sz="1200" b="1">
                <a:solidFill>
                  <a:schemeClr val="bg1"/>
                </a:solidFill>
              </a:rPr>
              <a:t>['</a:t>
            </a:r>
            <a:r>
              <a:rPr lang="zh-CN" altLang="en-US" sz="1200" b="1">
                <a:solidFill>
                  <a:schemeClr val="bg1"/>
                </a:solidFill>
              </a:rPr>
              <a:t>小米</a:t>
            </a:r>
            <a:r>
              <a:rPr lang="en-US" altLang="zh-CN" sz="1200" b="1">
                <a:solidFill>
                  <a:schemeClr val="bg1"/>
                </a:solidFill>
              </a:rPr>
              <a:t>']</a:t>
            </a:r>
            <a:r>
              <a:rPr lang="en-US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       </a:t>
            </a:r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返回：</a:t>
            </a:r>
            <a:r>
              <a:rPr lang="en-US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520</a:t>
            </a:r>
          </a:p>
          <a:p>
            <a:endParaRPr lang="en-US" altLang="zh-CN" sz="12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print(</a:t>
            </a:r>
            <a:r>
              <a:rPr lang="zh-CN" altLang="en-US" sz="1200" b="1">
                <a:solidFill>
                  <a:schemeClr val="bg1"/>
                </a:solidFill>
              </a:rPr>
              <a:t>字典序列名</a:t>
            </a:r>
            <a:r>
              <a:rPr lang="en-US" altLang="zh-CN" sz="1200" b="1">
                <a:solidFill>
                  <a:schemeClr val="bg1"/>
                </a:solidFill>
              </a:rPr>
              <a:t>['</a:t>
            </a:r>
            <a:r>
              <a:rPr lang="zh-CN" altLang="en-US" sz="1200" b="1">
                <a:solidFill>
                  <a:schemeClr val="bg1"/>
                </a:solidFill>
              </a:rPr>
              <a:t>诺基亚</a:t>
            </a:r>
            <a:r>
              <a:rPr lang="en-US" altLang="zh-CN" sz="1200" b="1">
                <a:solidFill>
                  <a:schemeClr val="bg1"/>
                </a:solidFill>
              </a:rPr>
              <a:t>']</a:t>
            </a:r>
            <a:r>
              <a:rPr lang="en-US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    </a:t>
            </a:r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返回：报错</a:t>
            </a:r>
            <a:r>
              <a:rPr lang="en-US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</a:p>
          <a:p>
            <a:endParaRPr lang="en-US" altLang="zh-CN" sz="12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sz="1200" b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总结：如果键存在，我们返回值，否则报错。</a:t>
            </a:r>
            <a:endParaRPr lang="en-US" altLang="zh-CN" sz="1200" b="1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CEE0A56-10C0-49FF-9FC2-5338CCFB53A5}"/>
              </a:ext>
            </a:extLst>
          </p:cNvPr>
          <p:cNvSpPr txBox="1"/>
          <p:nvPr/>
        </p:nvSpPr>
        <p:spPr>
          <a:xfrm>
            <a:off x="619362" y="2499742"/>
            <a:ext cx="827311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字典的查询</a:t>
            </a:r>
            <a:r>
              <a:rPr lang="zh-CN" altLang="en-US" sz="12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方法</a:t>
            </a:r>
            <a:r>
              <a:rPr lang="zh-CN" altLang="en-US" sz="12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：</a:t>
            </a:r>
            <a:endParaRPr lang="en-US" altLang="zh-CN" sz="12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2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（</a:t>
            </a:r>
            <a:r>
              <a:rPr lang="en-US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）</a:t>
            </a:r>
            <a:r>
              <a:rPr lang="en-US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get( )  </a:t>
            </a:r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语法： </a:t>
            </a:r>
            <a:r>
              <a:rPr lang="zh-CN" altLang="en-US" sz="1200" b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字典序列名</a:t>
            </a:r>
            <a:r>
              <a:rPr lang="en-US" altLang="zh-CN" sz="1200" b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.get(</a:t>
            </a:r>
            <a:r>
              <a:rPr lang="zh-CN" altLang="en-US" sz="1200" b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键，随便写</a:t>
            </a:r>
            <a:r>
              <a:rPr lang="en-US" altLang="zh-CN" sz="1200" b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</a:p>
          <a:p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如果</a:t>
            </a:r>
            <a:r>
              <a:rPr lang="zh-CN" altLang="en-US" sz="12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键存在，返回值</a:t>
            </a:r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。如果键不存在，返回默认值，默认值是你随便写的内容，如果省略了这个参数，返回</a:t>
            </a:r>
            <a:r>
              <a:rPr lang="en-US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None</a:t>
            </a:r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。</a:t>
            </a:r>
            <a:endParaRPr lang="en-US" altLang="zh-CN" sz="12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2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（</a:t>
            </a:r>
            <a:r>
              <a:rPr lang="en-US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）</a:t>
            </a:r>
            <a:r>
              <a:rPr lang="en-US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values( )  </a:t>
            </a:r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语法： </a:t>
            </a:r>
            <a:r>
              <a:rPr lang="zh-CN" altLang="en-US" sz="1200" b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字典序列名</a:t>
            </a:r>
            <a:r>
              <a:rPr lang="en-US" altLang="zh-CN" sz="1200" b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.values(</a:t>
            </a:r>
            <a:r>
              <a:rPr lang="zh-CN" altLang="en-US" sz="1200" b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CN" sz="1200" b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 </a:t>
            </a:r>
            <a:r>
              <a:rPr lang="en-US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# </a:t>
            </a:r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返回字典中所有的值</a:t>
            </a:r>
            <a:endParaRPr lang="en-US" altLang="zh-CN" sz="12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2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（</a:t>
            </a:r>
            <a:r>
              <a:rPr lang="en-US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）</a:t>
            </a:r>
            <a:r>
              <a:rPr lang="en-US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items( )  </a:t>
            </a:r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语法：</a:t>
            </a:r>
            <a:r>
              <a:rPr lang="zh-CN" altLang="en-US" sz="1200" b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字典序列名</a:t>
            </a:r>
            <a:r>
              <a:rPr lang="en-US" altLang="zh-CN" sz="1200" b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.items( )            </a:t>
            </a:r>
            <a:r>
              <a:rPr lang="en-US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#</a:t>
            </a:r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可迭代对象（里面的数据是元组）</a:t>
            </a:r>
            <a:r>
              <a:rPr lang="en-US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</a:t>
            </a:r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迭代就是重复反馈过程</a:t>
            </a:r>
            <a:endParaRPr lang="en-US" altLang="zh-CN" sz="12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2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6280484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C1A4B08E-814A-4338-9444-59B3A886C0BC}"/>
              </a:ext>
            </a:extLst>
          </p:cNvPr>
          <p:cNvSpPr txBox="1"/>
          <p:nvPr/>
        </p:nvSpPr>
        <p:spPr>
          <a:xfrm>
            <a:off x="539552" y="267494"/>
            <a:ext cx="43924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05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         一、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字典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的循环遍历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57889D5-8A48-4AAE-903C-A92F7B29ED89}"/>
              </a:ext>
            </a:extLst>
          </p:cNvPr>
          <p:cNvSpPr txBox="1"/>
          <p:nvPr/>
        </p:nvSpPr>
        <p:spPr>
          <a:xfrm>
            <a:off x="611560" y="771550"/>
            <a:ext cx="73448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、</a:t>
            </a:r>
            <a:r>
              <a:rPr lang="zh-CN" altLang="en-US" sz="12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遍历</a:t>
            </a:r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字典的</a:t>
            </a:r>
            <a:r>
              <a:rPr lang="zh-CN" altLang="en-US" sz="12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键</a:t>
            </a:r>
            <a:endParaRPr lang="en-US" altLang="zh-CN" sz="1200" b="1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2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sz="1200" b="1">
                <a:solidFill>
                  <a:schemeClr val="bg1"/>
                </a:solidFill>
              </a:rPr>
              <a:t>字典序列名 </a:t>
            </a:r>
            <a:r>
              <a:rPr lang="en-US" altLang="zh-CN" sz="1200" b="1">
                <a:solidFill>
                  <a:schemeClr val="bg1"/>
                </a:solidFill>
              </a:rPr>
              <a:t>= {'</a:t>
            </a:r>
            <a:r>
              <a:rPr lang="zh-CN" altLang="en-US" sz="1200" b="1">
                <a:solidFill>
                  <a:schemeClr val="bg1"/>
                </a:solidFill>
              </a:rPr>
              <a:t>华为</a:t>
            </a:r>
            <a:r>
              <a:rPr lang="en-US" altLang="zh-CN" sz="1200" b="1">
                <a:solidFill>
                  <a:schemeClr val="bg1"/>
                </a:solidFill>
              </a:rPr>
              <a:t>':520,'</a:t>
            </a:r>
            <a:r>
              <a:rPr lang="zh-CN" altLang="en-US" sz="1200" b="1">
                <a:solidFill>
                  <a:schemeClr val="bg1"/>
                </a:solidFill>
              </a:rPr>
              <a:t>小米</a:t>
            </a:r>
            <a:r>
              <a:rPr lang="en-US" altLang="zh-CN" sz="1200" b="1">
                <a:solidFill>
                  <a:schemeClr val="bg1"/>
                </a:solidFill>
              </a:rPr>
              <a:t>':520,'</a:t>
            </a:r>
            <a:r>
              <a:rPr lang="zh-CN" altLang="en-US" sz="1200" b="1">
                <a:solidFill>
                  <a:schemeClr val="bg1"/>
                </a:solidFill>
              </a:rPr>
              <a:t>苹果</a:t>
            </a:r>
            <a:r>
              <a:rPr lang="en-US" altLang="zh-CN" sz="1200" b="1">
                <a:solidFill>
                  <a:schemeClr val="bg1"/>
                </a:solidFill>
              </a:rPr>
              <a:t>':14,'</a:t>
            </a:r>
            <a:r>
              <a:rPr lang="zh-CN" altLang="en-US" sz="1200" b="1">
                <a:solidFill>
                  <a:schemeClr val="bg1"/>
                </a:solidFill>
              </a:rPr>
              <a:t>三星</a:t>
            </a:r>
            <a:r>
              <a:rPr lang="en-US" altLang="zh-CN" sz="1200" b="1">
                <a:solidFill>
                  <a:schemeClr val="bg1"/>
                </a:solidFill>
              </a:rPr>
              <a:t>':24}</a:t>
            </a:r>
            <a:endParaRPr lang="zh-CN" altLang="en-US" sz="1200" b="1">
              <a:solidFill>
                <a:schemeClr val="bg1"/>
              </a:solidFill>
            </a:endParaRPr>
          </a:p>
          <a:p>
            <a:endParaRPr lang="en-US" altLang="zh-CN" sz="12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CN" sz="12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</a:t>
            </a:r>
            <a:r>
              <a:rPr lang="en-US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键 </a:t>
            </a:r>
            <a:r>
              <a:rPr lang="en-US" altLang="zh-CN" sz="12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</a:t>
            </a:r>
            <a:r>
              <a:rPr lang="en-US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zh-CN" altLang="en-US" sz="12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字典序列名</a:t>
            </a:r>
            <a:r>
              <a:rPr lang="en-US" altLang="zh-CN" sz="12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.keys( )</a:t>
            </a:r>
            <a:r>
              <a:rPr lang="en-US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</a:p>
          <a:p>
            <a:r>
              <a:rPr lang="en-US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print(</a:t>
            </a:r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键</a:t>
            </a:r>
            <a:r>
              <a:rPr lang="en-US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517F201-99D7-4E4D-AAC5-B997E2D4A6A5}"/>
              </a:ext>
            </a:extLst>
          </p:cNvPr>
          <p:cNvSpPr txBox="1"/>
          <p:nvPr/>
        </p:nvSpPr>
        <p:spPr>
          <a:xfrm>
            <a:off x="611560" y="2151867"/>
            <a:ext cx="73448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、</a:t>
            </a:r>
            <a:r>
              <a:rPr lang="zh-CN" altLang="en-US" sz="12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遍历</a:t>
            </a:r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字典的</a:t>
            </a:r>
            <a:r>
              <a:rPr lang="en-US" altLang="zh-CN" sz="12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value</a:t>
            </a:r>
          </a:p>
          <a:p>
            <a:endParaRPr lang="en-US" altLang="zh-CN" sz="12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sz="1200" b="1">
                <a:solidFill>
                  <a:schemeClr val="bg1"/>
                </a:solidFill>
              </a:rPr>
              <a:t>字典序列名 </a:t>
            </a:r>
            <a:r>
              <a:rPr lang="en-US" altLang="zh-CN" sz="1200" b="1">
                <a:solidFill>
                  <a:schemeClr val="bg1"/>
                </a:solidFill>
              </a:rPr>
              <a:t>= {'</a:t>
            </a:r>
            <a:r>
              <a:rPr lang="zh-CN" altLang="en-US" sz="1200" b="1">
                <a:solidFill>
                  <a:schemeClr val="bg1"/>
                </a:solidFill>
              </a:rPr>
              <a:t>华为</a:t>
            </a:r>
            <a:r>
              <a:rPr lang="en-US" altLang="zh-CN" sz="1200" b="1">
                <a:solidFill>
                  <a:schemeClr val="bg1"/>
                </a:solidFill>
              </a:rPr>
              <a:t>':520,'</a:t>
            </a:r>
            <a:r>
              <a:rPr lang="zh-CN" altLang="en-US" sz="1200" b="1">
                <a:solidFill>
                  <a:schemeClr val="bg1"/>
                </a:solidFill>
              </a:rPr>
              <a:t>小米</a:t>
            </a:r>
            <a:r>
              <a:rPr lang="en-US" altLang="zh-CN" sz="1200" b="1">
                <a:solidFill>
                  <a:schemeClr val="bg1"/>
                </a:solidFill>
              </a:rPr>
              <a:t>':520,'</a:t>
            </a:r>
            <a:r>
              <a:rPr lang="zh-CN" altLang="en-US" sz="1200" b="1">
                <a:solidFill>
                  <a:schemeClr val="bg1"/>
                </a:solidFill>
              </a:rPr>
              <a:t>苹果</a:t>
            </a:r>
            <a:r>
              <a:rPr lang="en-US" altLang="zh-CN" sz="1200" b="1">
                <a:solidFill>
                  <a:schemeClr val="bg1"/>
                </a:solidFill>
              </a:rPr>
              <a:t>':14,'</a:t>
            </a:r>
            <a:r>
              <a:rPr lang="zh-CN" altLang="en-US" sz="1200" b="1">
                <a:solidFill>
                  <a:schemeClr val="bg1"/>
                </a:solidFill>
              </a:rPr>
              <a:t>三星</a:t>
            </a:r>
            <a:r>
              <a:rPr lang="en-US" altLang="zh-CN" sz="1200" b="1">
                <a:solidFill>
                  <a:schemeClr val="bg1"/>
                </a:solidFill>
              </a:rPr>
              <a:t>':24}</a:t>
            </a:r>
            <a:endParaRPr lang="zh-CN" altLang="en-US" sz="1200" b="1">
              <a:solidFill>
                <a:schemeClr val="bg1"/>
              </a:solidFill>
            </a:endParaRPr>
          </a:p>
          <a:p>
            <a:endParaRPr lang="en-US" altLang="zh-CN" sz="12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CN" sz="12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</a:t>
            </a:r>
            <a:r>
              <a:rPr lang="en-US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值 </a:t>
            </a:r>
            <a:r>
              <a:rPr lang="en-US" altLang="zh-CN" sz="12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</a:t>
            </a:r>
            <a:r>
              <a:rPr lang="en-US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zh-CN" altLang="en-US" sz="12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字典序列名</a:t>
            </a:r>
            <a:r>
              <a:rPr lang="en-US" altLang="zh-CN" sz="12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.values( )</a:t>
            </a:r>
            <a:r>
              <a:rPr lang="en-US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</a:p>
          <a:p>
            <a:r>
              <a:rPr lang="en-US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print(</a:t>
            </a:r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值</a:t>
            </a:r>
            <a:r>
              <a:rPr lang="en-US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A5D47AC-9E90-470F-8967-37E6C2584B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8104" y="436771"/>
            <a:ext cx="2551889" cy="2530623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FA10FE20-163D-4631-A408-33DF4CE6A05E}"/>
              </a:ext>
            </a:extLst>
          </p:cNvPr>
          <p:cNvSpPr txBox="1"/>
          <p:nvPr/>
        </p:nvSpPr>
        <p:spPr>
          <a:xfrm>
            <a:off x="4427984" y="3723878"/>
            <a:ext cx="48965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>
                <a:solidFill>
                  <a:schemeClr val="bg1"/>
                </a:solidFill>
              </a:rPr>
              <a:t>什么叫</a:t>
            </a:r>
            <a:r>
              <a:rPr lang="zh-CN" altLang="en-US" sz="1600" b="1">
                <a:solidFill>
                  <a:srgbClr val="FFFF00"/>
                </a:solidFill>
              </a:rPr>
              <a:t>遍历</a:t>
            </a:r>
            <a:r>
              <a:rPr lang="zh-CN" altLang="en-US" sz="1600" b="1">
                <a:solidFill>
                  <a:schemeClr val="bg1"/>
                </a:solidFill>
              </a:rPr>
              <a:t>？</a:t>
            </a:r>
            <a:r>
              <a:rPr lang="zh-CN" altLang="en-US" sz="1400" b="1">
                <a:solidFill>
                  <a:schemeClr val="bg1"/>
                </a:solidFill>
              </a:rPr>
              <a:t>就是全部数据都访问了就叫</a:t>
            </a:r>
            <a:r>
              <a:rPr lang="zh-CN" altLang="en-US" sz="1400" b="1">
                <a:solidFill>
                  <a:srgbClr val="FFFF00"/>
                </a:solidFill>
              </a:rPr>
              <a:t>遍历</a:t>
            </a:r>
            <a:r>
              <a:rPr lang="zh-CN" altLang="en-US" sz="1400" b="1">
                <a:solidFill>
                  <a:schemeClr val="bg1"/>
                </a:solidFill>
              </a:rPr>
              <a:t>。</a:t>
            </a:r>
            <a:endParaRPr lang="zh-CN" altLang="en-US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901934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52E3C16-8AB8-4596-8E56-AB5109B33785}"/>
              </a:ext>
            </a:extLst>
          </p:cNvPr>
          <p:cNvSpPr txBox="1"/>
          <p:nvPr/>
        </p:nvSpPr>
        <p:spPr>
          <a:xfrm>
            <a:off x="539552" y="267494"/>
            <a:ext cx="43924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05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         一、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字典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的循环遍历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5CF5492-B2D6-4EEA-9E86-A7AB131955BC}"/>
              </a:ext>
            </a:extLst>
          </p:cNvPr>
          <p:cNvSpPr txBox="1"/>
          <p:nvPr/>
        </p:nvSpPr>
        <p:spPr>
          <a:xfrm>
            <a:off x="611560" y="771550"/>
            <a:ext cx="73448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、</a:t>
            </a:r>
            <a:r>
              <a:rPr lang="zh-CN" altLang="en-US" sz="12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遍历</a:t>
            </a:r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字典的</a:t>
            </a:r>
            <a:r>
              <a:rPr lang="zh-CN" altLang="en-US" sz="12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元素    </a:t>
            </a:r>
            <a:r>
              <a:rPr lang="zh-CN" altLang="en-US" sz="12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（返回：每行是一个元组）</a:t>
            </a:r>
            <a:endParaRPr lang="en-US" altLang="zh-CN" sz="1200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2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sz="1200" b="1">
                <a:solidFill>
                  <a:schemeClr val="bg1"/>
                </a:solidFill>
              </a:rPr>
              <a:t>字典序列名 </a:t>
            </a:r>
            <a:r>
              <a:rPr lang="en-US" altLang="zh-CN" sz="1200" b="1">
                <a:solidFill>
                  <a:schemeClr val="bg1"/>
                </a:solidFill>
              </a:rPr>
              <a:t>= {'</a:t>
            </a:r>
            <a:r>
              <a:rPr lang="zh-CN" altLang="en-US" sz="1200" b="1">
                <a:solidFill>
                  <a:schemeClr val="bg1"/>
                </a:solidFill>
              </a:rPr>
              <a:t>华为</a:t>
            </a:r>
            <a:r>
              <a:rPr lang="en-US" altLang="zh-CN" sz="1200" b="1">
                <a:solidFill>
                  <a:schemeClr val="bg1"/>
                </a:solidFill>
              </a:rPr>
              <a:t>':520,'</a:t>
            </a:r>
            <a:r>
              <a:rPr lang="zh-CN" altLang="en-US" sz="1200" b="1">
                <a:solidFill>
                  <a:schemeClr val="bg1"/>
                </a:solidFill>
              </a:rPr>
              <a:t>小米</a:t>
            </a:r>
            <a:r>
              <a:rPr lang="en-US" altLang="zh-CN" sz="1200" b="1">
                <a:solidFill>
                  <a:schemeClr val="bg1"/>
                </a:solidFill>
              </a:rPr>
              <a:t>':520,'</a:t>
            </a:r>
            <a:r>
              <a:rPr lang="zh-CN" altLang="en-US" sz="1200" b="1">
                <a:solidFill>
                  <a:schemeClr val="bg1"/>
                </a:solidFill>
              </a:rPr>
              <a:t>苹果</a:t>
            </a:r>
            <a:r>
              <a:rPr lang="en-US" altLang="zh-CN" sz="1200" b="1">
                <a:solidFill>
                  <a:schemeClr val="bg1"/>
                </a:solidFill>
              </a:rPr>
              <a:t>':14,'</a:t>
            </a:r>
            <a:r>
              <a:rPr lang="zh-CN" altLang="en-US" sz="1200" b="1">
                <a:solidFill>
                  <a:schemeClr val="bg1"/>
                </a:solidFill>
              </a:rPr>
              <a:t>三星</a:t>
            </a:r>
            <a:r>
              <a:rPr lang="en-US" altLang="zh-CN" sz="1200" b="1">
                <a:solidFill>
                  <a:schemeClr val="bg1"/>
                </a:solidFill>
              </a:rPr>
              <a:t>':24}</a:t>
            </a:r>
            <a:endParaRPr lang="zh-CN" altLang="en-US" sz="1200" b="1">
              <a:solidFill>
                <a:schemeClr val="bg1"/>
              </a:solidFill>
            </a:endParaRPr>
          </a:p>
          <a:p>
            <a:endParaRPr lang="en-US" altLang="zh-CN" sz="12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CN" sz="12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</a:t>
            </a:r>
            <a:r>
              <a:rPr lang="en-US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元素 </a:t>
            </a:r>
            <a:r>
              <a:rPr lang="en-US" altLang="zh-CN" sz="12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</a:t>
            </a:r>
            <a:r>
              <a:rPr lang="en-US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zh-CN" altLang="en-US" sz="12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字典序列名</a:t>
            </a:r>
            <a:r>
              <a:rPr lang="en-US" altLang="zh-CN" sz="12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.items( )</a:t>
            </a:r>
            <a:r>
              <a:rPr lang="en-US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</a:p>
          <a:p>
            <a:r>
              <a:rPr lang="en-US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print(</a:t>
            </a:r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元素</a:t>
            </a:r>
            <a:r>
              <a:rPr lang="en-US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2109EAA-E027-4FEE-AA09-D1C30EF1B6AB}"/>
              </a:ext>
            </a:extLst>
          </p:cNvPr>
          <p:cNvSpPr txBox="1"/>
          <p:nvPr/>
        </p:nvSpPr>
        <p:spPr>
          <a:xfrm>
            <a:off x="611560" y="2355726"/>
            <a:ext cx="73448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、</a:t>
            </a:r>
            <a:r>
              <a:rPr lang="zh-CN" altLang="en-US" sz="12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遍历</a:t>
            </a:r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字典的</a:t>
            </a:r>
            <a:r>
              <a:rPr lang="zh-CN" altLang="en-US" sz="12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键和值</a:t>
            </a:r>
            <a:endParaRPr lang="en-US" altLang="zh-CN" sz="1200" b="1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2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sz="1200" b="1">
                <a:solidFill>
                  <a:schemeClr val="bg1"/>
                </a:solidFill>
              </a:rPr>
              <a:t>字典序列名 </a:t>
            </a:r>
            <a:r>
              <a:rPr lang="en-US" altLang="zh-CN" sz="1200" b="1">
                <a:solidFill>
                  <a:schemeClr val="bg1"/>
                </a:solidFill>
              </a:rPr>
              <a:t>= {'</a:t>
            </a:r>
            <a:r>
              <a:rPr lang="zh-CN" altLang="en-US" sz="1200" b="1">
                <a:solidFill>
                  <a:schemeClr val="bg1"/>
                </a:solidFill>
              </a:rPr>
              <a:t>华为</a:t>
            </a:r>
            <a:r>
              <a:rPr lang="en-US" altLang="zh-CN" sz="1200" b="1">
                <a:solidFill>
                  <a:schemeClr val="bg1"/>
                </a:solidFill>
              </a:rPr>
              <a:t>':520,'</a:t>
            </a:r>
            <a:r>
              <a:rPr lang="zh-CN" altLang="en-US" sz="1200" b="1">
                <a:solidFill>
                  <a:schemeClr val="bg1"/>
                </a:solidFill>
              </a:rPr>
              <a:t>小米</a:t>
            </a:r>
            <a:r>
              <a:rPr lang="en-US" altLang="zh-CN" sz="1200" b="1">
                <a:solidFill>
                  <a:schemeClr val="bg1"/>
                </a:solidFill>
              </a:rPr>
              <a:t>':520,'</a:t>
            </a:r>
            <a:r>
              <a:rPr lang="zh-CN" altLang="en-US" sz="1200" b="1">
                <a:solidFill>
                  <a:schemeClr val="bg1"/>
                </a:solidFill>
              </a:rPr>
              <a:t>苹果</a:t>
            </a:r>
            <a:r>
              <a:rPr lang="en-US" altLang="zh-CN" sz="1200" b="1">
                <a:solidFill>
                  <a:schemeClr val="bg1"/>
                </a:solidFill>
              </a:rPr>
              <a:t>':14,'</a:t>
            </a:r>
            <a:r>
              <a:rPr lang="zh-CN" altLang="en-US" sz="1200" b="1">
                <a:solidFill>
                  <a:schemeClr val="bg1"/>
                </a:solidFill>
              </a:rPr>
              <a:t>三星</a:t>
            </a:r>
            <a:r>
              <a:rPr lang="en-US" altLang="zh-CN" sz="1200" b="1">
                <a:solidFill>
                  <a:schemeClr val="bg1"/>
                </a:solidFill>
              </a:rPr>
              <a:t>':24}</a:t>
            </a:r>
            <a:endParaRPr lang="zh-CN" altLang="en-US" sz="1200" b="1">
              <a:solidFill>
                <a:schemeClr val="bg1"/>
              </a:solidFill>
            </a:endParaRPr>
          </a:p>
          <a:p>
            <a:endParaRPr lang="en-US" altLang="zh-CN" sz="12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CN" sz="12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</a:t>
            </a:r>
            <a:r>
              <a:rPr lang="en-US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键 </a:t>
            </a:r>
            <a:r>
              <a:rPr lang="en-US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值 </a:t>
            </a:r>
            <a:r>
              <a:rPr lang="en-US" altLang="zh-CN" sz="12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</a:t>
            </a:r>
            <a:r>
              <a:rPr lang="en-US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zh-CN" altLang="en-US" sz="12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字典序列名</a:t>
            </a:r>
            <a:r>
              <a:rPr lang="en-US" altLang="zh-CN" sz="12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.items( )</a:t>
            </a:r>
            <a:r>
              <a:rPr lang="en-US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</a:p>
          <a:p>
            <a:r>
              <a:rPr lang="en-US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print( f' {</a:t>
            </a:r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键</a:t>
            </a:r>
            <a:r>
              <a:rPr lang="en-US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} = {</a:t>
            </a:r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值</a:t>
            </a:r>
            <a:r>
              <a:rPr lang="en-US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} ')</a:t>
            </a:r>
          </a:p>
        </p:txBody>
      </p:sp>
    </p:spTree>
    <p:extLst>
      <p:ext uri="{BB962C8B-B14F-4D97-AF65-F5344CB8AC3E}">
        <p14:creationId xmlns:p14="http://schemas.microsoft.com/office/powerpoint/2010/main" val="371019018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9B1E71DB-C790-4CB3-9C28-222600C72EC6}"/>
              </a:ext>
            </a:extLst>
          </p:cNvPr>
          <p:cNvSpPr txBox="1"/>
          <p:nvPr/>
        </p:nvSpPr>
        <p:spPr>
          <a:xfrm>
            <a:off x="539552" y="267494"/>
            <a:ext cx="30963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05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字典与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集合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C136154-E0DD-4C3A-8DE3-2A64FF51C6A1}"/>
              </a:ext>
            </a:extLst>
          </p:cNvPr>
          <p:cNvSpPr txBox="1"/>
          <p:nvPr/>
        </p:nvSpPr>
        <p:spPr>
          <a:xfrm>
            <a:off x="611560" y="771550"/>
            <a:ext cx="734481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创建集合：可以用</a:t>
            </a:r>
            <a:r>
              <a:rPr lang="en-US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{ } </a:t>
            </a:r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或 </a:t>
            </a:r>
            <a:r>
              <a:rPr lang="en-US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set( )</a:t>
            </a:r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创建集合，但是创建空集合必需用</a:t>
            </a:r>
            <a:r>
              <a:rPr lang="en-US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set( )</a:t>
            </a:r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，因为</a:t>
            </a:r>
            <a:r>
              <a:rPr lang="en-US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{ }</a:t>
            </a:r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创建的是空字典</a:t>
            </a:r>
            <a:endParaRPr lang="en-US" altLang="zh-CN" sz="12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2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集合的特点： </a:t>
            </a:r>
            <a:r>
              <a:rPr lang="en-US" altLang="zh-CN" sz="12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(1)</a:t>
            </a:r>
            <a:r>
              <a:rPr lang="zh-CN" altLang="en-US" sz="12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自动去除重复数据  </a:t>
            </a:r>
            <a:r>
              <a:rPr lang="en-US" altLang="zh-CN" sz="1200" b="1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(2)</a:t>
            </a:r>
            <a:r>
              <a:rPr lang="zh-CN" altLang="en-US" sz="1200" b="1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顺序是随机的，所以不支持下标</a:t>
            </a:r>
            <a:endParaRPr lang="en-US" altLang="zh-CN" sz="1200" b="1">
              <a:solidFill>
                <a:schemeClr val="accent4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2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集合名 </a:t>
            </a:r>
            <a:r>
              <a:rPr lang="en-US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= {1,2,3,4,5,6,7}</a:t>
            </a:r>
          </a:p>
          <a:p>
            <a:endParaRPr lang="en-US" altLang="zh-CN" sz="12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集合名 </a:t>
            </a:r>
            <a:r>
              <a:rPr lang="en-US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= {1,2,3,4,4,5,5,6,7}	# {1, 2, 3, 4, 5, 6, 7}            </a:t>
            </a:r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自动去重复</a:t>
            </a:r>
            <a:endParaRPr lang="en-US" altLang="zh-CN" sz="12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2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空集合 </a:t>
            </a:r>
            <a:r>
              <a:rPr lang="en-US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= set( )</a:t>
            </a:r>
          </a:p>
          <a:p>
            <a:endParaRPr lang="en-US" altLang="zh-CN" sz="12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3019865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732CB18-6AF9-4CDD-9B46-F1CE053718BC}"/>
              </a:ext>
            </a:extLst>
          </p:cNvPr>
          <p:cNvSpPr txBox="1"/>
          <p:nvPr/>
        </p:nvSpPr>
        <p:spPr>
          <a:xfrm>
            <a:off x="539552" y="267494"/>
            <a:ext cx="30963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05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字典与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集合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3F2596F-FF5B-46AA-808C-91B4A31840E9}"/>
              </a:ext>
            </a:extLst>
          </p:cNvPr>
          <p:cNvSpPr txBox="1"/>
          <p:nvPr/>
        </p:nvSpPr>
        <p:spPr>
          <a:xfrm>
            <a:off x="611560" y="771550"/>
            <a:ext cx="734481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增加数据：</a:t>
            </a:r>
            <a:endParaRPr lang="en-US" altLang="zh-CN" sz="12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2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sz="12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集合名</a:t>
            </a:r>
            <a:r>
              <a:rPr lang="en-US" altLang="zh-CN" sz="12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.add(</a:t>
            </a:r>
            <a:r>
              <a:rPr lang="zh-CN" altLang="en-US" sz="12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数据</a:t>
            </a:r>
            <a:r>
              <a:rPr lang="en-US" altLang="zh-CN" sz="12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r>
              <a:rPr lang="en-US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# </a:t>
            </a:r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因为集合自动去重复，所以增加重复内容时不进行任何操作</a:t>
            </a:r>
            <a:endParaRPr lang="en-US" altLang="zh-CN" sz="12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2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追加数据序列：</a:t>
            </a:r>
            <a:endParaRPr lang="en-US" altLang="zh-CN" sz="12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2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sz="12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集合名</a:t>
            </a:r>
            <a:r>
              <a:rPr lang="en-US" altLang="zh-CN" sz="12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.update(</a:t>
            </a:r>
            <a:r>
              <a:rPr lang="zh-CN" altLang="en-US" sz="12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数据序列</a:t>
            </a:r>
            <a:r>
              <a:rPr lang="en-US" altLang="zh-CN" sz="12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        </a:t>
            </a:r>
            <a:r>
              <a:rPr lang="en-US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# </a:t>
            </a:r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数据序列：列表，字符串，元组</a:t>
            </a:r>
            <a:endParaRPr lang="en-US" altLang="zh-CN" sz="12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2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删除数据：</a:t>
            </a:r>
            <a:endParaRPr lang="en-US" altLang="zh-CN" sz="12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2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sz="12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集合名</a:t>
            </a:r>
            <a:r>
              <a:rPr lang="en-US" altLang="zh-CN" sz="12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.remove(</a:t>
            </a:r>
            <a:r>
              <a:rPr lang="zh-CN" altLang="en-US" sz="12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数据</a:t>
            </a:r>
            <a:r>
              <a:rPr lang="en-US" altLang="zh-CN" sz="12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r>
              <a:rPr lang="en-US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   #  </a:t>
            </a:r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如果数据不存在，报错</a:t>
            </a:r>
            <a:endParaRPr lang="en-US" altLang="zh-CN" sz="12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2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sz="12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集合名</a:t>
            </a:r>
            <a:r>
              <a:rPr lang="en-US" altLang="zh-CN" sz="12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.discard(</a:t>
            </a:r>
            <a:r>
              <a:rPr lang="zh-CN" altLang="en-US" sz="12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数据</a:t>
            </a:r>
            <a:r>
              <a:rPr lang="en-US" altLang="zh-CN" sz="12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           </a:t>
            </a:r>
            <a:r>
              <a:rPr lang="en-US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# </a:t>
            </a:r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如果数据不存在，不报错</a:t>
            </a:r>
            <a:endParaRPr lang="en-US" altLang="zh-CN" sz="12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2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集合名</a:t>
            </a:r>
            <a:r>
              <a:rPr lang="en-US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.pop( )                       # </a:t>
            </a:r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随机删除集合中某个数据，并返回这个数据</a:t>
            </a:r>
            <a:endParaRPr lang="en-US" altLang="zh-CN" sz="12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查看返回数据    变量名 </a:t>
            </a:r>
            <a:r>
              <a:rPr lang="en-US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=</a:t>
            </a:r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集合名</a:t>
            </a:r>
            <a:r>
              <a:rPr lang="en-US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.pop( )</a:t>
            </a:r>
          </a:p>
          <a:p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查看被删除的数据    </a:t>
            </a:r>
            <a:r>
              <a:rPr lang="en-US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print(</a:t>
            </a:r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变量名</a:t>
            </a:r>
            <a:r>
              <a:rPr lang="en-US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</a:p>
          <a:p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查看集合还剩下什么   </a:t>
            </a:r>
            <a:r>
              <a:rPr lang="en-US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print(</a:t>
            </a:r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集合名</a:t>
            </a:r>
            <a:r>
              <a:rPr lang="en-US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25481506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35FBC0D-4F36-4E96-ACA3-E5A2006B22FB}"/>
              </a:ext>
            </a:extLst>
          </p:cNvPr>
          <p:cNvSpPr txBox="1"/>
          <p:nvPr/>
        </p:nvSpPr>
        <p:spPr>
          <a:xfrm>
            <a:off x="539552" y="267494"/>
            <a:ext cx="22322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Python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基础入门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7D36834-D5D9-4F94-AF3D-FACD69FB7D6D}"/>
              </a:ext>
            </a:extLst>
          </p:cNvPr>
          <p:cNvSpPr txBox="1"/>
          <p:nvPr/>
        </p:nvSpPr>
        <p:spPr>
          <a:xfrm>
            <a:off x="1331640" y="828279"/>
            <a:ext cx="705678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四、变量与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格式化字符串</a:t>
            </a:r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indent="457200"/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变量名规则：支持</a:t>
            </a:r>
            <a:r>
              <a:rPr lang="zh-CN" altLang="en-US" sz="14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汉字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，并且也可以由</a:t>
            </a:r>
            <a:r>
              <a:rPr lang="zh-CN" altLang="en-US" sz="14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字母、数字和下划线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构成，但</a:t>
            </a:r>
            <a:r>
              <a:rPr lang="zh-CN" altLang="en-US" sz="14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不能以数字开头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，且</a:t>
            </a:r>
            <a:r>
              <a:rPr lang="zh-CN" altLang="en-US" sz="14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区分大小写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。</a:t>
            </a:r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indent="457200"/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indent="457200"/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给变量赋值：</a:t>
            </a:r>
            <a:r>
              <a:rPr lang="zh-CN" altLang="en-US" sz="10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变量名 </a:t>
            </a:r>
            <a:r>
              <a:rPr lang="en-US" altLang="zh-CN" sz="10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= 5</a:t>
            </a:r>
            <a:endParaRPr lang="en-US" altLang="zh-CN" sz="1400" b="1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indent="457200"/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indent="457200"/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多变量赋值：</a:t>
            </a:r>
            <a:r>
              <a:rPr lang="zh-CN" altLang="en-US" sz="10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变量名</a:t>
            </a:r>
            <a:r>
              <a:rPr lang="en-US" altLang="zh-CN" sz="10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r>
              <a:rPr lang="zh-CN" altLang="en-US" sz="10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，变量名</a:t>
            </a:r>
            <a:r>
              <a:rPr lang="en-US" altLang="zh-CN" sz="10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zh-CN" altLang="en-US" sz="10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，变量名</a:t>
            </a:r>
            <a:r>
              <a:rPr lang="en-US" altLang="zh-CN" sz="10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 = 7</a:t>
            </a:r>
            <a:r>
              <a:rPr lang="zh-CN" altLang="en-US" sz="10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，</a:t>
            </a:r>
            <a:r>
              <a:rPr lang="en-US" altLang="zh-CN" sz="10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  <a:r>
              <a:rPr lang="zh-CN" altLang="en-US" sz="10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，</a:t>
            </a:r>
            <a:r>
              <a:rPr lang="en-US" altLang="zh-CN" sz="10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       </a:t>
            </a:r>
            <a:r>
              <a:rPr lang="zh-CN" altLang="en-US" sz="10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变量名</a:t>
            </a:r>
            <a:r>
              <a:rPr lang="en-US" altLang="zh-CN" sz="10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 = </a:t>
            </a:r>
            <a:r>
              <a:rPr lang="zh-CN" altLang="en-US" sz="10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变量名</a:t>
            </a:r>
            <a:r>
              <a:rPr lang="en-US" altLang="zh-CN" sz="10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 = </a:t>
            </a:r>
            <a:r>
              <a:rPr lang="zh-CN" altLang="en-US" sz="10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变量名</a:t>
            </a:r>
            <a:r>
              <a:rPr lang="en-US" altLang="zh-CN" sz="10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 = 2</a:t>
            </a:r>
          </a:p>
          <a:p>
            <a:pPr indent="457200"/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indent="457200"/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交换变量赋值 </a:t>
            </a:r>
            <a:r>
              <a:rPr lang="en-US" altLang="zh-CN" sz="14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x,y = y,x</a:t>
            </a:r>
          </a:p>
          <a:p>
            <a:pPr indent="457200"/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indent="457200"/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语法：</a:t>
            </a:r>
            <a:r>
              <a:rPr lang="en-US" altLang="zh-CN" sz="14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f'{</a:t>
            </a:r>
            <a:r>
              <a:rPr lang="zh-CN" altLang="en-US" sz="14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表达式</a:t>
            </a:r>
            <a:r>
              <a:rPr lang="en-US" altLang="zh-CN" sz="14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}'</a:t>
            </a:r>
            <a:endParaRPr lang="zh-CN" altLang="en-US" sz="1400" b="1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6247657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BF8437AA-D1C1-488D-B73E-1B880F0A2CD3}"/>
              </a:ext>
            </a:extLst>
          </p:cNvPr>
          <p:cNvSpPr txBox="1"/>
          <p:nvPr/>
        </p:nvSpPr>
        <p:spPr>
          <a:xfrm>
            <a:off x="539552" y="267494"/>
            <a:ext cx="30963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05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字典与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集合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B2FD0BC-07D1-45FE-9446-0F1C43801334}"/>
              </a:ext>
            </a:extLst>
          </p:cNvPr>
          <p:cNvSpPr txBox="1"/>
          <p:nvPr/>
        </p:nvSpPr>
        <p:spPr>
          <a:xfrm>
            <a:off x="611560" y="771550"/>
            <a:ext cx="734481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查找数据：</a:t>
            </a:r>
            <a:endParaRPr lang="en-US" altLang="zh-CN" sz="12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2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CN" sz="12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</a:t>
            </a:r>
            <a:r>
              <a:rPr lang="en-US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 </a:t>
            </a:r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判断数据是否</a:t>
            </a:r>
            <a:r>
              <a:rPr lang="zh-CN" altLang="en-US" sz="12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在</a:t>
            </a:r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集合序列中</a:t>
            </a:r>
            <a:endParaRPr lang="en-US" altLang="zh-CN" sz="12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2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CN" sz="12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not in</a:t>
            </a:r>
            <a:r>
              <a:rPr lang="en-US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</a:t>
            </a:r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判断数据</a:t>
            </a:r>
            <a:r>
              <a:rPr lang="zh-CN" altLang="en-US" sz="12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不在</a:t>
            </a:r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集合序列中</a:t>
            </a:r>
            <a:endParaRPr lang="en-US" altLang="zh-CN" sz="12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2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print( </a:t>
            </a:r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数据</a:t>
            </a:r>
            <a:r>
              <a:rPr lang="en-US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CN" sz="12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</a:t>
            </a:r>
            <a:r>
              <a:rPr lang="en-US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集合名 </a:t>
            </a:r>
            <a:r>
              <a:rPr lang="en-US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                          # </a:t>
            </a:r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返回 </a:t>
            </a:r>
            <a:r>
              <a:rPr lang="en-US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True </a:t>
            </a:r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或 </a:t>
            </a:r>
            <a:r>
              <a:rPr lang="en-US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False  </a:t>
            </a:r>
          </a:p>
          <a:p>
            <a:endParaRPr lang="en-US" altLang="zh-CN" sz="12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print( </a:t>
            </a:r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数据 </a:t>
            </a:r>
            <a:r>
              <a:rPr lang="en-US" altLang="zh-CN" sz="12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not in </a:t>
            </a:r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集合名 </a:t>
            </a:r>
            <a:r>
              <a:rPr lang="en-US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	 # </a:t>
            </a:r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返回 </a:t>
            </a:r>
            <a:r>
              <a:rPr lang="en-US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True </a:t>
            </a:r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或 </a:t>
            </a:r>
            <a:r>
              <a:rPr lang="en-US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False </a:t>
            </a:r>
          </a:p>
        </p:txBody>
      </p:sp>
    </p:spTree>
    <p:extLst>
      <p:ext uri="{BB962C8B-B14F-4D97-AF65-F5344CB8AC3E}">
        <p14:creationId xmlns:p14="http://schemas.microsoft.com/office/powerpoint/2010/main" val="137382540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12B447B-1016-4C62-A8F9-F6013D4446D6}"/>
              </a:ext>
            </a:extLst>
          </p:cNvPr>
          <p:cNvSpPr txBox="1"/>
          <p:nvPr/>
        </p:nvSpPr>
        <p:spPr>
          <a:xfrm>
            <a:off x="899592" y="915566"/>
            <a:ext cx="712879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>
                <a:solidFill>
                  <a:schemeClr val="bg1"/>
                </a:solidFill>
              </a:rPr>
              <a:t>第</a:t>
            </a:r>
            <a:r>
              <a:rPr lang="en-US" altLang="zh-CN" sz="1400" b="1">
                <a:solidFill>
                  <a:schemeClr val="bg1"/>
                </a:solidFill>
              </a:rPr>
              <a:t>1</a:t>
            </a:r>
            <a:r>
              <a:rPr lang="zh-CN" altLang="en-US" sz="1400" b="1">
                <a:solidFill>
                  <a:schemeClr val="bg1"/>
                </a:solidFill>
              </a:rPr>
              <a:t>课 我们学习</a:t>
            </a:r>
            <a:r>
              <a:rPr lang="en-US" altLang="zh-CN" sz="1400" b="1">
                <a:solidFill>
                  <a:schemeClr val="bg1"/>
                </a:solidFill>
              </a:rPr>
              <a:t>3</a:t>
            </a:r>
            <a:r>
              <a:rPr lang="zh-CN" altLang="en-US" sz="1400" b="1">
                <a:solidFill>
                  <a:schemeClr val="bg1"/>
                </a:solidFill>
              </a:rPr>
              <a:t>种类型转换    </a:t>
            </a:r>
            <a:r>
              <a:rPr lang="en-US" altLang="zh-CN" sz="1400" b="1">
                <a:solidFill>
                  <a:schemeClr val="bg1"/>
                </a:solidFill>
              </a:rPr>
              <a:t>int( )   float( )   str( ) </a:t>
            </a:r>
          </a:p>
          <a:p>
            <a:endParaRPr lang="en-US" altLang="zh-CN" sz="1400" b="1">
              <a:solidFill>
                <a:schemeClr val="bg1"/>
              </a:solidFill>
            </a:endParaRPr>
          </a:p>
          <a:p>
            <a:r>
              <a:rPr lang="zh-CN" altLang="en-US" sz="1400" b="1">
                <a:solidFill>
                  <a:schemeClr val="bg1"/>
                </a:solidFill>
              </a:rPr>
              <a:t>第</a:t>
            </a:r>
            <a:r>
              <a:rPr lang="en-US" altLang="zh-CN" sz="1400" b="1">
                <a:solidFill>
                  <a:schemeClr val="bg1"/>
                </a:solidFill>
              </a:rPr>
              <a:t>3</a:t>
            </a:r>
            <a:r>
              <a:rPr lang="zh-CN" altLang="en-US" sz="1400" b="1">
                <a:solidFill>
                  <a:schemeClr val="bg1"/>
                </a:solidFill>
              </a:rPr>
              <a:t>课，我们又学习</a:t>
            </a:r>
            <a:r>
              <a:rPr lang="en-US" altLang="zh-CN" sz="1400" b="1">
                <a:solidFill>
                  <a:schemeClr val="bg1"/>
                </a:solidFill>
              </a:rPr>
              <a:t>2</a:t>
            </a:r>
            <a:r>
              <a:rPr lang="zh-CN" altLang="en-US" sz="1400" b="1">
                <a:solidFill>
                  <a:schemeClr val="bg1"/>
                </a:solidFill>
              </a:rPr>
              <a:t>种类型转换</a:t>
            </a:r>
            <a:endParaRPr lang="en-US" altLang="zh-CN" sz="1400" b="1">
              <a:solidFill>
                <a:schemeClr val="bg1"/>
              </a:solidFill>
            </a:endParaRPr>
          </a:p>
          <a:p>
            <a:endParaRPr lang="en-US" altLang="zh-CN" sz="1400" b="1">
              <a:solidFill>
                <a:schemeClr val="bg1"/>
              </a:solidFill>
            </a:endParaRPr>
          </a:p>
          <a:p>
            <a:r>
              <a:rPr lang="en-US" altLang="zh-CN" sz="1400" b="1">
                <a:solidFill>
                  <a:srgbClr val="FFFF00"/>
                </a:solidFill>
              </a:rPr>
              <a:t>list(</a:t>
            </a:r>
            <a:r>
              <a:rPr lang="zh-CN" altLang="en-US" sz="1400" b="1">
                <a:solidFill>
                  <a:srgbClr val="FFFF00"/>
                </a:solidFill>
              </a:rPr>
              <a:t>序列名</a:t>
            </a:r>
            <a:r>
              <a:rPr lang="en-US" altLang="zh-CN" sz="1400" b="1">
                <a:solidFill>
                  <a:srgbClr val="FFFF00"/>
                </a:solidFill>
              </a:rPr>
              <a:t>)     </a:t>
            </a:r>
            <a:r>
              <a:rPr lang="en-US" altLang="zh-CN" sz="1400" b="1">
                <a:solidFill>
                  <a:schemeClr val="bg1"/>
                </a:solidFill>
              </a:rPr>
              <a:t># </a:t>
            </a:r>
            <a:r>
              <a:rPr lang="zh-CN" altLang="en-US" sz="1400" b="1">
                <a:solidFill>
                  <a:schemeClr val="bg1"/>
                </a:solidFill>
              </a:rPr>
              <a:t>将序列转为列表</a:t>
            </a:r>
            <a:endParaRPr lang="en-US" altLang="zh-CN" sz="1400" b="1">
              <a:solidFill>
                <a:schemeClr val="bg1"/>
              </a:solidFill>
            </a:endParaRPr>
          </a:p>
          <a:p>
            <a:endParaRPr lang="en-US" altLang="zh-CN" sz="1400" b="1">
              <a:solidFill>
                <a:schemeClr val="bg1"/>
              </a:solidFill>
            </a:endParaRPr>
          </a:p>
          <a:p>
            <a:r>
              <a:rPr lang="en-US" altLang="zh-CN" sz="1400" b="1">
                <a:solidFill>
                  <a:srgbClr val="FFFF00"/>
                </a:solidFill>
              </a:rPr>
              <a:t>tuple(</a:t>
            </a:r>
            <a:r>
              <a:rPr lang="zh-CN" altLang="en-US" sz="1400" b="1">
                <a:solidFill>
                  <a:srgbClr val="FFFF00"/>
                </a:solidFill>
              </a:rPr>
              <a:t>序列名</a:t>
            </a:r>
            <a:r>
              <a:rPr lang="en-US" altLang="zh-CN" sz="1400" b="1">
                <a:solidFill>
                  <a:srgbClr val="FFFF00"/>
                </a:solidFill>
              </a:rPr>
              <a:t>)  </a:t>
            </a:r>
            <a:r>
              <a:rPr lang="en-US" altLang="zh-CN" sz="1400" b="1">
                <a:solidFill>
                  <a:schemeClr val="bg1"/>
                </a:solidFill>
              </a:rPr>
              <a:t># </a:t>
            </a:r>
            <a:r>
              <a:rPr lang="zh-CN" altLang="en-US" sz="1400" b="1">
                <a:solidFill>
                  <a:schemeClr val="bg1"/>
                </a:solidFill>
              </a:rPr>
              <a:t>将序列转为元组</a:t>
            </a:r>
            <a:r>
              <a:rPr lang="en-US" altLang="zh-CN" sz="1400" b="1">
                <a:solidFill>
                  <a:schemeClr val="bg1"/>
                </a:solidFill>
              </a:rPr>
              <a:t>  </a:t>
            </a:r>
          </a:p>
          <a:p>
            <a:endParaRPr lang="en-US" altLang="zh-CN" sz="1400" b="1">
              <a:solidFill>
                <a:schemeClr val="bg1"/>
              </a:solidFill>
            </a:endParaRPr>
          </a:p>
          <a:p>
            <a:r>
              <a:rPr lang="zh-CN" altLang="en-US" sz="1400" b="1">
                <a:solidFill>
                  <a:schemeClr val="bg1"/>
                </a:solidFill>
              </a:rPr>
              <a:t>今天我们再学一个</a:t>
            </a:r>
            <a:endParaRPr lang="en-US" altLang="zh-CN" sz="1400" b="1">
              <a:solidFill>
                <a:schemeClr val="bg1"/>
              </a:solidFill>
            </a:endParaRPr>
          </a:p>
          <a:p>
            <a:endParaRPr lang="en-US" altLang="zh-CN" sz="1400" b="1">
              <a:solidFill>
                <a:schemeClr val="bg1"/>
              </a:solidFill>
            </a:endParaRPr>
          </a:p>
          <a:p>
            <a:r>
              <a:rPr lang="en-US" altLang="zh-CN" sz="1400" b="1">
                <a:solidFill>
                  <a:srgbClr val="FFFF00"/>
                </a:solidFill>
              </a:rPr>
              <a:t>set(</a:t>
            </a:r>
            <a:r>
              <a:rPr lang="zh-CN" altLang="en-US" sz="1400" b="1">
                <a:solidFill>
                  <a:srgbClr val="FFFF00"/>
                </a:solidFill>
              </a:rPr>
              <a:t>序列名</a:t>
            </a:r>
            <a:r>
              <a:rPr lang="en-US" altLang="zh-CN" sz="1400" b="1">
                <a:solidFill>
                  <a:srgbClr val="FFFF00"/>
                </a:solidFill>
              </a:rPr>
              <a:t>)       </a:t>
            </a:r>
            <a:r>
              <a:rPr lang="en-US" altLang="zh-CN" sz="1400" b="1">
                <a:solidFill>
                  <a:schemeClr val="bg1"/>
                </a:solidFill>
              </a:rPr>
              <a:t># </a:t>
            </a:r>
            <a:r>
              <a:rPr lang="zh-CN" altLang="en-US" sz="1400" b="1">
                <a:solidFill>
                  <a:schemeClr val="bg1"/>
                </a:solidFill>
              </a:rPr>
              <a:t>将某个序列转换成集合</a:t>
            </a:r>
            <a:endParaRPr lang="en-US" altLang="zh-CN" sz="1400" b="1">
              <a:solidFill>
                <a:schemeClr val="bg1"/>
              </a:solidFill>
            </a:endParaRPr>
          </a:p>
          <a:p>
            <a:endParaRPr lang="en-US" altLang="zh-CN" sz="1400" b="1">
              <a:solidFill>
                <a:schemeClr val="bg1"/>
              </a:solidFill>
            </a:endParaRPr>
          </a:p>
          <a:p>
            <a:r>
              <a:rPr lang="zh-CN" altLang="en-US" sz="1400" b="1">
                <a:solidFill>
                  <a:schemeClr val="bg1"/>
                </a:solidFill>
              </a:rPr>
              <a:t>注意：集合自动去重复，但不支持下标，没有顺序</a:t>
            </a:r>
            <a:endParaRPr lang="en-US" altLang="zh-CN" sz="1400" b="1">
              <a:solidFill>
                <a:schemeClr val="bg1"/>
              </a:solidFill>
            </a:endParaRPr>
          </a:p>
          <a:p>
            <a:pPr algn="ctr"/>
            <a:r>
              <a:rPr lang="zh-CN" altLang="en-US" b="1">
                <a:solidFill>
                  <a:schemeClr val="bg1"/>
                </a:solidFill>
              </a:rPr>
              <a:t> 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D3EE293-C967-4B5A-825B-B0B5892A5876}"/>
              </a:ext>
            </a:extLst>
          </p:cNvPr>
          <p:cNvSpPr txBox="1"/>
          <p:nvPr/>
        </p:nvSpPr>
        <p:spPr>
          <a:xfrm>
            <a:off x="539552" y="267494"/>
            <a:ext cx="30963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05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字典与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集合</a:t>
            </a:r>
          </a:p>
        </p:txBody>
      </p:sp>
    </p:spTree>
    <p:extLst>
      <p:ext uri="{BB962C8B-B14F-4D97-AF65-F5344CB8AC3E}">
        <p14:creationId xmlns:p14="http://schemas.microsoft.com/office/powerpoint/2010/main" val="397104292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803789DA-0871-4A15-B8FD-0192412C5A11}"/>
              </a:ext>
            </a:extLst>
          </p:cNvPr>
          <p:cNvSpPr txBox="1"/>
          <p:nvPr/>
        </p:nvSpPr>
        <p:spPr>
          <a:xfrm>
            <a:off x="539552" y="411510"/>
            <a:ext cx="33843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>
                <a:solidFill>
                  <a:schemeClr val="bg1"/>
                </a:solidFill>
              </a:rPr>
              <a:t>前</a:t>
            </a:r>
            <a:r>
              <a:rPr lang="en-US" altLang="zh-CN" sz="1600" b="1">
                <a:solidFill>
                  <a:schemeClr val="bg1"/>
                </a:solidFill>
              </a:rPr>
              <a:t>5</a:t>
            </a:r>
            <a:r>
              <a:rPr lang="zh-CN" altLang="en-US" sz="1600" b="1">
                <a:solidFill>
                  <a:schemeClr val="bg1"/>
                </a:solidFill>
              </a:rPr>
              <a:t>节课 总结</a:t>
            </a:r>
            <a:endParaRPr lang="zh-CN" altLang="en-US" sz="1600" b="1" dirty="0">
              <a:solidFill>
                <a:schemeClr val="bg1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CB8BF2F-3930-4CB4-9D63-B04B9596C10A}"/>
              </a:ext>
            </a:extLst>
          </p:cNvPr>
          <p:cNvSpPr txBox="1"/>
          <p:nvPr/>
        </p:nvSpPr>
        <p:spPr>
          <a:xfrm>
            <a:off x="683568" y="1046222"/>
            <a:ext cx="8136904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>
                <a:solidFill>
                  <a:schemeClr val="bg1"/>
                </a:solidFill>
              </a:rPr>
              <a:t>序列：序列是一个存放多个值的连续内存空间。</a:t>
            </a:r>
            <a:endParaRPr lang="en-US" altLang="zh-CN" sz="1400" b="1">
              <a:solidFill>
                <a:schemeClr val="bg1"/>
              </a:solidFill>
            </a:endParaRPr>
          </a:p>
          <a:p>
            <a:endParaRPr lang="en-US" altLang="zh-CN" sz="1400" b="1">
              <a:solidFill>
                <a:schemeClr val="bg1"/>
              </a:solidFill>
            </a:endParaRPr>
          </a:p>
          <a:p>
            <a:r>
              <a:rPr lang="zh-CN" altLang="en-US" sz="1400" b="1">
                <a:solidFill>
                  <a:srgbClr val="FF0000"/>
                </a:solidFill>
              </a:rPr>
              <a:t>有序序列</a:t>
            </a:r>
            <a:r>
              <a:rPr lang="zh-CN" altLang="en-US" sz="1400" b="1">
                <a:solidFill>
                  <a:schemeClr val="bg1"/>
                </a:solidFill>
              </a:rPr>
              <a:t>：有序，意味着有下标，可以进行</a:t>
            </a:r>
            <a:r>
              <a:rPr lang="zh-CN" altLang="en-US" sz="1400" b="1">
                <a:solidFill>
                  <a:srgbClr val="FF0000"/>
                </a:solidFill>
              </a:rPr>
              <a:t>下标</a:t>
            </a:r>
            <a:r>
              <a:rPr lang="zh-CN" altLang="en-US" sz="1400" b="1">
                <a:solidFill>
                  <a:schemeClr val="bg1"/>
                </a:solidFill>
              </a:rPr>
              <a:t>操作、</a:t>
            </a:r>
            <a:r>
              <a:rPr lang="zh-CN" altLang="en-US" sz="1400" b="1">
                <a:solidFill>
                  <a:srgbClr val="FF0000"/>
                </a:solidFill>
              </a:rPr>
              <a:t>切片</a:t>
            </a:r>
            <a:r>
              <a:rPr lang="zh-CN" altLang="en-US" sz="1400" b="1">
                <a:solidFill>
                  <a:schemeClr val="bg1"/>
                </a:solidFill>
              </a:rPr>
              <a:t>操作，</a:t>
            </a:r>
            <a:r>
              <a:rPr lang="zh-CN" altLang="en-US" sz="1400" b="1">
                <a:solidFill>
                  <a:srgbClr val="FFFF00"/>
                </a:solidFill>
              </a:rPr>
              <a:t>列表、元组、字符串</a:t>
            </a:r>
            <a:r>
              <a:rPr lang="en-US" altLang="zh-CN" sz="1400" b="1">
                <a:solidFill>
                  <a:schemeClr val="bg1"/>
                </a:solidFill>
              </a:rPr>
              <a:t>…</a:t>
            </a:r>
          </a:p>
          <a:p>
            <a:endParaRPr lang="en-US" altLang="zh-CN" sz="1400" b="1">
              <a:solidFill>
                <a:schemeClr val="bg1"/>
              </a:solidFill>
            </a:endParaRPr>
          </a:p>
          <a:p>
            <a:r>
              <a:rPr lang="zh-CN" altLang="en-US" sz="1400" b="1">
                <a:solidFill>
                  <a:srgbClr val="FF0000"/>
                </a:solidFill>
              </a:rPr>
              <a:t>无序序列</a:t>
            </a:r>
            <a:r>
              <a:rPr lang="zh-CN" altLang="en-US" sz="1400" b="1">
                <a:solidFill>
                  <a:schemeClr val="bg1"/>
                </a:solidFill>
              </a:rPr>
              <a:t>：字典、集合</a:t>
            </a:r>
            <a:r>
              <a:rPr lang="en-US" altLang="zh-CN" sz="1400" b="1">
                <a:solidFill>
                  <a:schemeClr val="bg1"/>
                </a:solidFill>
              </a:rPr>
              <a:t>…</a:t>
            </a:r>
          </a:p>
          <a:p>
            <a:endParaRPr lang="en-US" altLang="zh-CN" sz="1400" b="1">
              <a:solidFill>
                <a:schemeClr val="bg1"/>
              </a:solidFill>
            </a:endParaRPr>
          </a:p>
          <a:p>
            <a:endParaRPr lang="en-US" altLang="zh-CN" sz="1400" b="1">
              <a:solidFill>
                <a:schemeClr val="bg1"/>
              </a:solidFill>
            </a:endParaRPr>
          </a:p>
          <a:p>
            <a:endParaRPr lang="en-US" altLang="zh-CN" sz="1400" b="1">
              <a:solidFill>
                <a:schemeClr val="bg1"/>
              </a:solidFill>
            </a:endParaRPr>
          </a:p>
          <a:p>
            <a:r>
              <a:rPr lang="zh-CN" altLang="en-US" sz="1400" b="1">
                <a:solidFill>
                  <a:srgbClr val="FFFF00"/>
                </a:solidFill>
              </a:rPr>
              <a:t>可变序列</a:t>
            </a:r>
            <a:r>
              <a:rPr lang="zh-CN" altLang="en-US" sz="1400" b="1">
                <a:solidFill>
                  <a:schemeClr val="bg1"/>
                </a:solidFill>
              </a:rPr>
              <a:t>：元素可以进行增删改，更改之后</a:t>
            </a:r>
            <a:r>
              <a:rPr lang="en-US" altLang="zh-CN" sz="1400" b="1">
                <a:solidFill>
                  <a:schemeClr val="bg1"/>
                </a:solidFill>
              </a:rPr>
              <a:t>id</a:t>
            </a:r>
            <a:r>
              <a:rPr lang="zh-CN" altLang="en-US" sz="1400" b="1">
                <a:solidFill>
                  <a:schemeClr val="bg1"/>
                </a:solidFill>
              </a:rPr>
              <a:t>地址不会变。</a:t>
            </a:r>
            <a:r>
              <a:rPr lang="zh-CN" altLang="en-US" sz="1400" b="1">
                <a:solidFill>
                  <a:srgbClr val="FFFF00"/>
                </a:solidFill>
              </a:rPr>
              <a:t>反之，就是不可变序列</a:t>
            </a:r>
            <a:r>
              <a:rPr lang="zh-CN" altLang="en-US" sz="1400" b="1">
                <a:solidFill>
                  <a:schemeClr val="bg1"/>
                </a:solidFill>
              </a:rPr>
              <a:t>。</a:t>
            </a:r>
            <a:endParaRPr lang="en-US" altLang="zh-CN" sz="1400" b="1">
              <a:solidFill>
                <a:schemeClr val="bg1"/>
              </a:solidFill>
            </a:endParaRPr>
          </a:p>
          <a:p>
            <a:endParaRPr lang="en-US" altLang="zh-CN" sz="1400" b="1">
              <a:solidFill>
                <a:schemeClr val="bg1"/>
              </a:solidFill>
            </a:endParaRPr>
          </a:p>
          <a:p>
            <a:r>
              <a:rPr lang="zh-CN" altLang="zh-CN" sz="1400" b="1">
                <a:solidFill>
                  <a:srgbClr val="FF0000"/>
                </a:solidFill>
              </a:rPr>
              <a:t>可变类型</a:t>
            </a:r>
            <a:r>
              <a:rPr lang="zh-CN" altLang="zh-CN" sz="1400" b="1">
                <a:solidFill>
                  <a:schemeClr val="bg1"/>
                </a:solidFill>
              </a:rPr>
              <a:t>：列表、字典、集合</a:t>
            </a:r>
            <a:r>
              <a:rPr lang="en-US" altLang="zh-CN" sz="1400" b="1">
                <a:solidFill>
                  <a:schemeClr val="bg1"/>
                </a:solidFill>
              </a:rPr>
              <a:t>…</a:t>
            </a:r>
          </a:p>
          <a:p>
            <a:endParaRPr lang="zh-CN" altLang="zh-CN" sz="1400">
              <a:solidFill>
                <a:schemeClr val="bg1"/>
              </a:solidFill>
            </a:endParaRPr>
          </a:p>
          <a:p>
            <a:r>
              <a:rPr lang="zh-CN" altLang="zh-CN" sz="1400" b="1">
                <a:solidFill>
                  <a:srgbClr val="FF0000"/>
                </a:solidFill>
              </a:rPr>
              <a:t>不可变类型</a:t>
            </a:r>
            <a:r>
              <a:rPr lang="zh-CN" altLang="zh-CN" sz="1400" b="1">
                <a:solidFill>
                  <a:schemeClr val="bg1"/>
                </a:solidFill>
              </a:rPr>
              <a:t>：整型、浮点型、字符串、元组</a:t>
            </a:r>
            <a:r>
              <a:rPr lang="en-US" altLang="zh-CN" sz="1400" b="1">
                <a:solidFill>
                  <a:schemeClr val="bg1"/>
                </a:solidFill>
              </a:rPr>
              <a:t>...</a:t>
            </a:r>
            <a:endParaRPr lang="zh-CN" altLang="zh-CN" sz="1400">
              <a:solidFill>
                <a:schemeClr val="bg1"/>
              </a:solidFill>
            </a:endParaRPr>
          </a:p>
          <a:p>
            <a:endParaRPr lang="en-US" altLang="zh-CN" sz="14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183280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FE29650-27E5-4B9E-9FA6-B9C6910C9E68}"/>
              </a:ext>
            </a:extLst>
          </p:cNvPr>
          <p:cNvSpPr txBox="1"/>
          <p:nvPr/>
        </p:nvSpPr>
        <p:spPr>
          <a:xfrm>
            <a:off x="539552" y="411510"/>
            <a:ext cx="33843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>
                <a:solidFill>
                  <a:schemeClr val="bg1"/>
                </a:solidFill>
              </a:rPr>
              <a:t>前</a:t>
            </a:r>
            <a:r>
              <a:rPr lang="en-US" altLang="zh-CN" sz="1600" b="1">
                <a:solidFill>
                  <a:schemeClr val="bg1"/>
                </a:solidFill>
              </a:rPr>
              <a:t>5</a:t>
            </a:r>
            <a:r>
              <a:rPr lang="zh-CN" altLang="en-US" sz="1600" b="1">
                <a:solidFill>
                  <a:schemeClr val="bg1"/>
                </a:solidFill>
              </a:rPr>
              <a:t>节课 总结</a:t>
            </a:r>
            <a:endParaRPr lang="zh-CN" altLang="en-US" sz="1600" b="1" dirty="0">
              <a:solidFill>
                <a:schemeClr val="bg1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ADCBB88-505A-4BD6-AEF3-C822F549E789}"/>
              </a:ext>
            </a:extLst>
          </p:cNvPr>
          <p:cNvSpPr txBox="1"/>
          <p:nvPr/>
        </p:nvSpPr>
        <p:spPr>
          <a:xfrm>
            <a:off x="683568" y="1046222"/>
            <a:ext cx="8136904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>
                <a:solidFill>
                  <a:schemeClr val="bg1"/>
                </a:solidFill>
              </a:rPr>
              <a:t>1</a:t>
            </a:r>
            <a:r>
              <a:rPr lang="zh-CN" altLang="en-US" sz="1400" b="1">
                <a:solidFill>
                  <a:schemeClr val="bg1"/>
                </a:solidFill>
              </a:rPr>
              <a:t>、</a:t>
            </a:r>
            <a:r>
              <a:rPr lang="zh-CN" altLang="en-US" sz="1400" b="1">
                <a:solidFill>
                  <a:srgbClr val="FFFF00"/>
                </a:solidFill>
              </a:rPr>
              <a:t>字符串</a:t>
            </a:r>
            <a:r>
              <a:rPr lang="zh-CN" altLang="en-US" sz="1400" b="1">
                <a:solidFill>
                  <a:schemeClr val="bg1"/>
                </a:solidFill>
              </a:rPr>
              <a:t>：不能修改的字符序列。除了不能修改，可把字符串当成列表一样处理。</a:t>
            </a:r>
            <a:endParaRPr lang="en-US" altLang="zh-CN" sz="1400" b="1">
              <a:solidFill>
                <a:schemeClr val="bg1"/>
              </a:solidFill>
            </a:endParaRPr>
          </a:p>
          <a:p>
            <a:endParaRPr lang="en-US" altLang="zh-CN" sz="1400" b="1">
              <a:solidFill>
                <a:schemeClr val="bg1"/>
              </a:solidFill>
            </a:endParaRPr>
          </a:p>
          <a:p>
            <a:r>
              <a:rPr lang="en-US" altLang="zh-CN" sz="1400" b="1">
                <a:solidFill>
                  <a:schemeClr val="bg1"/>
                </a:solidFill>
              </a:rPr>
              <a:t>2</a:t>
            </a:r>
            <a:r>
              <a:rPr lang="zh-CN" altLang="en-US" sz="1400" b="1">
                <a:solidFill>
                  <a:schemeClr val="bg1"/>
                </a:solidFill>
              </a:rPr>
              <a:t>、</a:t>
            </a:r>
            <a:r>
              <a:rPr lang="zh-CN" altLang="en-US" sz="1400" b="1">
                <a:solidFill>
                  <a:srgbClr val="FFFF00"/>
                </a:solidFill>
              </a:rPr>
              <a:t>列表</a:t>
            </a:r>
            <a:r>
              <a:rPr lang="zh-CN" altLang="en-US" sz="1400" b="1">
                <a:solidFill>
                  <a:schemeClr val="bg1"/>
                </a:solidFill>
              </a:rPr>
              <a:t>：我觉得列表就是我们日常生活中经常见到的清单。比如，统计过去一周我们买过的东西，把这些东西列出来，就是清单。由于我们买一种东西可能不止一次，所以清单中是允许有重复项的。</a:t>
            </a:r>
            <a:endParaRPr lang="en-US" altLang="zh-CN" sz="1400" b="1">
              <a:solidFill>
                <a:schemeClr val="bg1"/>
              </a:solidFill>
            </a:endParaRPr>
          </a:p>
          <a:p>
            <a:endParaRPr lang="en-US" altLang="zh-CN" sz="1400" b="1">
              <a:solidFill>
                <a:schemeClr val="bg1"/>
              </a:solidFill>
            </a:endParaRPr>
          </a:p>
          <a:p>
            <a:r>
              <a:rPr lang="en-US" altLang="zh-CN" sz="1400" b="1">
                <a:solidFill>
                  <a:schemeClr val="bg1"/>
                </a:solidFill>
              </a:rPr>
              <a:t>3</a:t>
            </a:r>
            <a:r>
              <a:rPr lang="zh-CN" altLang="en-US" sz="1400" b="1">
                <a:solidFill>
                  <a:schemeClr val="bg1"/>
                </a:solidFill>
              </a:rPr>
              <a:t>、</a:t>
            </a:r>
            <a:r>
              <a:rPr lang="zh-CN" altLang="en-US" sz="1400" b="1">
                <a:solidFill>
                  <a:srgbClr val="FFFF00"/>
                </a:solidFill>
              </a:rPr>
              <a:t>元组</a:t>
            </a:r>
            <a:r>
              <a:rPr lang="zh-CN" altLang="en-US" sz="1400" b="1">
                <a:solidFill>
                  <a:schemeClr val="bg1"/>
                </a:solidFill>
              </a:rPr>
              <a:t>：用来存放不能被轻易修改的数据，例如身份证号</a:t>
            </a:r>
            <a:endParaRPr lang="en-US" altLang="zh-CN" sz="1400" b="1">
              <a:solidFill>
                <a:schemeClr val="bg1"/>
              </a:solidFill>
            </a:endParaRPr>
          </a:p>
          <a:p>
            <a:endParaRPr lang="en-US" altLang="zh-CN" sz="1400" b="1">
              <a:solidFill>
                <a:schemeClr val="bg1"/>
              </a:solidFill>
            </a:endParaRPr>
          </a:p>
          <a:p>
            <a:r>
              <a:rPr lang="en-US" altLang="zh-CN" sz="1400" b="1">
                <a:solidFill>
                  <a:schemeClr val="bg1"/>
                </a:solidFill>
              </a:rPr>
              <a:t>4</a:t>
            </a:r>
            <a:r>
              <a:rPr lang="zh-CN" altLang="en-US" sz="1400" b="1">
                <a:solidFill>
                  <a:schemeClr val="bg1"/>
                </a:solidFill>
              </a:rPr>
              <a:t>、</a:t>
            </a:r>
            <a:r>
              <a:rPr lang="zh-CN" altLang="en-US" sz="1400" b="1">
                <a:solidFill>
                  <a:srgbClr val="FFFF00"/>
                </a:solidFill>
              </a:rPr>
              <a:t>字典</a:t>
            </a:r>
            <a:r>
              <a:rPr lang="zh-CN" altLang="en-US" sz="1400" b="1">
                <a:solidFill>
                  <a:schemeClr val="bg1"/>
                </a:solidFill>
              </a:rPr>
              <a:t>：是除列表外</a:t>
            </a:r>
            <a:r>
              <a:rPr lang="en-US" altLang="zh-CN" sz="1400" b="1">
                <a:solidFill>
                  <a:schemeClr val="bg1"/>
                </a:solidFill>
              </a:rPr>
              <a:t>python</a:t>
            </a:r>
            <a:r>
              <a:rPr lang="zh-CN" altLang="en-US" sz="1400" b="1">
                <a:solidFill>
                  <a:schemeClr val="bg1"/>
                </a:solidFill>
              </a:rPr>
              <a:t>中最灵活的内置数据结构类型。列表是有序的对象结合，字典是无序的对象集合。两者之间的区别在于：字典当中的元素是通过键来存取的，而不是通过偏移存取。</a:t>
            </a:r>
            <a:endParaRPr lang="en-US" altLang="zh-CN" sz="1400" b="1">
              <a:solidFill>
                <a:schemeClr val="bg1"/>
              </a:solidFill>
            </a:endParaRPr>
          </a:p>
          <a:p>
            <a:endParaRPr lang="en-US" altLang="zh-CN" sz="1400" b="1">
              <a:solidFill>
                <a:schemeClr val="bg1"/>
              </a:solidFill>
            </a:endParaRPr>
          </a:p>
          <a:p>
            <a:r>
              <a:rPr lang="en-US" altLang="zh-CN" sz="1400" b="1">
                <a:solidFill>
                  <a:schemeClr val="bg1"/>
                </a:solidFill>
              </a:rPr>
              <a:t>5</a:t>
            </a:r>
            <a:r>
              <a:rPr lang="zh-CN" altLang="en-US" sz="1400" b="1">
                <a:solidFill>
                  <a:schemeClr val="bg1"/>
                </a:solidFill>
              </a:rPr>
              <a:t>、</a:t>
            </a:r>
            <a:r>
              <a:rPr lang="zh-CN" altLang="en-US" sz="1400" b="1">
                <a:solidFill>
                  <a:srgbClr val="FFFF00"/>
                </a:solidFill>
              </a:rPr>
              <a:t>集合</a:t>
            </a:r>
            <a:r>
              <a:rPr lang="zh-CN" altLang="en-US" sz="1400" b="1">
                <a:solidFill>
                  <a:schemeClr val="bg1"/>
                </a:solidFill>
              </a:rPr>
              <a:t>：目的就是去重复。</a:t>
            </a:r>
            <a:endParaRPr lang="en-US" altLang="zh-CN" sz="14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502086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PA-组合 91">
            <a:extLst>
              <a:ext uri="{FF2B5EF4-FFF2-40B4-BE49-F238E27FC236}">
                <a16:creationId xmlns:a16="http://schemas.microsoft.com/office/drawing/2014/main" id="{0DFFC35C-FBC9-4C15-97E5-E73A8D79A093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 rot="920319">
            <a:off x="2838533" y="1622855"/>
            <a:ext cx="3466935" cy="2205774"/>
            <a:chOff x="2731612" y="2070241"/>
            <a:chExt cx="3466935" cy="2205774"/>
          </a:xfrm>
        </p:grpSpPr>
        <p:sp>
          <p:nvSpPr>
            <p:cNvPr id="3" name="PA-ïşļídê">
              <a:extLst>
                <a:ext uri="{FF2B5EF4-FFF2-40B4-BE49-F238E27FC236}">
                  <a16:creationId xmlns:a16="http://schemas.microsoft.com/office/drawing/2014/main" id="{2C9F8A31-A8D5-4D22-B923-8F360897C7DC}"/>
                </a:ext>
              </a:extLst>
            </p:cNvPr>
            <p:cNvSpPr/>
            <p:nvPr>
              <p:custDataLst>
                <p:tags r:id="rId21"/>
              </p:custDataLst>
            </p:nvPr>
          </p:nvSpPr>
          <p:spPr bwMode="auto">
            <a:xfrm>
              <a:off x="2731612" y="2080345"/>
              <a:ext cx="3466935" cy="2195670"/>
            </a:xfrm>
            <a:custGeom>
              <a:avLst/>
              <a:gdLst>
                <a:gd name="T0" fmla="*/ 14 w 1741"/>
                <a:gd name="T1" fmla="*/ 1102 h 1102"/>
                <a:gd name="T2" fmla="*/ 1741 w 1741"/>
                <a:gd name="T3" fmla="*/ 1102 h 1102"/>
                <a:gd name="T4" fmla="*/ 1741 w 1741"/>
                <a:gd name="T5" fmla="*/ 0 h 1102"/>
                <a:gd name="T6" fmla="*/ 0 w 1741"/>
                <a:gd name="T7" fmla="*/ 0 h 1102"/>
                <a:gd name="T8" fmla="*/ 0 w 1741"/>
                <a:gd name="T9" fmla="*/ 1088 h 1102"/>
                <a:gd name="T10" fmla="*/ 14 w 1741"/>
                <a:gd name="T11" fmla="*/ 1102 h 1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41" h="1102">
                  <a:moveTo>
                    <a:pt x="14" y="1102"/>
                  </a:moveTo>
                  <a:cubicBezTo>
                    <a:pt x="1741" y="1102"/>
                    <a:pt x="1741" y="1102"/>
                    <a:pt x="1741" y="1102"/>
                  </a:cubicBezTo>
                  <a:cubicBezTo>
                    <a:pt x="1741" y="0"/>
                    <a:pt x="1741" y="0"/>
                    <a:pt x="174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088"/>
                    <a:pt x="0" y="1088"/>
                    <a:pt x="0" y="1088"/>
                  </a:cubicBezTo>
                  <a:cubicBezTo>
                    <a:pt x="0" y="1096"/>
                    <a:pt x="6" y="1102"/>
                    <a:pt x="14" y="1102"/>
                  </a:cubicBezTo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" name="PA-ïSľíḋe">
              <a:extLst>
                <a:ext uri="{FF2B5EF4-FFF2-40B4-BE49-F238E27FC236}">
                  <a16:creationId xmlns:a16="http://schemas.microsoft.com/office/drawing/2014/main" id="{04375CDE-E1D1-4267-929A-AA13A87E2072}"/>
                </a:ext>
              </a:extLst>
            </p:cNvPr>
            <p:cNvSpPr/>
            <p:nvPr>
              <p:custDataLst>
                <p:tags r:id="rId22"/>
              </p:custDataLst>
            </p:nvPr>
          </p:nvSpPr>
          <p:spPr bwMode="auto">
            <a:xfrm>
              <a:off x="3020383" y="4244022"/>
              <a:ext cx="3146172" cy="0"/>
            </a:xfrm>
            <a:custGeom>
              <a:avLst/>
              <a:gdLst>
                <a:gd name="T0" fmla="*/ 1580 w 1580"/>
                <a:gd name="T1" fmla="*/ 0 w 1580"/>
                <a:gd name="T2" fmla="*/ 1 w 1580"/>
                <a:gd name="T3" fmla="*/ 1580 w 1580"/>
                <a:gd name="T4" fmla="*/ 1580 w 158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580">
                  <a:moveTo>
                    <a:pt x="158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1580" y="0"/>
                    <a:pt x="1580" y="0"/>
                    <a:pt x="1580" y="0"/>
                  </a:cubicBezTo>
                  <a:cubicBezTo>
                    <a:pt x="1580" y="0"/>
                    <a:pt x="1580" y="0"/>
                    <a:pt x="1580" y="0"/>
                  </a:cubicBezTo>
                </a:path>
              </a:pathLst>
            </a:custGeom>
            <a:solidFill>
              <a:srgbClr val="5657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89" name="组合 88">
              <a:extLst>
                <a:ext uri="{FF2B5EF4-FFF2-40B4-BE49-F238E27FC236}">
                  <a16:creationId xmlns:a16="http://schemas.microsoft.com/office/drawing/2014/main" id="{6EA32E37-1307-4F67-90AF-E6C067A6ADA3}"/>
                </a:ext>
              </a:extLst>
            </p:cNvPr>
            <p:cNvGrpSpPr/>
            <p:nvPr/>
          </p:nvGrpSpPr>
          <p:grpSpPr>
            <a:xfrm>
              <a:off x="2731612" y="2070241"/>
              <a:ext cx="3466935" cy="472307"/>
              <a:chOff x="2731612" y="2070241"/>
              <a:chExt cx="3466935" cy="472307"/>
            </a:xfrm>
            <a:effectLst>
              <a:outerShdw blurRad="1905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88" name="PA-矩形 87">
                <a:extLst>
                  <a:ext uri="{FF2B5EF4-FFF2-40B4-BE49-F238E27FC236}">
                    <a16:creationId xmlns:a16="http://schemas.microsoft.com/office/drawing/2014/main" id="{178F119D-72B0-4A4D-B2C2-1920B2971AF9}"/>
                  </a:ext>
                </a:extLst>
              </p:cNvPr>
              <p:cNvSpPr/>
              <p:nvPr>
                <p:custDataLst>
                  <p:tags r:id="rId49"/>
                </p:custDataLst>
              </p:nvPr>
            </p:nvSpPr>
            <p:spPr>
              <a:xfrm>
                <a:off x="2731612" y="2070241"/>
                <a:ext cx="3466935" cy="472307"/>
              </a:xfrm>
              <a:prstGeom prst="rect">
                <a:avLst/>
              </a:prstGeom>
              <a:solidFill>
                <a:schemeClr val="tx1"/>
              </a:solidFill>
              <a:ln cap="rnd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PA-îSľiḋé">
                <a:extLst>
                  <a:ext uri="{FF2B5EF4-FFF2-40B4-BE49-F238E27FC236}">
                    <a16:creationId xmlns:a16="http://schemas.microsoft.com/office/drawing/2014/main" id="{62137727-3CB6-43EC-8DEA-392B95B952B6}"/>
                  </a:ext>
                </a:extLst>
              </p:cNvPr>
              <p:cNvSpPr/>
              <p:nvPr>
                <p:custDataLst>
                  <p:tags r:id="rId50"/>
                </p:custDataLst>
              </p:nvPr>
            </p:nvSpPr>
            <p:spPr bwMode="auto">
              <a:xfrm>
                <a:off x="2899150" y="2098867"/>
                <a:ext cx="748448" cy="420107"/>
              </a:xfrm>
              <a:custGeom>
                <a:avLst/>
                <a:gdLst>
                  <a:gd name="T0" fmla="*/ 487 w 889"/>
                  <a:gd name="T1" fmla="*/ 499 h 499"/>
                  <a:gd name="T2" fmla="*/ 0 w 889"/>
                  <a:gd name="T3" fmla="*/ 499 h 499"/>
                  <a:gd name="T4" fmla="*/ 402 w 889"/>
                  <a:gd name="T5" fmla="*/ 0 h 499"/>
                  <a:gd name="T6" fmla="*/ 889 w 889"/>
                  <a:gd name="T7" fmla="*/ 0 h 499"/>
                  <a:gd name="T8" fmla="*/ 487 w 889"/>
                  <a:gd name="T9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89" h="499">
                    <a:moveTo>
                      <a:pt x="487" y="499"/>
                    </a:moveTo>
                    <a:lnTo>
                      <a:pt x="0" y="499"/>
                    </a:lnTo>
                    <a:lnTo>
                      <a:pt x="402" y="0"/>
                    </a:lnTo>
                    <a:lnTo>
                      <a:pt x="889" y="0"/>
                    </a:lnTo>
                    <a:lnTo>
                      <a:pt x="487" y="49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" name="PA-íṩḷíḍè">
                <a:extLst>
                  <a:ext uri="{FF2B5EF4-FFF2-40B4-BE49-F238E27FC236}">
                    <a16:creationId xmlns:a16="http://schemas.microsoft.com/office/drawing/2014/main" id="{C9767666-64AD-413A-93AE-307FE59B2C5F}"/>
                  </a:ext>
                </a:extLst>
              </p:cNvPr>
              <p:cNvSpPr/>
              <p:nvPr>
                <p:custDataLst>
                  <p:tags r:id="rId51"/>
                </p:custDataLst>
              </p:nvPr>
            </p:nvSpPr>
            <p:spPr bwMode="auto">
              <a:xfrm>
                <a:off x="3695585" y="2098867"/>
                <a:ext cx="729083" cy="420107"/>
              </a:xfrm>
              <a:custGeom>
                <a:avLst/>
                <a:gdLst>
                  <a:gd name="T0" fmla="*/ 485 w 866"/>
                  <a:gd name="T1" fmla="*/ 499 h 499"/>
                  <a:gd name="T2" fmla="*/ 0 w 866"/>
                  <a:gd name="T3" fmla="*/ 499 h 499"/>
                  <a:gd name="T4" fmla="*/ 381 w 866"/>
                  <a:gd name="T5" fmla="*/ 0 h 499"/>
                  <a:gd name="T6" fmla="*/ 866 w 866"/>
                  <a:gd name="T7" fmla="*/ 0 h 499"/>
                  <a:gd name="T8" fmla="*/ 485 w 866"/>
                  <a:gd name="T9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66" h="499">
                    <a:moveTo>
                      <a:pt x="485" y="499"/>
                    </a:moveTo>
                    <a:lnTo>
                      <a:pt x="0" y="499"/>
                    </a:lnTo>
                    <a:lnTo>
                      <a:pt x="381" y="0"/>
                    </a:lnTo>
                    <a:lnTo>
                      <a:pt x="866" y="0"/>
                    </a:lnTo>
                    <a:lnTo>
                      <a:pt x="485" y="49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" name="PA-í$ľiḑe">
                <a:extLst>
                  <a:ext uri="{FF2B5EF4-FFF2-40B4-BE49-F238E27FC236}">
                    <a16:creationId xmlns:a16="http://schemas.microsoft.com/office/drawing/2014/main" id="{FC19DA81-E90B-4C5D-8B48-7FC3A16E13C4}"/>
                  </a:ext>
                </a:extLst>
              </p:cNvPr>
              <p:cNvSpPr/>
              <p:nvPr>
                <p:custDataLst>
                  <p:tags r:id="rId52"/>
                </p:custDataLst>
              </p:nvPr>
            </p:nvSpPr>
            <p:spPr bwMode="auto">
              <a:xfrm>
                <a:off x="4490336" y="2098867"/>
                <a:ext cx="712246" cy="420107"/>
              </a:xfrm>
              <a:custGeom>
                <a:avLst/>
                <a:gdLst>
                  <a:gd name="T0" fmla="*/ 487 w 846"/>
                  <a:gd name="T1" fmla="*/ 499 h 499"/>
                  <a:gd name="T2" fmla="*/ 0 w 846"/>
                  <a:gd name="T3" fmla="*/ 499 h 499"/>
                  <a:gd name="T4" fmla="*/ 359 w 846"/>
                  <a:gd name="T5" fmla="*/ 0 h 499"/>
                  <a:gd name="T6" fmla="*/ 846 w 846"/>
                  <a:gd name="T7" fmla="*/ 0 h 499"/>
                  <a:gd name="T8" fmla="*/ 487 w 846"/>
                  <a:gd name="T9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46" h="499">
                    <a:moveTo>
                      <a:pt x="487" y="499"/>
                    </a:moveTo>
                    <a:lnTo>
                      <a:pt x="0" y="499"/>
                    </a:lnTo>
                    <a:lnTo>
                      <a:pt x="359" y="0"/>
                    </a:lnTo>
                    <a:lnTo>
                      <a:pt x="846" y="0"/>
                    </a:lnTo>
                    <a:lnTo>
                      <a:pt x="487" y="49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" name="PA-ïšļiḍè">
                <a:extLst>
                  <a:ext uri="{FF2B5EF4-FFF2-40B4-BE49-F238E27FC236}">
                    <a16:creationId xmlns:a16="http://schemas.microsoft.com/office/drawing/2014/main" id="{B59986AB-7D05-4366-B6AC-87BF6AF356D8}"/>
                  </a:ext>
                </a:extLst>
              </p:cNvPr>
              <p:cNvSpPr/>
              <p:nvPr>
                <p:custDataLst>
                  <p:tags r:id="rId53"/>
                </p:custDataLst>
              </p:nvPr>
            </p:nvSpPr>
            <p:spPr bwMode="auto">
              <a:xfrm>
                <a:off x="5284246" y="2098867"/>
                <a:ext cx="697091" cy="420107"/>
              </a:xfrm>
              <a:custGeom>
                <a:avLst/>
                <a:gdLst>
                  <a:gd name="T0" fmla="*/ 488 w 828"/>
                  <a:gd name="T1" fmla="*/ 499 h 499"/>
                  <a:gd name="T2" fmla="*/ 0 w 828"/>
                  <a:gd name="T3" fmla="*/ 499 h 499"/>
                  <a:gd name="T4" fmla="*/ 341 w 828"/>
                  <a:gd name="T5" fmla="*/ 0 h 499"/>
                  <a:gd name="T6" fmla="*/ 828 w 828"/>
                  <a:gd name="T7" fmla="*/ 0 h 499"/>
                  <a:gd name="T8" fmla="*/ 488 w 828"/>
                  <a:gd name="T9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8" h="499">
                    <a:moveTo>
                      <a:pt x="488" y="499"/>
                    </a:moveTo>
                    <a:lnTo>
                      <a:pt x="0" y="499"/>
                    </a:lnTo>
                    <a:lnTo>
                      <a:pt x="341" y="0"/>
                    </a:lnTo>
                    <a:lnTo>
                      <a:pt x="828" y="0"/>
                    </a:lnTo>
                    <a:lnTo>
                      <a:pt x="488" y="49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32" name="PA-ï$ļïďé">
              <a:extLst>
                <a:ext uri="{FF2B5EF4-FFF2-40B4-BE49-F238E27FC236}">
                  <a16:creationId xmlns:a16="http://schemas.microsoft.com/office/drawing/2014/main" id="{E25C69D8-1FE6-48DE-B801-A206BE2DC62F}"/>
                </a:ext>
              </a:extLst>
            </p:cNvPr>
            <p:cNvSpPr/>
            <p:nvPr>
              <p:custDataLst>
                <p:tags r:id="rId23"/>
              </p:custDataLst>
            </p:nvPr>
          </p:nvSpPr>
          <p:spPr bwMode="auto">
            <a:xfrm>
              <a:off x="2731612" y="2504661"/>
              <a:ext cx="3466935" cy="0"/>
            </a:xfrm>
            <a:custGeom>
              <a:avLst/>
              <a:gdLst>
                <a:gd name="T0" fmla="*/ 0 w 4118"/>
                <a:gd name="T1" fmla="*/ 4118 w 4118"/>
                <a:gd name="T2" fmla="*/ 0 w 41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4118">
                  <a:moveTo>
                    <a:pt x="0" y="0"/>
                  </a:moveTo>
                  <a:lnTo>
                    <a:pt x="411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" name="PA-îşļïḋé">
              <a:extLst>
                <a:ext uri="{FF2B5EF4-FFF2-40B4-BE49-F238E27FC236}">
                  <a16:creationId xmlns:a16="http://schemas.microsoft.com/office/drawing/2014/main" id="{7A2A5717-1FEB-4BEB-9B28-FF0E4FD3C48E}"/>
                </a:ext>
              </a:extLst>
            </p:cNvPr>
            <p:cNvSpPr/>
            <p:nvPr>
              <p:custDataLst>
                <p:tags r:id="rId24"/>
              </p:custDataLst>
            </p:nvPr>
          </p:nvSpPr>
          <p:spPr bwMode="auto">
            <a:xfrm>
              <a:off x="2731612" y="2504661"/>
              <a:ext cx="3466935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" name="PA-îšľïḋè">
              <a:extLst>
                <a:ext uri="{FF2B5EF4-FFF2-40B4-BE49-F238E27FC236}">
                  <a16:creationId xmlns:a16="http://schemas.microsoft.com/office/drawing/2014/main" id="{D9BA1A78-1E40-4EB9-AAFA-FA750A865453}"/>
                </a:ext>
              </a:extLst>
            </p:cNvPr>
            <p:cNvSpPr/>
            <p:nvPr>
              <p:custDataLst>
                <p:tags r:id="rId25"/>
              </p:custDataLst>
            </p:nvPr>
          </p:nvSpPr>
          <p:spPr bwMode="auto">
            <a:xfrm>
              <a:off x="3008597" y="2939081"/>
              <a:ext cx="2781630" cy="8419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" name="PA-íśľíďè">
              <a:extLst>
                <a:ext uri="{FF2B5EF4-FFF2-40B4-BE49-F238E27FC236}">
                  <a16:creationId xmlns:a16="http://schemas.microsoft.com/office/drawing/2014/main" id="{99FE211B-B921-48AE-80C2-6348317A288E}"/>
                </a:ext>
              </a:extLst>
            </p:cNvPr>
            <p:cNvSpPr/>
            <p:nvPr>
              <p:custDataLst>
                <p:tags r:id="rId26"/>
              </p:custDataLst>
            </p:nvPr>
          </p:nvSpPr>
          <p:spPr bwMode="auto">
            <a:xfrm>
              <a:off x="3008597" y="2939081"/>
              <a:ext cx="2781630" cy="84190"/>
            </a:xfrm>
            <a:custGeom>
              <a:avLst/>
              <a:gdLst>
                <a:gd name="T0" fmla="*/ 0 w 3304"/>
                <a:gd name="T1" fmla="*/ 100 h 100"/>
                <a:gd name="T2" fmla="*/ 3304 w 3304"/>
                <a:gd name="T3" fmla="*/ 100 h 100"/>
                <a:gd name="T4" fmla="*/ 3304 w 3304"/>
                <a:gd name="T5" fmla="*/ 0 h 100"/>
                <a:gd name="T6" fmla="*/ 0 w 3304"/>
                <a:gd name="T7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04" h="100">
                  <a:moveTo>
                    <a:pt x="0" y="100"/>
                  </a:moveTo>
                  <a:lnTo>
                    <a:pt x="3304" y="100"/>
                  </a:lnTo>
                  <a:lnTo>
                    <a:pt x="3304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" name="PA-iS1idé">
              <a:extLst>
                <a:ext uri="{FF2B5EF4-FFF2-40B4-BE49-F238E27FC236}">
                  <a16:creationId xmlns:a16="http://schemas.microsoft.com/office/drawing/2014/main" id="{23A6C298-E377-4A16-A3CF-F737397D81B1}"/>
                </a:ext>
              </a:extLst>
            </p:cNvPr>
            <p:cNvSpPr/>
            <p:nvPr>
              <p:custDataLst>
                <p:tags r:id="rId27"/>
              </p:custDataLst>
            </p:nvPr>
          </p:nvSpPr>
          <p:spPr bwMode="auto">
            <a:xfrm>
              <a:off x="3008597" y="3351611"/>
              <a:ext cx="2781630" cy="8419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" name="PA-iṥḻiḋe">
              <a:extLst>
                <a:ext uri="{FF2B5EF4-FFF2-40B4-BE49-F238E27FC236}">
                  <a16:creationId xmlns:a16="http://schemas.microsoft.com/office/drawing/2014/main" id="{ECBBE917-598E-4E6A-8EE0-F070D761F901}"/>
                </a:ext>
              </a:extLst>
            </p:cNvPr>
            <p:cNvSpPr/>
            <p:nvPr>
              <p:custDataLst>
                <p:tags r:id="rId28"/>
              </p:custDataLst>
            </p:nvPr>
          </p:nvSpPr>
          <p:spPr bwMode="auto">
            <a:xfrm>
              <a:off x="3008597" y="3351611"/>
              <a:ext cx="2781630" cy="841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" name="PA-îšļîḋé">
              <a:extLst>
                <a:ext uri="{FF2B5EF4-FFF2-40B4-BE49-F238E27FC236}">
                  <a16:creationId xmlns:a16="http://schemas.microsoft.com/office/drawing/2014/main" id="{63586F0D-B2A0-4274-A4E2-00E9475A179C}"/>
                </a:ext>
              </a:extLst>
            </p:cNvPr>
            <p:cNvSpPr/>
            <p:nvPr>
              <p:custDataLst>
                <p:tags r:id="rId29"/>
              </p:custDataLst>
            </p:nvPr>
          </p:nvSpPr>
          <p:spPr bwMode="auto">
            <a:xfrm>
              <a:off x="3008597" y="3764141"/>
              <a:ext cx="2781630" cy="8334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" name="PA-iṧḻîḑè">
              <a:extLst>
                <a:ext uri="{FF2B5EF4-FFF2-40B4-BE49-F238E27FC236}">
                  <a16:creationId xmlns:a16="http://schemas.microsoft.com/office/drawing/2014/main" id="{CD9900E8-098C-4E59-8BCF-B3D97A2831F8}"/>
                </a:ext>
              </a:extLst>
            </p:cNvPr>
            <p:cNvSpPr/>
            <p:nvPr>
              <p:custDataLst>
                <p:tags r:id="rId30"/>
              </p:custDataLst>
            </p:nvPr>
          </p:nvSpPr>
          <p:spPr bwMode="auto">
            <a:xfrm>
              <a:off x="3008597" y="3764141"/>
              <a:ext cx="2781630" cy="833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8" name="PA-ïśḻiḋê">
              <a:extLst>
                <a:ext uri="{FF2B5EF4-FFF2-40B4-BE49-F238E27FC236}">
                  <a16:creationId xmlns:a16="http://schemas.microsoft.com/office/drawing/2014/main" id="{7E88255D-9A20-45E1-B07E-EC45433AEBCF}"/>
                </a:ext>
              </a:extLst>
            </p:cNvPr>
            <p:cNvSpPr/>
            <p:nvPr>
              <p:custDataLst>
                <p:tags r:id="rId31"/>
              </p:custDataLst>
            </p:nvPr>
          </p:nvSpPr>
          <p:spPr bwMode="auto">
            <a:xfrm>
              <a:off x="3008597" y="2699981"/>
              <a:ext cx="121233" cy="151541"/>
            </a:xfrm>
            <a:custGeom>
              <a:avLst/>
              <a:gdLst>
                <a:gd name="T0" fmla="*/ 144 w 144"/>
                <a:gd name="T1" fmla="*/ 0 h 180"/>
                <a:gd name="T2" fmla="*/ 144 w 144"/>
                <a:gd name="T3" fmla="*/ 29 h 180"/>
                <a:gd name="T4" fmla="*/ 92 w 144"/>
                <a:gd name="T5" fmla="*/ 29 h 180"/>
                <a:gd name="T6" fmla="*/ 92 w 144"/>
                <a:gd name="T7" fmla="*/ 180 h 180"/>
                <a:gd name="T8" fmla="*/ 54 w 144"/>
                <a:gd name="T9" fmla="*/ 180 h 180"/>
                <a:gd name="T10" fmla="*/ 54 w 144"/>
                <a:gd name="T11" fmla="*/ 29 h 180"/>
                <a:gd name="T12" fmla="*/ 0 w 144"/>
                <a:gd name="T13" fmla="*/ 29 h 180"/>
                <a:gd name="T14" fmla="*/ 0 w 144"/>
                <a:gd name="T15" fmla="*/ 0 h 180"/>
                <a:gd name="T16" fmla="*/ 144 w 144"/>
                <a:gd name="T17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4" h="180">
                  <a:moveTo>
                    <a:pt x="144" y="0"/>
                  </a:moveTo>
                  <a:lnTo>
                    <a:pt x="144" y="29"/>
                  </a:lnTo>
                  <a:lnTo>
                    <a:pt x="92" y="29"/>
                  </a:lnTo>
                  <a:lnTo>
                    <a:pt x="92" y="180"/>
                  </a:lnTo>
                  <a:lnTo>
                    <a:pt x="54" y="180"/>
                  </a:lnTo>
                  <a:lnTo>
                    <a:pt x="54" y="29"/>
                  </a:lnTo>
                  <a:lnTo>
                    <a:pt x="0" y="29"/>
                  </a:lnTo>
                  <a:lnTo>
                    <a:pt x="0" y="0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9" name="PA-işḻïde">
              <a:extLst>
                <a:ext uri="{FF2B5EF4-FFF2-40B4-BE49-F238E27FC236}">
                  <a16:creationId xmlns:a16="http://schemas.microsoft.com/office/drawing/2014/main" id="{B4592087-DCB2-46EA-9734-6FDE126691CF}"/>
                </a:ext>
              </a:extLst>
            </p:cNvPr>
            <p:cNvSpPr/>
            <p:nvPr>
              <p:custDataLst>
                <p:tags r:id="rId32"/>
              </p:custDataLst>
            </p:nvPr>
          </p:nvSpPr>
          <p:spPr bwMode="auto">
            <a:xfrm>
              <a:off x="3148352" y="2699981"/>
              <a:ext cx="31151" cy="15154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0" name="PA-ïṡļidè">
              <a:extLst>
                <a:ext uri="{FF2B5EF4-FFF2-40B4-BE49-F238E27FC236}">
                  <a16:creationId xmlns:a16="http://schemas.microsoft.com/office/drawing/2014/main" id="{3BC15ED1-2347-4100-99AE-1BBBB8774C05}"/>
                </a:ext>
              </a:extLst>
            </p:cNvPr>
            <p:cNvSpPr/>
            <p:nvPr>
              <p:custDataLst>
                <p:tags r:id="rId33"/>
              </p:custDataLst>
            </p:nvPr>
          </p:nvSpPr>
          <p:spPr bwMode="auto">
            <a:xfrm>
              <a:off x="3199707" y="2699981"/>
              <a:ext cx="121233" cy="151541"/>
            </a:xfrm>
            <a:custGeom>
              <a:avLst/>
              <a:gdLst>
                <a:gd name="T0" fmla="*/ 144 w 144"/>
                <a:gd name="T1" fmla="*/ 0 h 180"/>
                <a:gd name="T2" fmla="*/ 144 w 144"/>
                <a:gd name="T3" fmla="*/ 29 h 180"/>
                <a:gd name="T4" fmla="*/ 90 w 144"/>
                <a:gd name="T5" fmla="*/ 29 h 180"/>
                <a:gd name="T6" fmla="*/ 90 w 144"/>
                <a:gd name="T7" fmla="*/ 180 h 180"/>
                <a:gd name="T8" fmla="*/ 52 w 144"/>
                <a:gd name="T9" fmla="*/ 180 h 180"/>
                <a:gd name="T10" fmla="*/ 52 w 144"/>
                <a:gd name="T11" fmla="*/ 29 h 180"/>
                <a:gd name="T12" fmla="*/ 0 w 144"/>
                <a:gd name="T13" fmla="*/ 29 h 180"/>
                <a:gd name="T14" fmla="*/ 0 w 144"/>
                <a:gd name="T15" fmla="*/ 0 h 180"/>
                <a:gd name="T16" fmla="*/ 144 w 144"/>
                <a:gd name="T17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4" h="180">
                  <a:moveTo>
                    <a:pt x="144" y="0"/>
                  </a:moveTo>
                  <a:lnTo>
                    <a:pt x="144" y="29"/>
                  </a:lnTo>
                  <a:lnTo>
                    <a:pt x="90" y="29"/>
                  </a:lnTo>
                  <a:lnTo>
                    <a:pt x="90" y="180"/>
                  </a:lnTo>
                  <a:lnTo>
                    <a:pt x="52" y="180"/>
                  </a:lnTo>
                  <a:lnTo>
                    <a:pt x="52" y="29"/>
                  </a:lnTo>
                  <a:lnTo>
                    <a:pt x="0" y="29"/>
                  </a:lnTo>
                  <a:lnTo>
                    <a:pt x="0" y="0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1" name="PA-íṥḷiḑe">
              <a:extLst>
                <a:ext uri="{FF2B5EF4-FFF2-40B4-BE49-F238E27FC236}">
                  <a16:creationId xmlns:a16="http://schemas.microsoft.com/office/drawing/2014/main" id="{C701E818-F4D5-4A20-99E8-34D87EFFD904}"/>
                </a:ext>
              </a:extLst>
            </p:cNvPr>
            <p:cNvSpPr/>
            <p:nvPr>
              <p:custDataLst>
                <p:tags r:id="rId34"/>
              </p:custDataLst>
            </p:nvPr>
          </p:nvSpPr>
          <p:spPr bwMode="auto">
            <a:xfrm>
              <a:off x="3339462" y="2699981"/>
              <a:ext cx="90925" cy="151541"/>
            </a:xfrm>
            <a:custGeom>
              <a:avLst/>
              <a:gdLst>
                <a:gd name="T0" fmla="*/ 37 w 108"/>
                <a:gd name="T1" fmla="*/ 149 h 180"/>
                <a:gd name="T2" fmla="*/ 108 w 108"/>
                <a:gd name="T3" fmla="*/ 149 h 180"/>
                <a:gd name="T4" fmla="*/ 108 w 108"/>
                <a:gd name="T5" fmla="*/ 180 h 180"/>
                <a:gd name="T6" fmla="*/ 0 w 108"/>
                <a:gd name="T7" fmla="*/ 180 h 180"/>
                <a:gd name="T8" fmla="*/ 0 w 108"/>
                <a:gd name="T9" fmla="*/ 0 h 180"/>
                <a:gd name="T10" fmla="*/ 37 w 108"/>
                <a:gd name="T11" fmla="*/ 0 h 180"/>
                <a:gd name="T12" fmla="*/ 37 w 108"/>
                <a:gd name="T13" fmla="*/ 149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" h="180">
                  <a:moveTo>
                    <a:pt x="37" y="149"/>
                  </a:moveTo>
                  <a:lnTo>
                    <a:pt x="108" y="149"/>
                  </a:lnTo>
                  <a:lnTo>
                    <a:pt x="108" y="180"/>
                  </a:lnTo>
                  <a:lnTo>
                    <a:pt x="0" y="180"/>
                  </a:lnTo>
                  <a:lnTo>
                    <a:pt x="0" y="0"/>
                  </a:lnTo>
                  <a:lnTo>
                    <a:pt x="37" y="0"/>
                  </a:lnTo>
                  <a:lnTo>
                    <a:pt x="37" y="1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2" name="PA-ï$ḷídê">
              <a:extLst>
                <a:ext uri="{FF2B5EF4-FFF2-40B4-BE49-F238E27FC236}">
                  <a16:creationId xmlns:a16="http://schemas.microsoft.com/office/drawing/2014/main" id="{C327BDAA-640B-4BE7-82C9-FD84E6A0EAD6}"/>
                </a:ext>
              </a:extLst>
            </p:cNvPr>
            <p:cNvSpPr/>
            <p:nvPr>
              <p:custDataLst>
                <p:tags r:id="rId35"/>
              </p:custDataLst>
            </p:nvPr>
          </p:nvSpPr>
          <p:spPr bwMode="auto">
            <a:xfrm>
              <a:off x="3448909" y="2699981"/>
              <a:ext cx="97661" cy="151541"/>
            </a:xfrm>
            <a:custGeom>
              <a:avLst/>
              <a:gdLst>
                <a:gd name="T0" fmla="*/ 116 w 116"/>
                <a:gd name="T1" fmla="*/ 0 h 180"/>
                <a:gd name="T2" fmla="*/ 116 w 116"/>
                <a:gd name="T3" fmla="*/ 29 h 180"/>
                <a:gd name="T4" fmla="*/ 38 w 116"/>
                <a:gd name="T5" fmla="*/ 29 h 180"/>
                <a:gd name="T6" fmla="*/ 38 w 116"/>
                <a:gd name="T7" fmla="*/ 76 h 180"/>
                <a:gd name="T8" fmla="*/ 99 w 116"/>
                <a:gd name="T9" fmla="*/ 76 h 180"/>
                <a:gd name="T10" fmla="*/ 99 w 116"/>
                <a:gd name="T11" fmla="*/ 104 h 180"/>
                <a:gd name="T12" fmla="*/ 38 w 116"/>
                <a:gd name="T13" fmla="*/ 104 h 180"/>
                <a:gd name="T14" fmla="*/ 38 w 116"/>
                <a:gd name="T15" fmla="*/ 152 h 180"/>
                <a:gd name="T16" fmla="*/ 116 w 116"/>
                <a:gd name="T17" fmla="*/ 152 h 180"/>
                <a:gd name="T18" fmla="*/ 116 w 116"/>
                <a:gd name="T19" fmla="*/ 180 h 180"/>
                <a:gd name="T20" fmla="*/ 0 w 116"/>
                <a:gd name="T21" fmla="*/ 180 h 180"/>
                <a:gd name="T22" fmla="*/ 0 w 116"/>
                <a:gd name="T23" fmla="*/ 0 h 180"/>
                <a:gd name="T24" fmla="*/ 116 w 116"/>
                <a:gd name="T25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6" h="180">
                  <a:moveTo>
                    <a:pt x="116" y="0"/>
                  </a:moveTo>
                  <a:lnTo>
                    <a:pt x="116" y="29"/>
                  </a:lnTo>
                  <a:lnTo>
                    <a:pt x="38" y="29"/>
                  </a:lnTo>
                  <a:lnTo>
                    <a:pt x="38" y="76"/>
                  </a:lnTo>
                  <a:lnTo>
                    <a:pt x="99" y="76"/>
                  </a:lnTo>
                  <a:lnTo>
                    <a:pt x="99" y="104"/>
                  </a:lnTo>
                  <a:lnTo>
                    <a:pt x="38" y="104"/>
                  </a:lnTo>
                  <a:lnTo>
                    <a:pt x="38" y="152"/>
                  </a:lnTo>
                  <a:lnTo>
                    <a:pt x="116" y="152"/>
                  </a:lnTo>
                  <a:lnTo>
                    <a:pt x="116" y="180"/>
                  </a:lnTo>
                  <a:lnTo>
                    <a:pt x="0" y="180"/>
                  </a:lnTo>
                  <a:lnTo>
                    <a:pt x="0" y="0"/>
                  </a:lnTo>
                  <a:lnTo>
                    <a:pt x="1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3" name="PA-íSḻiďé">
              <a:extLst>
                <a:ext uri="{FF2B5EF4-FFF2-40B4-BE49-F238E27FC236}">
                  <a16:creationId xmlns:a16="http://schemas.microsoft.com/office/drawing/2014/main" id="{A2AD59A5-8DA8-4351-B923-8A1046BDA83E}"/>
                </a:ext>
              </a:extLst>
            </p:cNvPr>
            <p:cNvSpPr/>
            <p:nvPr>
              <p:custDataLst>
                <p:tags r:id="rId36"/>
              </p:custDataLst>
            </p:nvPr>
          </p:nvSpPr>
          <p:spPr bwMode="auto">
            <a:xfrm>
              <a:off x="3008597" y="3110828"/>
              <a:ext cx="137230" cy="153226"/>
            </a:xfrm>
            <a:custGeom>
              <a:avLst/>
              <a:gdLst>
                <a:gd name="T0" fmla="*/ 69 w 69"/>
                <a:gd name="T1" fmla="*/ 39 h 77"/>
                <a:gd name="T2" fmla="*/ 66 w 69"/>
                <a:gd name="T3" fmla="*/ 54 h 77"/>
                <a:gd name="T4" fmla="*/ 58 w 69"/>
                <a:gd name="T5" fmla="*/ 66 h 77"/>
                <a:gd name="T6" fmla="*/ 46 w 69"/>
                <a:gd name="T7" fmla="*/ 74 h 77"/>
                <a:gd name="T8" fmla="*/ 30 w 69"/>
                <a:gd name="T9" fmla="*/ 77 h 77"/>
                <a:gd name="T10" fmla="*/ 0 w 69"/>
                <a:gd name="T11" fmla="*/ 77 h 77"/>
                <a:gd name="T12" fmla="*/ 0 w 69"/>
                <a:gd name="T13" fmla="*/ 0 h 77"/>
                <a:gd name="T14" fmla="*/ 30 w 69"/>
                <a:gd name="T15" fmla="*/ 0 h 77"/>
                <a:gd name="T16" fmla="*/ 46 w 69"/>
                <a:gd name="T17" fmla="*/ 3 h 77"/>
                <a:gd name="T18" fmla="*/ 58 w 69"/>
                <a:gd name="T19" fmla="*/ 11 h 77"/>
                <a:gd name="T20" fmla="*/ 66 w 69"/>
                <a:gd name="T21" fmla="*/ 23 h 77"/>
                <a:gd name="T22" fmla="*/ 69 w 69"/>
                <a:gd name="T23" fmla="*/ 39 h 77"/>
                <a:gd name="T24" fmla="*/ 53 w 69"/>
                <a:gd name="T25" fmla="*/ 39 h 77"/>
                <a:gd name="T26" fmla="*/ 51 w 69"/>
                <a:gd name="T27" fmla="*/ 28 h 77"/>
                <a:gd name="T28" fmla="*/ 47 w 69"/>
                <a:gd name="T29" fmla="*/ 20 h 77"/>
                <a:gd name="T30" fmla="*/ 39 w 69"/>
                <a:gd name="T31" fmla="*/ 15 h 77"/>
                <a:gd name="T32" fmla="*/ 30 w 69"/>
                <a:gd name="T33" fmla="*/ 13 h 77"/>
                <a:gd name="T34" fmla="*/ 16 w 69"/>
                <a:gd name="T35" fmla="*/ 13 h 77"/>
                <a:gd name="T36" fmla="*/ 16 w 69"/>
                <a:gd name="T37" fmla="*/ 65 h 77"/>
                <a:gd name="T38" fmla="*/ 30 w 69"/>
                <a:gd name="T39" fmla="*/ 65 h 77"/>
                <a:gd name="T40" fmla="*/ 39 w 69"/>
                <a:gd name="T41" fmla="*/ 63 h 77"/>
                <a:gd name="T42" fmla="*/ 47 w 69"/>
                <a:gd name="T43" fmla="*/ 58 h 77"/>
                <a:gd name="T44" fmla="*/ 51 w 69"/>
                <a:gd name="T45" fmla="*/ 50 h 77"/>
                <a:gd name="T46" fmla="*/ 53 w 69"/>
                <a:gd name="T47" fmla="*/ 39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9" h="77">
                  <a:moveTo>
                    <a:pt x="69" y="39"/>
                  </a:moveTo>
                  <a:cubicBezTo>
                    <a:pt x="69" y="44"/>
                    <a:pt x="68" y="49"/>
                    <a:pt x="66" y="54"/>
                  </a:cubicBezTo>
                  <a:cubicBezTo>
                    <a:pt x="64" y="59"/>
                    <a:pt x="62" y="63"/>
                    <a:pt x="58" y="66"/>
                  </a:cubicBezTo>
                  <a:cubicBezTo>
                    <a:pt x="55" y="70"/>
                    <a:pt x="51" y="72"/>
                    <a:pt x="46" y="74"/>
                  </a:cubicBezTo>
                  <a:cubicBezTo>
                    <a:pt x="41" y="76"/>
                    <a:pt x="36" y="77"/>
                    <a:pt x="3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6" y="0"/>
                    <a:pt x="41" y="1"/>
                    <a:pt x="46" y="3"/>
                  </a:cubicBezTo>
                  <a:cubicBezTo>
                    <a:pt x="51" y="5"/>
                    <a:pt x="55" y="8"/>
                    <a:pt x="58" y="11"/>
                  </a:cubicBezTo>
                  <a:cubicBezTo>
                    <a:pt x="62" y="15"/>
                    <a:pt x="64" y="19"/>
                    <a:pt x="66" y="23"/>
                  </a:cubicBezTo>
                  <a:cubicBezTo>
                    <a:pt x="68" y="28"/>
                    <a:pt x="69" y="33"/>
                    <a:pt x="69" y="39"/>
                  </a:cubicBezTo>
                  <a:close/>
                  <a:moveTo>
                    <a:pt x="53" y="39"/>
                  </a:moveTo>
                  <a:cubicBezTo>
                    <a:pt x="53" y="35"/>
                    <a:pt x="52" y="31"/>
                    <a:pt x="51" y="28"/>
                  </a:cubicBezTo>
                  <a:cubicBezTo>
                    <a:pt x="50" y="25"/>
                    <a:pt x="49" y="22"/>
                    <a:pt x="47" y="20"/>
                  </a:cubicBezTo>
                  <a:cubicBezTo>
                    <a:pt x="45" y="18"/>
                    <a:pt x="42" y="16"/>
                    <a:pt x="39" y="15"/>
                  </a:cubicBezTo>
                  <a:cubicBezTo>
                    <a:pt x="37" y="13"/>
                    <a:pt x="33" y="13"/>
                    <a:pt x="30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6" y="65"/>
                    <a:pt x="16" y="65"/>
                    <a:pt x="16" y="65"/>
                  </a:cubicBezTo>
                  <a:cubicBezTo>
                    <a:pt x="30" y="65"/>
                    <a:pt x="30" y="65"/>
                    <a:pt x="30" y="65"/>
                  </a:cubicBezTo>
                  <a:cubicBezTo>
                    <a:pt x="33" y="65"/>
                    <a:pt x="37" y="64"/>
                    <a:pt x="39" y="63"/>
                  </a:cubicBezTo>
                  <a:cubicBezTo>
                    <a:pt x="42" y="62"/>
                    <a:pt x="45" y="60"/>
                    <a:pt x="47" y="58"/>
                  </a:cubicBezTo>
                  <a:cubicBezTo>
                    <a:pt x="49" y="55"/>
                    <a:pt x="50" y="53"/>
                    <a:pt x="51" y="50"/>
                  </a:cubicBezTo>
                  <a:cubicBezTo>
                    <a:pt x="52" y="46"/>
                    <a:pt x="53" y="43"/>
                    <a:pt x="53" y="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4" name="PA-íşlïḍê">
              <a:extLst>
                <a:ext uri="{FF2B5EF4-FFF2-40B4-BE49-F238E27FC236}">
                  <a16:creationId xmlns:a16="http://schemas.microsoft.com/office/drawing/2014/main" id="{D6359166-6C22-4ED8-9CF2-B313053EE170}"/>
                </a:ext>
              </a:extLst>
            </p:cNvPr>
            <p:cNvSpPr/>
            <p:nvPr>
              <p:custDataLst>
                <p:tags r:id="rId37"/>
              </p:custDataLst>
            </p:nvPr>
          </p:nvSpPr>
          <p:spPr bwMode="auto">
            <a:xfrm>
              <a:off x="3163505" y="3188283"/>
              <a:ext cx="56408" cy="244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5" name="PA-iṧlîḑè">
              <a:extLst>
                <a:ext uri="{FF2B5EF4-FFF2-40B4-BE49-F238E27FC236}">
                  <a16:creationId xmlns:a16="http://schemas.microsoft.com/office/drawing/2014/main" id="{422CE6B2-FB05-4F29-81B9-A83D7DF70437}"/>
                </a:ext>
              </a:extLst>
            </p:cNvPr>
            <p:cNvSpPr/>
            <p:nvPr>
              <p:custDataLst>
                <p:tags r:id="rId38"/>
              </p:custDataLst>
            </p:nvPr>
          </p:nvSpPr>
          <p:spPr bwMode="auto">
            <a:xfrm>
              <a:off x="3247695" y="3110828"/>
              <a:ext cx="137230" cy="153226"/>
            </a:xfrm>
            <a:custGeom>
              <a:avLst/>
              <a:gdLst>
                <a:gd name="T0" fmla="*/ 69 w 69"/>
                <a:gd name="T1" fmla="*/ 39 h 77"/>
                <a:gd name="T2" fmla="*/ 66 w 69"/>
                <a:gd name="T3" fmla="*/ 54 h 77"/>
                <a:gd name="T4" fmla="*/ 58 w 69"/>
                <a:gd name="T5" fmla="*/ 66 h 77"/>
                <a:gd name="T6" fmla="*/ 45 w 69"/>
                <a:gd name="T7" fmla="*/ 74 h 77"/>
                <a:gd name="T8" fmla="*/ 29 w 69"/>
                <a:gd name="T9" fmla="*/ 77 h 77"/>
                <a:gd name="T10" fmla="*/ 0 w 69"/>
                <a:gd name="T11" fmla="*/ 77 h 77"/>
                <a:gd name="T12" fmla="*/ 0 w 69"/>
                <a:gd name="T13" fmla="*/ 0 h 77"/>
                <a:gd name="T14" fmla="*/ 29 w 69"/>
                <a:gd name="T15" fmla="*/ 0 h 77"/>
                <a:gd name="T16" fmla="*/ 45 w 69"/>
                <a:gd name="T17" fmla="*/ 3 h 77"/>
                <a:gd name="T18" fmla="*/ 58 w 69"/>
                <a:gd name="T19" fmla="*/ 11 h 77"/>
                <a:gd name="T20" fmla="*/ 66 w 69"/>
                <a:gd name="T21" fmla="*/ 23 h 77"/>
                <a:gd name="T22" fmla="*/ 69 w 69"/>
                <a:gd name="T23" fmla="*/ 39 h 77"/>
                <a:gd name="T24" fmla="*/ 52 w 69"/>
                <a:gd name="T25" fmla="*/ 39 h 77"/>
                <a:gd name="T26" fmla="*/ 51 w 69"/>
                <a:gd name="T27" fmla="*/ 28 h 77"/>
                <a:gd name="T28" fmla="*/ 46 w 69"/>
                <a:gd name="T29" fmla="*/ 20 h 77"/>
                <a:gd name="T30" fmla="*/ 39 w 69"/>
                <a:gd name="T31" fmla="*/ 15 h 77"/>
                <a:gd name="T32" fmla="*/ 29 w 69"/>
                <a:gd name="T33" fmla="*/ 13 h 77"/>
                <a:gd name="T34" fmla="*/ 16 w 69"/>
                <a:gd name="T35" fmla="*/ 13 h 77"/>
                <a:gd name="T36" fmla="*/ 16 w 69"/>
                <a:gd name="T37" fmla="*/ 65 h 77"/>
                <a:gd name="T38" fmla="*/ 29 w 69"/>
                <a:gd name="T39" fmla="*/ 65 h 77"/>
                <a:gd name="T40" fmla="*/ 39 w 69"/>
                <a:gd name="T41" fmla="*/ 63 h 77"/>
                <a:gd name="T42" fmla="*/ 46 w 69"/>
                <a:gd name="T43" fmla="*/ 58 h 77"/>
                <a:gd name="T44" fmla="*/ 51 w 69"/>
                <a:gd name="T45" fmla="*/ 50 h 77"/>
                <a:gd name="T46" fmla="*/ 52 w 69"/>
                <a:gd name="T47" fmla="*/ 39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9" h="77">
                  <a:moveTo>
                    <a:pt x="69" y="39"/>
                  </a:moveTo>
                  <a:cubicBezTo>
                    <a:pt x="69" y="44"/>
                    <a:pt x="68" y="49"/>
                    <a:pt x="66" y="54"/>
                  </a:cubicBezTo>
                  <a:cubicBezTo>
                    <a:pt x="64" y="59"/>
                    <a:pt x="61" y="63"/>
                    <a:pt x="58" y="66"/>
                  </a:cubicBezTo>
                  <a:cubicBezTo>
                    <a:pt x="54" y="70"/>
                    <a:pt x="50" y="72"/>
                    <a:pt x="45" y="74"/>
                  </a:cubicBezTo>
                  <a:cubicBezTo>
                    <a:pt x="41" y="76"/>
                    <a:pt x="35" y="77"/>
                    <a:pt x="29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35" y="0"/>
                    <a:pt x="41" y="1"/>
                    <a:pt x="45" y="3"/>
                  </a:cubicBezTo>
                  <a:cubicBezTo>
                    <a:pt x="50" y="5"/>
                    <a:pt x="54" y="8"/>
                    <a:pt x="58" y="11"/>
                  </a:cubicBezTo>
                  <a:cubicBezTo>
                    <a:pt x="61" y="15"/>
                    <a:pt x="64" y="19"/>
                    <a:pt x="66" y="23"/>
                  </a:cubicBezTo>
                  <a:cubicBezTo>
                    <a:pt x="68" y="28"/>
                    <a:pt x="69" y="33"/>
                    <a:pt x="69" y="39"/>
                  </a:cubicBezTo>
                  <a:close/>
                  <a:moveTo>
                    <a:pt x="52" y="39"/>
                  </a:moveTo>
                  <a:cubicBezTo>
                    <a:pt x="52" y="35"/>
                    <a:pt x="52" y="31"/>
                    <a:pt x="51" y="28"/>
                  </a:cubicBezTo>
                  <a:cubicBezTo>
                    <a:pt x="50" y="25"/>
                    <a:pt x="48" y="22"/>
                    <a:pt x="46" y="20"/>
                  </a:cubicBezTo>
                  <a:cubicBezTo>
                    <a:pt x="44" y="18"/>
                    <a:pt x="42" y="16"/>
                    <a:pt x="39" y="15"/>
                  </a:cubicBezTo>
                  <a:cubicBezTo>
                    <a:pt x="36" y="13"/>
                    <a:pt x="33" y="13"/>
                    <a:pt x="29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6" y="65"/>
                    <a:pt x="16" y="65"/>
                    <a:pt x="16" y="65"/>
                  </a:cubicBezTo>
                  <a:cubicBezTo>
                    <a:pt x="29" y="65"/>
                    <a:pt x="29" y="65"/>
                    <a:pt x="29" y="65"/>
                  </a:cubicBezTo>
                  <a:cubicBezTo>
                    <a:pt x="33" y="65"/>
                    <a:pt x="36" y="64"/>
                    <a:pt x="39" y="63"/>
                  </a:cubicBezTo>
                  <a:cubicBezTo>
                    <a:pt x="42" y="62"/>
                    <a:pt x="44" y="60"/>
                    <a:pt x="46" y="58"/>
                  </a:cubicBezTo>
                  <a:cubicBezTo>
                    <a:pt x="48" y="55"/>
                    <a:pt x="50" y="53"/>
                    <a:pt x="51" y="50"/>
                  </a:cubicBezTo>
                  <a:cubicBezTo>
                    <a:pt x="52" y="46"/>
                    <a:pt x="52" y="43"/>
                    <a:pt x="52" y="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6" name="PA-ïṥľidê">
              <a:extLst>
                <a:ext uri="{FF2B5EF4-FFF2-40B4-BE49-F238E27FC236}">
                  <a16:creationId xmlns:a16="http://schemas.microsoft.com/office/drawing/2014/main" id="{7FCA7E43-15FE-42CA-807D-701472CAD1D9}"/>
                </a:ext>
              </a:extLst>
            </p:cNvPr>
            <p:cNvSpPr/>
            <p:nvPr>
              <p:custDataLst>
                <p:tags r:id="rId39"/>
              </p:custDataLst>
            </p:nvPr>
          </p:nvSpPr>
          <p:spPr bwMode="auto">
            <a:xfrm>
              <a:off x="3384924" y="3110828"/>
              <a:ext cx="151541" cy="153226"/>
            </a:xfrm>
            <a:custGeom>
              <a:avLst/>
              <a:gdLst>
                <a:gd name="T0" fmla="*/ 76 w 76"/>
                <a:gd name="T1" fmla="*/ 77 h 77"/>
                <a:gd name="T2" fmla="*/ 64 w 76"/>
                <a:gd name="T3" fmla="*/ 77 h 77"/>
                <a:gd name="T4" fmla="*/ 60 w 76"/>
                <a:gd name="T5" fmla="*/ 76 h 77"/>
                <a:gd name="T6" fmla="*/ 58 w 76"/>
                <a:gd name="T7" fmla="*/ 74 h 77"/>
                <a:gd name="T8" fmla="*/ 53 w 76"/>
                <a:gd name="T9" fmla="*/ 59 h 77"/>
                <a:gd name="T10" fmla="*/ 23 w 76"/>
                <a:gd name="T11" fmla="*/ 59 h 77"/>
                <a:gd name="T12" fmla="*/ 17 w 76"/>
                <a:gd name="T13" fmla="*/ 74 h 77"/>
                <a:gd name="T14" fmla="*/ 16 w 76"/>
                <a:gd name="T15" fmla="*/ 76 h 77"/>
                <a:gd name="T16" fmla="*/ 12 w 76"/>
                <a:gd name="T17" fmla="*/ 77 h 77"/>
                <a:gd name="T18" fmla="*/ 0 w 76"/>
                <a:gd name="T19" fmla="*/ 77 h 77"/>
                <a:gd name="T20" fmla="*/ 30 w 76"/>
                <a:gd name="T21" fmla="*/ 0 h 77"/>
                <a:gd name="T22" fmla="*/ 46 w 76"/>
                <a:gd name="T23" fmla="*/ 0 h 77"/>
                <a:gd name="T24" fmla="*/ 76 w 76"/>
                <a:gd name="T25" fmla="*/ 77 h 77"/>
                <a:gd name="T26" fmla="*/ 26 w 76"/>
                <a:gd name="T27" fmla="*/ 48 h 77"/>
                <a:gd name="T28" fmla="*/ 49 w 76"/>
                <a:gd name="T29" fmla="*/ 48 h 77"/>
                <a:gd name="T30" fmla="*/ 41 w 76"/>
                <a:gd name="T31" fmla="*/ 25 h 77"/>
                <a:gd name="T32" fmla="*/ 39 w 76"/>
                <a:gd name="T33" fmla="*/ 20 h 77"/>
                <a:gd name="T34" fmla="*/ 38 w 76"/>
                <a:gd name="T35" fmla="*/ 15 h 77"/>
                <a:gd name="T36" fmla="*/ 36 w 76"/>
                <a:gd name="T37" fmla="*/ 20 h 77"/>
                <a:gd name="T38" fmla="*/ 35 w 76"/>
                <a:gd name="T39" fmla="*/ 25 h 77"/>
                <a:gd name="T40" fmla="*/ 26 w 76"/>
                <a:gd name="T41" fmla="*/ 48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6" h="77">
                  <a:moveTo>
                    <a:pt x="76" y="77"/>
                  </a:moveTo>
                  <a:cubicBezTo>
                    <a:pt x="64" y="77"/>
                    <a:pt x="64" y="77"/>
                    <a:pt x="64" y="77"/>
                  </a:cubicBezTo>
                  <a:cubicBezTo>
                    <a:pt x="62" y="77"/>
                    <a:pt x="61" y="77"/>
                    <a:pt x="60" y="76"/>
                  </a:cubicBezTo>
                  <a:cubicBezTo>
                    <a:pt x="59" y="75"/>
                    <a:pt x="59" y="75"/>
                    <a:pt x="58" y="74"/>
                  </a:cubicBezTo>
                  <a:cubicBezTo>
                    <a:pt x="53" y="59"/>
                    <a:pt x="53" y="59"/>
                    <a:pt x="53" y="59"/>
                  </a:cubicBezTo>
                  <a:cubicBezTo>
                    <a:pt x="23" y="59"/>
                    <a:pt x="23" y="59"/>
                    <a:pt x="23" y="59"/>
                  </a:cubicBezTo>
                  <a:cubicBezTo>
                    <a:pt x="17" y="74"/>
                    <a:pt x="17" y="74"/>
                    <a:pt x="17" y="74"/>
                  </a:cubicBezTo>
                  <a:cubicBezTo>
                    <a:pt x="17" y="74"/>
                    <a:pt x="16" y="75"/>
                    <a:pt x="16" y="76"/>
                  </a:cubicBezTo>
                  <a:cubicBezTo>
                    <a:pt x="15" y="77"/>
                    <a:pt x="14" y="77"/>
                    <a:pt x="12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46" y="0"/>
                    <a:pt x="46" y="0"/>
                    <a:pt x="46" y="0"/>
                  </a:cubicBezTo>
                  <a:lnTo>
                    <a:pt x="76" y="77"/>
                  </a:lnTo>
                  <a:close/>
                  <a:moveTo>
                    <a:pt x="26" y="48"/>
                  </a:moveTo>
                  <a:cubicBezTo>
                    <a:pt x="49" y="48"/>
                    <a:pt x="49" y="48"/>
                    <a:pt x="49" y="48"/>
                  </a:cubicBezTo>
                  <a:cubicBezTo>
                    <a:pt x="41" y="25"/>
                    <a:pt x="41" y="25"/>
                    <a:pt x="41" y="25"/>
                  </a:cubicBezTo>
                  <a:cubicBezTo>
                    <a:pt x="40" y="23"/>
                    <a:pt x="40" y="22"/>
                    <a:pt x="39" y="20"/>
                  </a:cubicBezTo>
                  <a:cubicBezTo>
                    <a:pt x="39" y="19"/>
                    <a:pt x="38" y="17"/>
                    <a:pt x="38" y="15"/>
                  </a:cubicBezTo>
                  <a:cubicBezTo>
                    <a:pt x="37" y="17"/>
                    <a:pt x="37" y="19"/>
                    <a:pt x="36" y="20"/>
                  </a:cubicBezTo>
                  <a:cubicBezTo>
                    <a:pt x="36" y="22"/>
                    <a:pt x="35" y="23"/>
                    <a:pt x="35" y="25"/>
                  </a:cubicBezTo>
                  <a:lnTo>
                    <a:pt x="26" y="4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7" name="PA-íŝḷîḋe">
              <a:extLst>
                <a:ext uri="{FF2B5EF4-FFF2-40B4-BE49-F238E27FC236}">
                  <a16:creationId xmlns:a16="http://schemas.microsoft.com/office/drawing/2014/main" id="{542FED02-B359-40C3-BF51-9A3D012C2919}"/>
                </a:ext>
              </a:extLst>
            </p:cNvPr>
            <p:cNvSpPr/>
            <p:nvPr>
              <p:custDataLst>
                <p:tags r:id="rId40"/>
              </p:custDataLst>
            </p:nvPr>
          </p:nvSpPr>
          <p:spPr bwMode="auto">
            <a:xfrm>
              <a:off x="3516260" y="3110828"/>
              <a:ext cx="141439" cy="153226"/>
            </a:xfrm>
            <a:custGeom>
              <a:avLst/>
              <a:gdLst>
                <a:gd name="T0" fmla="*/ 43 w 71"/>
                <a:gd name="T1" fmla="*/ 48 h 77"/>
                <a:gd name="T2" fmla="*/ 43 w 71"/>
                <a:gd name="T3" fmla="*/ 77 h 77"/>
                <a:gd name="T4" fmla="*/ 28 w 71"/>
                <a:gd name="T5" fmla="*/ 77 h 77"/>
                <a:gd name="T6" fmla="*/ 28 w 71"/>
                <a:gd name="T7" fmla="*/ 48 h 77"/>
                <a:gd name="T8" fmla="*/ 0 w 71"/>
                <a:gd name="T9" fmla="*/ 0 h 77"/>
                <a:gd name="T10" fmla="*/ 14 w 71"/>
                <a:gd name="T11" fmla="*/ 0 h 77"/>
                <a:gd name="T12" fmla="*/ 17 w 71"/>
                <a:gd name="T13" fmla="*/ 1 h 77"/>
                <a:gd name="T14" fmla="*/ 19 w 71"/>
                <a:gd name="T15" fmla="*/ 4 h 77"/>
                <a:gd name="T16" fmla="*/ 32 w 71"/>
                <a:gd name="T17" fmla="*/ 28 h 77"/>
                <a:gd name="T18" fmla="*/ 34 w 71"/>
                <a:gd name="T19" fmla="*/ 33 h 77"/>
                <a:gd name="T20" fmla="*/ 36 w 71"/>
                <a:gd name="T21" fmla="*/ 37 h 77"/>
                <a:gd name="T22" fmla="*/ 40 w 71"/>
                <a:gd name="T23" fmla="*/ 28 h 77"/>
                <a:gd name="T24" fmla="*/ 52 w 71"/>
                <a:gd name="T25" fmla="*/ 4 h 77"/>
                <a:gd name="T26" fmla="*/ 54 w 71"/>
                <a:gd name="T27" fmla="*/ 2 h 77"/>
                <a:gd name="T28" fmla="*/ 57 w 71"/>
                <a:gd name="T29" fmla="*/ 0 h 77"/>
                <a:gd name="T30" fmla="*/ 71 w 71"/>
                <a:gd name="T31" fmla="*/ 0 h 77"/>
                <a:gd name="T32" fmla="*/ 43 w 71"/>
                <a:gd name="T33" fmla="*/ 48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1" h="77">
                  <a:moveTo>
                    <a:pt x="43" y="48"/>
                  </a:moveTo>
                  <a:cubicBezTo>
                    <a:pt x="43" y="77"/>
                    <a:pt x="43" y="77"/>
                    <a:pt x="43" y="77"/>
                  </a:cubicBezTo>
                  <a:cubicBezTo>
                    <a:pt x="28" y="77"/>
                    <a:pt x="28" y="77"/>
                    <a:pt x="28" y="77"/>
                  </a:cubicBezTo>
                  <a:cubicBezTo>
                    <a:pt x="28" y="48"/>
                    <a:pt x="28" y="48"/>
                    <a:pt x="28" y="4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5" y="0"/>
                    <a:pt x="16" y="1"/>
                    <a:pt x="17" y="1"/>
                  </a:cubicBezTo>
                  <a:cubicBezTo>
                    <a:pt x="18" y="2"/>
                    <a:pt x="18" y="3"/>
                    <a:pt x="19" y="4"/>
                  </a:cubicBezTo>
                  <a:cubicBezTo>
                    <a:pt x="32" y="28"/>
                    <a:pt x="32" y="28"/>
                    <a:pt x="32" y="28"/>
                  </a:cubicBezTo>
                  <a:cubicBezTo>
                    <a:pt x="32" y="30"/>
                    <a:pt x="33" y="31"/>
                    <a:pt x="34" y="33"/>
                  </a:cubicBezTo>
                  <a:cubicBezTo>
                    <a:pt x="35" y="34"/>
                    <a:pt x="35" y="35"/>
                    <a:pt x="36" y="37"/>
                  </a:cubicBezTo>
                  <a:cubicBezTo>
                    <a:pt x="37" y="34"/>
                    <a:pt x="38" y="31"/>
                    <a:pt x="40" y="28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2" y="3"/>
                    <a:pt x="53" y="2"/>
                    <a:pt x="54" y="2"/>
                  </a:cubicBezTo>
                  <a:cubicBezTo>
                    <a:pt x="55" y="1"/>
                    <a:pt x="56" y="0"/>
                    <a:pt x="57" y="0"/>
                  </a:cubicBezTo>
                  <a:cubicBezTo>
                    <a:pt x="71" y="0"/>
                    <a:pt x="71" y="0"/>
                    <a:pt x="71" y="0"/>
                  </a:cubicBezTo>
                  <a:lnTo>
                    <a:pt x="43" y="4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8" name="PA-išḻïḍe">
              <a:extLst>
                <a:ext uri="{FF2B5EF4-FFF2-40B4-BE49-F238E27FC236}">
                  <a16:creationId xmlns:a16="http://schemas.microsoft.com/office/drawing/2014/main" id="{E7805C9A-6C79-45F4-B181-F763B7E0FF86}"/>
                </a:ext>
              </a:extLst>
            </p:cNvPr>
            <p:cNvSpPr/>
            <p:nvPr>
              <p:custDataLst>
                <p:tags r:id="rId41"/>
              </p:custDataLst>
            </p:nvPr>
          </p:nvSpPr>
          <p:spPr bwMode="auto">
            <a:xfrm>
              <a:off x="3008597" y="3523358"/>
              <a:ext cx="137230" cy="153226"/>
            </a:xfrm>
            <a:custGeom>
              <a:avLst/>
              <a:gdLst>
                <a:gd name="T0" fmla="*/ 69 w 69"/>
                <a:gd name="T1" fmla="*/ 39 h 77"/>
                <a:gd name="T2" fmla="*/ 66 w 69"/>
                <a:gd name="T3" fmla="*/ 54 h 77"/>
                <a:gd name="T4" fmla="*/ 58 w 69"/>
                <a:gd name="T5" fmla="*/ 66 h 77"/>
                <a:gd name="T6" fmla="*/ 46 w 69"/>
                <a:gd name="T7" fmla="*/ 74 h 77"/>
                <a:gd name="T8" fmla="*/ 30 w 69"/>
                <a:gd name="T9" fmla="*/ 77 h 77"/>
                <a:gd name="T10" fmla="*/ 0 w 69"/>
                <a:gd name="T11" fmla="*/ 77 h 77"/>
                <a:gd name="T12" fmla="*/ 0 w 69"/>
                <a:gd name="T13" fmla="*/ 0 h 77"/>
                <a:gd name="T14" fmla="*/ 30 w 69"/>
                <a:gd name="T15" fmla="*/ 0 h 77"/>
                <a:gd name="T16" fmla="*/ 46 w 69"/>
                <a:gd name="T17" fmla="*/ 3 h 77"/>
                <a:gd name="T18" fmla="*/ 58 w 69"/>
                <a:gd name="T19" fmla="*/ 11 h 77"/>
                <a:gd name="T20" fmla="*/ 66 w 69"/>
                <a:gd name="T21" fmla="*/ 23 h 77"/>
                <a:gd name="T22" fmla="*/ 69 w 69"/>
                <a:gd name="T23" fmla="*/ 39 h 77"/>
                <a:gd name="T24" fmla="*/ 53 w 69"/>
                <a:gd name="T25" fmla="*/ 39 h 77"/>
                <a:gd name="T26" fmla="*/ 51 w 69"/>
                <a:gd name="T27" fmla="*/ 28 h 77"/>
                <a:gd name="T28" fmla="*/ 47 w 69"/>
                <a:gd name="T29" fmla="*/ 20 h 77"/>
                <a:gd name="T30" fmla="*/ 39 w 69"/>
                <a:gd name="T31" fmla="*/ 14 h 77"/>
                <a:gd name="T32" fmla="*/ 30 w 69"/>
                <a:gd name="T33" fmla="*/ 13 h 77"/>
                <a:gd name="T34" fmla="*/ 16 w 69"/>
                <a:gd name="T35" fmla="*/ 13 h 77"/>
                <a:gd name="T36" fmla="*/ 16 w 69"/>
                <a:gd name="T37" fmla="*/ 64 h 77"/>
                <a:gd name="T38" fmla="*/ 30 w 69"/>
                <a:gd name="T39" fmla="*/ 64 h 77"/>
                <a:gd name="T40" fmla="*/ 39 w 69"/>
                <a:gd name="T41" fmla="*/ 63 h 77"/>
                <a:gd name="T42" fmla="*/ 47 w 69"/>
                <a:gd name="T43" fmla="*/ 58 h 77"/>
                <a:gd name="T44" fmla="*/ 51 w 69"/>
                <a:gd name="T45" fmla="*/ 49 h 77"/>
                <a:gd name="T46" fmla="*/ 53 w 69"/>
                <a:gd name="T47" fmla="*/ 39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9" h="77">
                  <a:moveTo>
                    <a:pt x="69" y="39"/>
                  </a:moveTo>
                  <a:cubicBezTo>
                    <a:pt x="69" y="44"/>
                    <a:pt x="68" y="49"/>
                    <a:pt x="66" y="54"/>
                  </a:cubicBezTo>
                  <a:cubicBezTo>
                    <a:pt x="64" y="59"/>
                    <a:pt x="62" y="63"/>
                    <a:pt x="58" y="66"/>
                  </a:cubicBezTo>
                  <a:cubicBezTo>
                    <a:pt x="55" y="69"/>
                    <a:pt x="51" y="72"/>
                    <a:pt x="46" y="74"/>
                  </a:cubicBezTo>
                  <a:cubicBezTo>
                    <a:pt x="41" y="76"/>
                    <a:pt x="36" y="77"/>
                    <a:pt x="3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6" y="0"/>
                    <a:pt x="41" y="1"/>
                    <a:pt x="46" y="3"/>
                  </a:cubicBezTo>
                  <a:cubicBezTo>
                    <a:pt x="51" y="5"/>
                    <a:pt x="55" y="8"/>
                    <a:pt x="58" y="11"/>
                  </a:cubicBezTo>
                  <a:cubicBezTo>
                    <a:pt x="62" y="14"/>
                    <a:pt x="64" y="19"/>
                    <a:pt x="66" y="23"/>
                  </a:cubicBezTo>
                  <a:cubicBezTo>
                    <a:pt x="68" y="28"/>
                    <a:pt x="69" y="33"/>
                    <a:pt x="69" y="39"/>
                  </a:cubicBezTo>
                  <a:close/>
                  <a:moveTo>
                    <a:pt x="53" y="39"/>
                  </a:moveTo>
                  <a:cubicBezTo>
                    <a:pt x="53" y="35"/>
                    <a:pt x="52" y="31"/>
                    <a:pt x="51" y="28"/>
                  </a:cubicBezTo>
                  <a:cubicBezTo>
                    <a:pt x="50" y="25"/>
                    <a:pt x="49" y="22"/>
                    <a:pt x="47" y="20"/>
                  </a:cubicBezTo>
                  <a:cubicBezTo>
                    <a:pt x="45" y="17"/>
                    <a:pt x="42" y="16"/>
                    <a:pt x="39" y="14"/>
                  </a:cubicBezTo>
                  <a:cubicBezTo>
                    <a:pt x="37" y="13"/>
                    <a:pt x="33" y="13"/>
                    <a:pt x="30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6" y="64"/>
                    <a:pt x="16" y="64"/>
                    <a:pt x="16" y="64"/>
                  </a:cubicBezTo>
                  <a:cubicBezTo>
                    <a:pt x="30" y="64"/>
                    <a:pt x="30" y="64"/>
                    <a:pt x="30" y="64"/>
                  </a:cubicBezTo>
                  <a:cubicBezTo>
                    <a:pt x="33" y="64"/>
                    <a:pt x="37" y="64"/>
                    <a:pt x="39" y="63"/>
                  </a:cubicBezTo>
                  <a:cubicBezTo>
                    <a:pt x="42" y="62"/>
                    <a:pt x="45" y="60"/>
                    <a:pt x="47" y="58"/>
                  </a:cubicBezTo>
                  <a:cubicBezTo>
                    <a:pt x="49" y="55"/>
                    <a:pt x="50" y="53"/>
                    <a:pt x="51" y="49"/>
                  </a:cubicBezTo>
                  <a:cubicBezTo>
                    <a:pt x="52" y="46"/>
                    <a:pt x="53" y="43"/>
                    <a:pt x="53" y="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9" name="PA-iṧľïḓe">
              <a:extLst>
                <a:ext uri="{FF2B5EF4-FFF2-40B4-BE49-F238E27FC236}">
                  <a16:creationId xmlns:a16="http://schemas.microsoft.com/office/drawing/2014/main" id="{55AF8B7E-C65C-45BC-9A27-0278788B6FBC}"/>
                </a:ext>
              </a:extLst>
            </p:cNvPr>
            <p:cNvSpPr/>
            <p:nvPr>
              <p:custDataLst>
                <p:tags r:id="rId42"/>
              </p:custDataLst>
            </p:nvPr>
          </p:nvSpPr>
          <p:spPr bwMode="auto">
            <a:xfrm>
              <a:off x="3145826" y="3523358"/>
              <a:ext cx="151541" cy="153226"/>
            </a:xfrm>
            <a:custGeom>
              <a:avLst/>
              <a:gdLst>
                <a:gd name="T0" fmla="*/ 76 w 76"/>
                <a:gd name="T1" fmla="*/ 77 h 77"/>
                <a:gd name="T2" fmla="*/ 64 w 76"/>
                <a:gd name="T3" fmla="*/ 77 h 77"/>
                <a:gd name="T4" fmla="*/ 60 w 76"/>
                <a:gd name="T5" fmla="*/ 76 h 77"/>
                <a:gd name="T6" fmla="*/ 59 w 76"/>
                <a:gd name="T7" fmla="*/ 73 h 77"/>
                <a:gd name="T8" fmla="*/ 53 w 76"/>
                <a:gd name="T9" fmla="*/ 59 h 77"/>
                <a:gd name="T10" fmla="*/ 23 w 76"/>
                <a:gd name="T11" fmla="*/ 59 h 77"/>
                <a:gd name="T12" fmla="*/ 18 w 76"/>
                <a:gd name="T13" fmla="*/ 73 h 77"/>
                <a:gd name="T14" fmla="*/ 16 w 76"/>
                <a:gd name="T15" fmla="*/ 76 h 77"/>
                <a:gd name="T16" fmla="*/ 13 w 76"/>
                <a:gd name="T17" fmla="*/ 77 h 77"/>
                <a:gd name="T18" fmla="*/ 0 w 76"/>
                <a:gd name="T19" fmla="*/ 77 h 77"/>
                <a:gd name="T20" fmla="*/ 30 w 76"/>
                <a:gd name="T21" fmla="*/ 0 h 77"/>
                <a:gd name="T22" fmla="*/ 46 w 76"/>
                <a:gd name="T23" fmla="*/ 0 h 77"/>
                <a:gd name="T24" fmla="*/ 76 w 76"/>
                <a:gd name="T25" fmla="*/ 77 h 77"/>
                <a:gd name="T26" fmla="*/ 27 w 76"/>
                <a:gd name="T27" fmla="*/ 48 h 77"/>
                <a:gd name="T28" fmla="*/ 50 w 76"/>
                <a:gd name="T29" fmla="*/ 48 h 77"/>
                <a:gd name="T30" fmla="*/ 41 w 76"/>
                <a:gd name="T31" fmla="*/ 24 h 77"/>
                <a:gd name="T32" fmla="*/ 40 w 76"/>
                <a:gd name="T33" fmla="*/ 20 h 77"/>
                <a:gd name="T34" fmla="*/ 38 w 76"/>
                <a:gd name="T35" fmla="*/ 15 h 77"/>
                <a:gd name="T36" fmla="*/ 37 w 76"/>
                <a:gd name="T37" fmla="*/ 20 h 77"/>
                <a:gd name="T38" fmla="*/ 35 w 76"/>
                <a:gd name="T39" fmla="*/ 24 h 77"/>
                <a:gd name="T40" fmla="*/ 27 w 76"/>
                <a:gd name="T41" fmla="*/ 48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6" h="77">
                  <a:moveTo>
                    <a:pt x="76" y="77"/>
                  </a:moveTo>
                  <a:cubicBezTo>
                    <a:pt x="64" y="77"/>
                    <a:pt x="64" y="77"/>
                    <a:pt x="64" y="77"/>
                  </a:cubicBezTo>
                  <a:cubicBezTo>
                    <a:pt x="62" y="77"/>
                    <a:pt x="61" y="77"/>
                    <a:pt x="60" y="76"/>
                  </a:cubicBezTo>
                  <a:cubicBezTo>
                    <a:pt x="60" y="75"/>
                    <a:pt x="59" y="74"/>
                    <a:pt x="59" y="73"/>
                  </a:cubicBezTo>
                  <a:cubicBezTo>
                    <a:pt x="53" y="59"/>
                    <a:pt x="53" y="59"/>
                    <a:pt x="53" y="59"/>
                  </a:cubicBezTo>
                  <a:cubicBezTo>
                    <a:pt x="23" y="59"/>
                    <a:pt x="23" y="59"/>
                    <a:pt x="23" y="59"/>
                  </a:cubicBezTo>
                  <a:cubicBezTo>
                    <a:pt x="18" y="73"/>
                    <a:pt x="18" y="73"/>
                    <a:pt x="18" y="73"/>
                  </a:cubicBezTo>
                  <a:cubicBezTo>
                    <a:pt x="17" y="74"/>
                    <a:pt x="17" y="75"/>
                    <a:pt x="16" y="76"/>
                  </a:cubicBezTo>
                  <a:cubicBezTo>
                    <a:pt x="15" y="77"/>
                    <a:pt x="14" y="77"/>
                    <a:pt x="13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46" y="0"/>
                    <a:pt x="46" y="0"/>
                    <a:pt x="46" y="0"/>
                  </a:cubicBezTo>
                  <a:lnTo>
                    <a:pt x="76" y="77"/>
                  </a:lnTo>
                  <a:close/>
                  <a:moveTo>
                    <a:pt x="27" y="48"/>
                  </a:moveTo>
                  <a:cubicBezTo>
                    <a:pt x="50" y="48"/>
                    <a:pt x="50" y="48"/>
                    <a:pt x="50" y="48"/>
                  </a:cubicBezTo>
                  <a:cubicBezTo>
                    <a:pt x="41" y="24"/>
                    <a:pt x="41" y="24"/>
                    <a:pt x="41" y="24"/>
                  </a:cubicBezTo>
                  <a:cubicBezTo>
                    <a:pt x="41" y="23"/>
                    <a:pt x="40" y="22"/>
                    <a:pt x="40" y="20"/>
                  </a:cubicBezTo>
                  <a:cubicBezTo>
                    <a:pt x="39" y="18"/>
                    <a:pt x="39" y="17"/>
                    <a:pt x="38" y="15"/>
                  </a:cubicBezTo>
                  <a:cubicBezTo>
                    <a:pt x="38" y="17"/>
                    <a:pt x="37" y="18"/>
                    <a:pt x="37" y="20"/>
                  </a:cubicBezTo>
                  <a:cubicBezTo>
                    <a:pt x="36" y="22"/>
                    <a:pt x="36" y="23"/>
                    <a:pt x="35" y="24"/>
                  </a:cubicBezTo>
                  <a:lnTo>
                    <a:pt x="27" y="4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0" name="PA-íṣ1ïdê">
              <a:extLst>
                <a:ext uri="{FF2B5EF4-FFF2-40B4-BE49-F238E27FC236}">
                  <a16:creationId xmlns:a16="http://schemas.microsoft.com/office/drawing/2014/main" id="{FBC1FAE8-E6E1-4725-B2EC-60AEB26FF73C}"/>
                </a:ext>
              </a:extLst>
            </p:cNvPr>
            <p:cNvSpPr/>
            <p:nvPr>
              <p:custDataLst>
                <p:tags r:id="rId43"/>
              </p:custDataLst>
            </p:nvPr>
          </p:nvSpPr>
          <p:spPr bwMode="auto">
            <a:xfrm>
              <a:off x="3283055" y="3523358"/>
              <a:ext cx="122075" cy="153226"/>
            </a:xfrm>
            <a:custGeom>
              <a:avLst/>
              <a:gdLst>
                <a:gd name="T0" fmla="*/ 145 w 145"/>
                <a:gd name="T1" fmla="*/ 0 h 182"/>
                <a:gd name="T2" fmla="*/ 145 w 145"/>
                <a:gd name="T3" fmla="*/ 30 h 182"/>
                <a:gd name="T4" fmla="*/ 93 w 145"/>
                <a:gd name="T5" fmla="*/ 30 h 182"/>
                <a:gd name="T6" fmla="*/ 93 w 145"/>
                <a:gd name="T7" fmla="*/ 182 h 182"/>
                <a:gd name="T8" fmla="*/ 55 w 145"/>
                <a:gd name="T9" fmla="*/ 182 h 182"/>
                <a:gd name="T10" fmla="*/ 55 w 145"/>
                <a:gd name="T11" fmla="*/ 30 h 182"/>
                <a:gd name="T12" fmla="*/ 0 w 145"/>
                <a:gd name="T13" fmla="*/ 30 h 182"/>
                <a:gd name="T14" fmla="*/ 0 w 145"/>
                <a:gd name="T15" fmla="*/ 0 h 182"/>
                <a:gd name="T16" fmla="*/ 145 w 145"/>
                <a:gd name="T17" fmla="*/ 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5" h="182">
                  <a:moveTo>
                    <a:pt x="145" y="0"/>
                  </a:moveTo>
                  <a:lnTo>
                    <a:pt x="145" y="30"/>
                  </a:lnTo>
                  <a:lnTo>
                    <a:pt x="93" y="30"/>
                  </a:lnTo>
                  <a:lnTo>
                    <a:pt x="93" y="182"/>
                  </a:lnTo>
                  <a:lnTo>
                    <a:pt x="55" y="182"/>
                  </a:lnTo>
                  <a:lnTo>
                    <a:pt x="55" y="30"/>
                  </a:lnTo>
                  <a:lnTo>
                    <a:pt x="0" y="30"/>
                  </a:lnTo>
                  <a:lnTo>
                    <a:pt x="0" y="0"/>
                  </a:lnTo>
                  <a:lnTo>
                    <a:pt x="14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1" name="PA-ïsļíḑé">
              <a:extLst>
                <a:ext uri="{FF2B5EF4-FFF2-40B4-BE49-F238E27FC236}">
                  <a16:creationId xmlns:a16="http://schemas.microsoft.com/office/drawing/2014/main" id="{DACC45F2-81BB-4CCF-A4B0-48B9B0815308}"/>
                </a:ext>
              </a:extLst>
            </p:cNvPr>
            <p:cNvSpPr/>
            <p:nvPr>
              <p:custDataLst>
                <p:tags r:id="rId44"/>
              </p:custDataLst>
            </p:nvPr>
          </p:nvSpPr>
          <p:spPr bwMode="auto">
            <a:xfrm>
              <a:off x="3422810" y="3523358"/>
              <a:ext cx="97661" cy="153226"/>
            </a:xfrm>
            <a:custGeom>
              <a:avLst/>
              <a:gdLst>
                <a:gd name="T0" fmla="*/ 116 w 116"/>
                <a:gd name="T1" fmla="*/ 0 h 182"/>
                <a:gd name="T2" fmla="*/ 116 w 116"/>
                <a:gd name="T3" fmla="*/ 30 h 182"/>
                <a:gd name="T4" fmla="*/ 38 w 116"/>
                <a:gd name="T5" fmla="*/ 30 h 182"/>
                <a:gd name="T6" fmla="*/ 38 w 116"/>
                <a:gd name="T7" fmla="*/ 75 h 182"/>
                <a:gd name="T8" fmla="*/ 99 w 116"/>
                <a:gd name="T9" fmla="*/ 75 h 182"/>
                <a:gd name="T10" fmla="*/ 99 w 116"/>
                <a:gd name="T11" fmla="*/ 104 h 182"/>
                <a:gd name="T12" fmla="*/ 38 w 116"/>
                <a:gd name="T13" fmla="*/ 104 h 182"/>
                <a:gd name="T14" fmla="*/ 38 w 116"/>
                <a:gd name="T15" fmla="*/ 151 h 182"/>
                <a:gd name="T16" fmla="*/ 116 w 116"/>
                <a:gd name="T17" fmla="*/ 151 h 182"/>
                <a:gd name="T18" fmla="*/ 116 w 116"/>
                <a:gd name="T19" fmla="*/ 182 h 182"/>
                <a:gd name="T20" fmla="*/ 0 w 116"/>
                <a:gd name="T21" fmla="*/ 182 h 182"/>
                <a:gd name="T22" fmla="*/ 0 w 116"/>
                <a:gd name="T23" fmla="*/ 0 h 182"/>
                <a:gd name="T24" fmla="*/ 116 w 116"/>
                <a:gd name="T25" fmla="*/ 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6" h="182">
                  <a:moveTo>
                    <a:pt x="116" y="0"/>
                  </a:moveTo>
                  <a:lnTo>
                    <a:pt x="116" y="30"/>
                  </a:lnTo>
                  <a:lnTo>
                    <a:pt x="38" y="30"/>
                  </a:lnTo>
                  <a:lnTo>
                    <a:pt x="38" y="75"/>
                  </a:lnTo>
                  <a:lnTo>
                    <a:pt x="99" y="75"/>
                  </a:lnTo>
                  <a:lnTo>
                    <a:pt x="99" y="104"/>
                  </a:lnTo>
                  <a:lnTo>
                    <a:pt x="38" y="104"/>
                  </a:lnTo>
                  <a:lnTo>
                    <a:pt x="38" y="151"/>
                  </a:lnTo>
                  <a:lnTo>
                    <a:pt x="116" y="151"/>
                  </a:lnTo>
                  <a:lnTo>
                    <a:pt x="116" y="182"/>
                  </a:lnTo>
                  <a:lnTo>
                    <a:pt x="0" y="182"/>
                  </a:lnTo>
                  <a:lnTo>
                    <a:pt x="0" y="0"/>
                  </a:lnTo>
                  <a:lnTo>
                    <a:pt x="1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2" name="PA-îśḻïďe">
              <a:extLst>
                <a:ext uri="{FF2B5EF4-FFF2-40B4-BE49-F238E27FC236}">
                  <a16:creationId xmlns:a16="http://schemas.microsoft.com/office/drawing/2014/main" id="{8B615276-F979-484A-AC64-2D4E8A392876}"/>
                </a:ext>
              </a:extLst>
            </p:cNvPr>
            <p:cNvSpPr/>
            <p:nvPr>
              <p:custDataLst>
                <p:tags r:id="rId45"/>
              </p:custDataLst>
            </p:nvPr>
          </p:nvSpPr>
          <p:spPr bwMode="auto">
            <a:xfrm>
              <a:off x="5268250" y="2699981"/>
              <a:ext cx="122075" cy="151541"/>
            </a:xfrm>
            <a:custGeom>
              <a:avLst/>
              <a:gdLst>
                <a:gd name="T0" fmla="*/ 145 w 145"/>
                <a:gd name="T1" fmla="*/ 0 h 180"/>
                <a:gd name="T2" fmla="*/ 145 w 145"/>
                <a:gd name="T3" fmla="*/ 29 h 180"/>
                <a:gd name="T4" fmla="*/ 93 w 145"/>
                <a:gd name="T5" fmla="*/ 29 h 180"/>
                <a:gd name="T6" fmla="*/ 93 w 145"/>
                <a:gd name="T7" fmla="*/ 180 h 180"/>
                <a:gd name="T8" fmla="*/ 55 w 145"/>
                <a:gd name="T9" fmla="*/ 180 h 180"/>
                <a:gd name="T10" fmla="*/ 55 w 145"/>
                <a:gd name="T11" fmla="*/ 29 h 180"/>
                <a:gd name="T12" fmla="*/ 0 w 145"/>
                <a:gd name="T13" fmla="*/ 29 h 180"/>
                <a:gd name="T14" fmla="*/ 0 w 145"/>
                <a:gd name="T15" fmla="*/ 0 h 180"/>
                <a:gd name="T16" fmla="*/ 145 w 145"/>
                <a:gd name="T17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5" h="180">
                  <a:moveTo>
                    <a:pt x="145" y="0"/>
                  </a:moveTo>
                  <a:lnTo>
                    <a:pt x="145" y="29"/>
                  </a:lnTo>
                  <a:lnTo>
                    <a:pt x="93" y="29"/>
                  </a:lnTo>
                  <a:lnTo>
                    <a:pt x="93" y="180"/>
                  </a:lnTo>
                  <a:lnTo>
                    <a:pt x="55" y="180"/>
                  </a:lnTo>
                  <a:lnTo>
                    <a:pt x="55" y="29"/>
                  </a:lnTo>
                  <a:lnTo>
                    <a:pt x="0" y="29"/>
                  </a:lnTo>
                  <a:lnTo>
                    <a:pt x="0" y="0"/>
                  </a:lnTo>
                  <a:lnTo>
                    <a:pt x="14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3" name="PA-ïŝļiḑé">
              <a:extLst>
                <a:ext uri="{FF2B5EF4-FFF2-40B4-BE49-F238E27FC236}">
                  <a16:creationId xmlns:a16="http://schemas.microsoft.com/office/drawing/2014/main" id="{6B0B5E50-DBA4-442B-80DA-D8BF826BCB32}"/>
                </a:ext>
              </a:extLst>
            </p:cNvPr>
            <p:cNvSpPr/>
            <p:nvPr>
              <p:custDataLst>
                <p:tags r:id="rId46"/>
              </p:custDataLst>
            </p:nvPr>
          </p:nvSpPr>
          <p:spPr bwMode="auto">
            <a:xfrm>
              <a:off x="5408005" y="2699981"/>
              <a:ext cx="31992" cy="15154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4" name="PA-i$ľiḑê">
              <a:extLst>
                <a:ext uri="{FF2B5EF4-FFF2-40B4-BE49-F238E27FC236}">
                  <a16:creationId xmlns:a16="http://schemas.microsoft.com/office/drawing/2014/main" id="{1AB48052-C984-4D23-A38F-9575FA7EEFFB}"/>
                </a:ext>
              </a:extLst>
            </p:cNvPr>
            <p:cNvSpPr/>
            <p:nvPr>
              <p:custDataLst>
                <p:tags r:id="rId47"/>
              </p:custDataLst>
            </p:nvPr>
          </p:nvSpPr>
          <p:spPr bwMode="auto">
            <a:xfrm>
              <a:off x="5471989" y="2699981"/>
              <a:ext cx="169222" cy="151541"/>
            </a:xfrm>
            <a:custGeom>
              <a:avLst/>
              <a:gdLst>
                <a:gd name="T0" fmla="*/ 41 w 85"/>
                <a:gd name="T1" fmla="*/ 47 h 76"/>
                <a:gd name="T2" fmla="*/ 43 w 85"/>
                <a:gd name="T3" fmla="*/ 51 h 76"/>
                <a:gd name="T4" fmla="*/ 44 w 85"/>
                <a:gd name="T5" fmla="*/ 47 h 76"/>
                <a:gd name="T6" fmla="*/ 46 w 85"/>
                <a:gd name="T7" fmla="*/ 43 h 76"/>
                <a:gd name="T8" fmla="*/ 67 w 85"/>
                <a:gd name="T9" fmla="*/ 2 h 76"/>
                <a:gd name="T10" fmla="*/ 69 w 85"/>
                <a:gd name="T11" fmla="*/ 1 h 76"/>
                <a:gd name="T12" fmla="*/ 70 w 85"/>
                <a:gd name="T13" fmla="*/ 0 h 76"/>
                <a:gd name="T14" fmla="*/ 71 w 85"/>
                <a:gd name="T15" fmla="*/ 0 h 76"/>
                <a:gd name="T16" fmla="*/ 73 w 85"/>
                <a:gd name="T17" fmla="*/ 0 h 76"/>
                <a:gd name="T18" fmla="*/ 85 w 85"/>
                <a:gd name="T19" fmla="*/ 0 h 76"/>
                <a:gd name="T20" fmla="*/ 85 w 85"/>
                <a:gd name="T21" fmla="*/ 76 h 76"/>
                <a:gd name="T22" fmla="*/ 71 w 85"/>
                <a:gd name="T23" fmla="*/ 76 h 76"/>
                <a:gd name="T24" fmla="*/ 71 w 85"/>
                <a:gd name="T25" fmla="*/ 29 h 76"/>
                <a:gd name="T26" fmla="*/ 71 w 85"/>
                <a:gd name="T27" fmla="*/ 26 h 76"/>
                <a:gd name="T28" fmla="*/ 71 w 85"/>
                <a:gd name="T29" fmla="*/ 23 h 76"/>
                <a:gd name="T30" fmla="*/ 49 w 85"/>
                <a:gd name="T31" fmla="*/ 64 h 76"/>
                <a:gd name="T32" fmla="*/ 44 w 85"/>
                <a:gd name="T33" fmla="*/ 68 h 76"/>
                <a:gd name="T34" fmla="*/ 42 w 85"/>
                <a:gd name="T35" fmla="*/ 68 h 76"/>
                <a:gd name="T36" fmla="*/ 38 w 85"/>
                <a:gd name="T37" fmla="*/ 67 h 76"/>
                <a:gd name="T38" fmla="*/ 36 w 85"/>
                <a:gd name="T39" fmla="*/ 64 h 76"/>
                <a:gd name="T40" fmla="*/ 14 w 85"/>
                <a:gd name="T41" fmla="*/ 22 h 76"/>
                <a:gd name="T42" fmla="*/ 14 w 85"/>
                <a:gd name="T43" fmla="*/ 26 h 76"/>
                <a:gd name="T44" fmla="*/ 14 w 85"/>
                <a:gd name="T45" fmla="*/ 29 h 76"/>
                <a:gd name="T46" fmla="*/ 14 w 85"/>
                <a:gd name="T47" fmla="*/ 76 h 76"/>
                <a:gd name="T48" fmla="*/ 0 w 85"/>
                <a:gd name="T49" fmla="*/ 76 h 76"/>
                <a:gd name="T50" fmla="*/ 0 w 85"/>
                <a:gd name="T51" fmla="*/ 0 h 76"/>
                <a:gd name="T52" fmla="*/ 12 w 85"/>
                <a:gd name="T53" fmla="*/ 0 h 76"/>
                <a:gd name="T54" fmla="*/ 14 w 85"/>
                <a:gd name="T55" fmla="*/ 0 h 76"/>
                <a:gd name="T56" fmla="*/ 16 w 85"/>
                <a:gd name="T57" fmla="*/ 0 h 76"/>
                <a:gd name="T58" fmla="*/ 17 w 85"/>
                <a:gd name="T59" fmla="*/ 1 h 76"/>
                <a:gd name="T60" fmla="*/ 18 w 85"/>
                <a:gd name="T61" fmla="*/ 2 h 76"/>
                <a:gd name="T62" fmla="*/ 39 w 85"/>
                <a:gd name="T63" fmla="*/ 43 h 76"/>
                <a:gd name="T64" fmla="*/ 41 w 85"/>
                <a:gd name="T65" fmla="*/ 47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5" h="76">
                  <a:moveTo>
                    <a:pt x="41" y="47"/>
                  </a:moveTo>
                  <a:cubicBezTo>
                    <a:pt x="42" y="48"/>
                    <a:pt x="42" y="49"/>
                    <a:pt x="43" y="51"/>
                  </a:cubicBezTo>
                  <a:cubicBezTo>
                    <a:pt x="43" y="49"/>
                    <a:pt x="44" y="48"/>
                    <a:pt x="44" y="47"/>
                  </a:cubicBezTo>
                  <a:cubicBezTo>
                    <a:pt x="45" y="45"/>
                    <a:pt x="46" y="44"/>
                    <a:pt x="46" y="43"/>
                  </a:cubicBezTo>
                  <a:cubicBezTo>
                    <a:pt x="67" y="2"/>
                    <a:pt x="67" y="2"/>
                    <a:pt x="67" y="2"/>
                  </a:cubicBezTo>
                  <a:cubicBezTo>
                    <a:pt x="68" y="1"/>
                    <a:pt x="68" y="1"/>
                    <a:pt x="69" y="1"/>
                  </a:cubicBezTo>
                  <a:cubicBezTo>
                    <a:pt x="69" y="0"/>
                    <a:pt x="69" y="0"/>
                    <a:pt x="70" y="0"/>
                  </a:cubicBezTo>
                  <a:cubicBezTo>
                    <a:pt x="70" y="0"/>
                    <a:pt x="70" y="0"/>
                    <a:pt x="71" y="0"/>
                  </a:cubicBezTo>
                  <a:cubicBezTo>
                    <a:pt x="72" y="0"/>
                    <a:pt x="72" y="0"/>
                    <a:pt x="73" y="0"/>
                  </a:cubicBezTo>
                  <a:cubicBezTo>
                    <a:pt x="85" y="0"/>
                    <a:pt x="85" y="0"/>
                    <a:pt x="85" y="0"/>
                  </a:cubicBezTo>
                  <a:cubicBezTo>
                    <a:pt x="85" y="76"/>
                    <a:pt x="85" y="76"/>
                    <a:pt x="85" y="76"/>
                  </a:cubicBezTo>
                  <a:cubicBezTo>
                    <a:pt x="71" y="76"/>
                    <a:pt x="71" y="76"/>
                    <a:pt x="71" y="76"/>
                  </a:cubicBezTo>
                  <a:cubicBezTo>
                    <a:pt x="71" y="29"/>
                    <a:pt x="71" y="29"/>
                    <a:pt x="71" y="29"/>
                  </a:cubicBezTo>
                  <a:cubicBezTo>
                    <a:pt x="71" y="28"/>
                    <a:pt x="71" y="27"/>
                    <a:pt x="71" y="26"/>
                  </a:cubicBezTo>
                  <a:cubicBezTo>
                    <a:pt x="71" y="25"/>
                    <a:pt x="71" y="24"/>
                    <a:pt x="71" y="23"/>
                  </a:cubicBezTo>
                  <a:cubicBezTo>
                    <a:pt x="49" y="64"/>
                    <a:pt x="49" y="64"/>
                    <a:pt x="49" y="64"/>
                  </a:cubicBezTo>
                  <a:cubicBezTo>
                    <a:pt x="48" y="66"/>
                    <a:pt x="46" y="68"/>
                    <a:pt x="44" y="68"/>
                  </a:cubicBezTo>
                  <a:cubicBezTo>
                    <a:pt x="42" y="68"/>
                    <a:pt x="42" y="68"/>
                    <a:pt x="42" y="68"/>
                  </a:cubicBezTo>
                  <a:cubicBezTo>
                    <a:pt x="40" y="68"/>
                    <a:pt x="39" y="67"/>
                    <a:pt x="38" y="67"/>
                  </a:cubicBezTo>
                  <a:cubicBezTo>
                    <a:pt x="37" y="66"/>
                    <a:pt x="37" y="65"/>
                    <a:pt x="36" y="64"/>
                  </a:cubicBezTo>
                  <a:cubicBezTo>
                    <a:pt x="14" y="22"/>
                    <a:pt x="14" y="22"/>
                    <a:pt x="14" y="22"/>
                  </a:cubicBezTo>
                  <a:cubicBezTo>
                    <a:pt x="14" y="24"/>
                    <a:pt x="14" y="25"/>
                    <a:pt x="14" y="26"/>
                  </a:cubicBezTo>
                  <a:cubicBezTo>
                    <a:pt x="14" y="27"/>
                    <a:pt x="14" y="28"/>
                    <a:pt x="14" y="29"/>
                  </a:cubicBezTo>
                  <a:cubicBezTo>
                    <a:pt x="14" y="76"/>
                    <a:pt x="14" y="76"/>
                    <a:pt x="14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5" y="0"/>
                    <a:pt x="15" y="0"/>
                    <a:pt x="16" y="0"/>
                  </a:cubicBezTo>
                  <a:cubicBezTo>
                    <a:pt x="16" y="0"/>
                    <a:pt x="16" y="0"/>
                    <a:pt x="17" y="1"/>
                  </a:cubicBezTo>
                  <a:cubicBezTo>
                    <a:pt x="17" y="1"/>
                    <a:pt x="17" y="1"/>
                    <a:pt x="18" y="2"/>
                  </a:cubicBezTo>
                  <a:cubicBezTo>
                    <a:pt x="39" y="43"/>
                    <a:pt x="39" y="43"/>
                    <a:pt x="39" y="43"/>
                  </a:cubicBezTo>
                  <a:cubicBezTo>
                    <a:pt x="40" y="44"/>
                    <a:pt x="40" y="45"/>
                    <a:pt x="41" y="4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5" name="PA-ïṧḷiďé">
              <a:extLst>
                <a:ext uri="{FF2B5EF4-FFF2-40B4-BE49-F238E27FC236}">
                  <a16:creationId xmlns:a16="http://schemas.microsoft.com/office/drawing/2014/main" id="{9B22EBC3-39D5-4014-B798-EA498984FDB8}"/>
                </a:ext>
              </a:extLst>
            </p:cNvPr>
            <p:cNvSpPr/>
            <p:nvPr>
              <p:custDataLst>
                <p:tags r:id="rId48"/>
              </p:custDataLst>
            </p:nvPr>
          </p:nvSpPr>
          <p:spPr bwMode="auto">
            <a:xfrm>
              <a:off x="5673203" y="2699981"/>
              <a:ext cx="97661" cy="151541"/>
            </a:xfrm>
            <a:custGeom>
              <a:avLst/>
              <a:gdLst>
                <a:gd name="T0" fmla="*/ 116 w 116"/>
                <a:gd name="T1" fmla="*/ 0 h 180"/>
                <a:gd name="T2" fmla="*/ 116 w 116"/>
                <a:gd name="T3" fmla="*/ 29 h 180"/>
                <a:gd name="T4" fmla="*/ 37 w 116"/>
                <a:gd name="T5" fmla="*/ 29 h 180"/>
                <a:gd name="T6" fmla="*/ 37 w 116"/>
                <a:gd name="T7" fmla="*/ 76 h 180"/>
                <a:gd name="T8" fmla="*/ 97 w 116"/>
                <a:gd name="T9" fmla="*/ 76 h 180"/>
                <a:gd name="T10" fmla="*/ 97 w 116"/>
                <a:gd name="T11" fmla="*/ 104 h 180"/>
                <a:gd name="T12" fmla="*/ 37 w 116"/>
                <a:gd name="T13" fmla="*/ 104 h 180"/>
                <a:gd name="T14" fmla="*/ 37 w 116"/>
                <a:gd name="T15" fmla="*/ 152 h 180"/>
                <a:gd name="T16" fmla="*/ 116 w 116"/>
                <a:gd name="T17" fmla="*/ 152 h 180"/>
                <a:gd name="T18" fmla="*/ 116 w 116"/>
                <a:gd name="T19" fmla="*/ 180 h 180"/>
                <a:gd name="T20" fmla="*/ 0 w 116"/>
                <a:gd name="T21" fmla="*/ 180 h 180"/>
                <a:gd name="T22" fmla="*/ 0 w 116"/>
                <a:gd name="T23" fmla="*/ 0 h 180"/>
                <a:gd name="T24" fmla="*/ 116 w 116"/>
                <a:gd name="T25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6" h="180">
                  <a:moveTo>
                    <a:pt x="116" y="0"/>
                  </a:moveTo>
                  <a:lnTo>
                    <a:pt x="116" y="29"/>
                  </a:lnTo>
                  <a:lnTo>
                    <a:pt x="37" y="29"/>
                  </a:lnTo>
                  <a:lnTo>
                    <a:pt x="37" y="76"/>
                  </a:lnTo>
                  <a:lnTo>
                    <a:pt x="97" y="76"/>
                  </a:lnTo>
                  <a:lnTo>
                    <a:pt x="97" y="104"/>
                  </a:lnTo>
                  <a:lnTo>
                    <a:pt x="37" y="104"/>
                  </a:lnTo>
                  <a:lnTo>
                    <a:pt x="37" y="152"/>
                  </a:lnTo>
                  <a:lnTo>
                    <a:pt x="116" y="152"/>
                  </a:lnTo>
                  <a:lnTo>
                    <a:pt x="116" y="180"/>
                  </a:lnTo>
                  <a:lnTo>
                    <a:pt x="0" y="180"/>
                  </a:lnTo>
                  <a:lnTo>
                    <a:pt x="0" y="0"/>
                  </a:lnTo>
                  <a:lnTo>
                    <a:pt x="1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119" name="PA-组合 118">
            <a:extLst>
              <a:ext uri="{FF2B5EF4-FFF2-40B4-BE49-F238E27FC236}">
                <a16:creationId xmlns:a16="http://schemas.microsoft.com/office/drawing/2014/main" id="{3D9DB720-F05B-4544-95A6-27F980531308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 rot="920319">
            <a:off x="-337379" y="496398"/>
            <a:ext cx="7007886" cy="1362601"/>
            <a:chOff x="-750464" y="1353165"/>
            <a:chExt cx="7007886" cy="1362601"/>
          </a:xfrm>
        </p:grpSpPr>
        <p:grpSp>
          <p:nvGrpSpPr>
            <p:cNvPr id="95" name="组合 94">
              <a:extLst>
                <a:ext uri="{FF2B5EF4-FFF2-40B4-BE49-F238E27FC236}">
                  <a16:creationId xmlns:a16="http://schemas.microsoft.com/office/drawing/2014/main" id="{14C21CFA-32A0-4CC7-A114-A7684AAB83A8}"/>
                </a:ext>
              </a:extLst>
            </p:cNvPr>
            <p:cNvGrpSpPr/>
            <p:nvPr/>
          </p:nvGrpSpPr>
          <p:grpSpPr>
            <a:xfrm>
              <a:off x="2519134" y="1353165"/>
              <a:ext cx="3738288" cy="994283"/>
              <a:chOff x="2519134" y="1353165"/>
              <a:chExt cx="3738288" cy="994283"/>
            </a:xfrm>
          </p:grpSpPr>
          <p:grpSp>
            <p:nvGrpSpPr>
              <p:cNvPr id="90" name="组合 89">
                <a:extLst>
                  <a:ext uri="{FF2B5EF4-FFF2-40B4-BE49-F238E27FC236}">
                    <a16:creationId xmlns:a16="http://schemas.microsoft.com/office/drawing/2014/main" id="{2DD7AA8B-9103-43FD-83DD-D20ED7E20A38}"/>
                  </a:ext>
                </a:extLst>
              </p:cNvPr>
              <p:cNvGrpSpPr/>
              <p:nvPr/>
            </p:nvGrpSpPr>
            <p:grpSpPr>
              <a:xfrm rot="474050">
                <a:off x="2519134" y="1809082"/>
                <a:ext cx="457992" cy="457993"/>
                <a:chOff x="2457153" y="1851349"/>
                <a:chExt cx="457992" cy="457993"/>
              </a:xfrm>
            </p:grpSpPr>
            <p:sp>
              <p:nvSpPr>
                <p:cNvPr id="28" name="PA-iṡḻiďé">
                  <a:extLst>
                    <a:ext uri="{FF2B5EF4-FFF2-40B4-BE49-F238E27FC236}">
                      <a16:creationId xmlns:a16="http://schemas.microsoft.com/office/drawing/2014/main" id="{ACA03CF5-878C-4F62-9044-72F72A1DE06C}"/>
                    </a:ext>
                  </a:extLst>
                </p:cNvPr>
                <p:cNvSpPr/>
                <p:nvPr>
                  <p:custDataLst>
                    <p:tags r:id="rId19"/>
                  </p:custDataLst>
                </p:nvPr>
              </p:nvSpPr>
              <p:spPr bwMode="auto">
                <a:xfrm>
                  <a:off x="2489145" y="1883341"/>
                  <a:ext cx="395692" cy="394850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9" name="PA-íšļïďè">
                  <a:extLst>
                    <a:ext uri="{FF2B5EF4-FFF2-40B4-BE49-F238E27FC236}">
                      <a16:creationId xmlns:a16="http://schemas.microsoft.com/office/drawing/2014/main" id="{04886595-E6E2-4610-822E-41404A093945}"/>
                    </a:ext>
                  </a:extLst>
                </p:cNvPr>
                <p:cNvSpPr/>
                <p:nvPr>
                  <p:custDataLst>
                    <p:tags r:id="rId20"/>
                  </p:custDataLst>
                </p:nvPr>
              </p:nvSpPr>
              <p:spPr bwMode="auto">
                <a:xfrm>
                  <a:off x="2457153" y="1851349"/>
                  <a:ext cx="457992" cy="457993"/>
                </a:xfrm>
                <a:custGeom>
                  <a:avLst/>
                  <a:gdLst>
                    <a:gd name="T0" fmla="*/ 215 w 230"/>
                    <a:gd name="T1" fmla="*/ 115 h 230"/>
                    <a:gd name="T2" fmla="*/ 199 w 230"/>
                    <a:gd name="T3" fmla="*/ 115 h 230"/>
                    <a:gd name="T4" fmla="*/ 174 w 230"/>
                    <a:gd name="T5" fmla="*/ 174 h 230"/>
                    <a:gd name="T6" fmla="*/ 115 w 230"/>
                    <a:gd name="T7" fmla="*/ 198 h 230"/>
                    <a:gd name="T8" fmla="*/ 57 w 230"/>
                    <a:gd name="T9" fmla="*/ 174 h 230"/>
                    <a:gd name="T10" fmla="*/ 32 w 230"/>
                    <a:gd name="T11" fmla="*/ 115 h 230"/>
                    <a:gd name="T12" fmla="*/ 57 w 230"/>
                    <a:gd name="T13" fmla="*/ 56 h 230"/>
                    <a:gd name="T14" fmla="*/ 115 w 230"/>
                    <a:gd name="T15" fmla="*/ 32 h 230"/>
                    <a:gd name="T16" fmla="*/ 174 w 230"/>
                    <a:gd name="T17" fmla="*/ 56 h 230"/>
                    <a:gd name="T18" fmla="*/ 199 w 230"/>
                    <a:gd name="T19" fmla="*/ 115 h 230"/>
                    <a:gd name="T20" fmla="*/ 215 w 230"/>
                    <a:gd name="T21" fmla="*/ 115 h 230"/>
                    <a:gd name="T22" fmla="*/ 230 w 230"/>
                    <a:gd name="T23" fmla="*/ 115 h 230"/>
                    <a:gd name="T24" fmla="*/ 197 w 230"/>
                    <a:gd name="T25" fmla="*/ 34 h 230"/>
                    <a:gd name="T26" fmla="*/ 115 w 230"/>
                    <a:gd name="T27" fmla="*/ 0 h 230"/>
                    <a:gd name="T28" fmla="*/ 34 w 230"/>
                    <a:gd name="T29" fmla="*/ 34 h 230"/>
                    <a:gd name="T30" fmla="*/ 0 w 230"/>
                    <a:gd name="T31" fmla="*/ 115 h 230"/>
                    <a:gd name="T32" fmla="*/ 34 w 230"/>
                    <a:gd name="T33" fmla="*/ 196 h 230"/>
                    <a:gd name="T34" fmla="*/ 115 w 230"/>
                    <a:gd name="T35" fmla="*/ 230 h 230"/>
                    <a:gd name="T36" fmla="*/ 197 w 230"/>
                    <a:gd name="T37" fmla="*/ 196 h 230"/>
                    <a:gd name="T38" fmla="*/ 230 w 230"/>
                    <a:gd name="T39" fmla="*/ 115 h 230"/>
                    <a:gd name="T40" fmla="*/ 215 w 230"/>
                    <a:gd name="T41" fmla="*/ 115 h 2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30" h="230">
                      <a:moveTo>
                        <a:pt x="215" y="115"/>
                      </a:moveTo>
                      <a:cubicBezTo>
                        <a:pt x="199" y="115"/>
                        <a:pt x="199" y="115"/>
                        <a:pt x="199" y="115"/>
                      </a:cubicBezTo>
                      <a:cubicBezTo>
                        <a:pt x="199" y="138"/>
                        <a:pt x="189" y="159"/>
                        <a:pt x="174" y="174"/>
                      </a:cubicBezTo>
                      <a:cubicBezTo>
                        <a:pt x="159" y="189"/>
                        <a:pt x="139" y="198"/>
                        <a:pt x="115" y="198"/>
                      </a:cubicBezTo>
                      <a:cubicBezTo>
                        <a:pt x="92" y="198"/>
                        <a:pt x="72" y="189"/>
                        <a:pt x="57" y="174"/>
                      </a:cubicBezTo>
                      <a:cubicBezTo>
                        <a:pt x="41" y="159"/>
                        <a:pt x="32" y="138"/>
                        <a:pt x="32" y="115"/>
                      </a:cubicBezTo>
                      <a:cubicBezTo>
                        <a:pt x="32" y="92"/>
                        <a:pt x="41" y="71"/>
                        <a:pt x="57" y="56"/>
                      </a:cubicBezTo>
                      <a:cubicBezTo>
                        <a:pt x="72" y="41"/>
                        <a:pt x="92" y="32"/>
                        <a:pt x="115" y="32"/>
                      </a:cubicBezTo>
                      <a:cubicBezTo>
                        <a:pt x="139" y="32"/>
                        <a:pt x="159" y="41"/>
                        <a:pt x="174" y="56"/>
                      </a:cubicBezTo>
                      <a:cubicBezTo>
                        <a:pt x="189" y="71"/>
                        <a:pt x="199" y="92"/>
                        <a:pt x="199" y="115"/>
                      </a:cubicBezTo>
                      <a:cubicBezTo>
                        <a:pt x="215" y="115"/>
                        <a:pt x="215" y="115"/>
                        <a:pt x="215" y="115"/>
                      </a:cubicBezTo>
                      <a:cubicBezTo>
                        <a:pt x="230" y="115"/>
                        <a:pt x="230" y="115"/>
                        <a:pt x="230" y="115"/>
                      </a:cubicBezTo>
                      <a:cubicBezTo>
                        <a:pt x="230" y="83"/>
                        <a:pt x="218" y="54"/>
                        <a:pt x="197" y="34"/>
                      </a:cubicBezTo>
                      <a:cubicBezTo>
                        <a:pt x="176" y="13"/>
                        <a:pt x="147" y="0"/>
                        <a:pt x="115" y="0"/>
                      </a:cubicBezTo>
                      <a:cubicBezTo>
                        <a:pt x="84" y="0"/>
                        <a:pt x="55" y="13"/>
                        <a:pt x="34" y="34"/>
                      </a:cubicBezTo>
                      <a:cubicBezTo>
                        <a:pt x="13" y="54"/>
                        <a:pt x="0" y="83"/>
                        <a:pt x="0" y="115"/>
                      </a:cubicBezTo>
                      <a:cubicBezTo>
                        <a:pt x="0" y="147"/>
                        <a:pt x="13" y="175"/>
                        <a:pt x="34" y="196"/>
                      </a:cubicBezTo>
                      <a:cubicBezTo>
                        <a:pt x="55" y="217"/>
                        <a:pt x="84" y="230"/>
                        <a:pt x="115" y="230"/>
                      </a:cubicBezTo>
                      <a:cubicBezTo>
                        <a:pt x="147" y="230"/>
                        <a:pt x="176" y="217"/>
                        <a:pt x="197" y="196"/>
                      </a:cubicBezTo>
                      <a:cubicBezTo>
                        <a:pt x="218" y="175"/>
                        <a:pt x="230" y="147"/>
                        <a:pt x="230" y="115"/>
                      </a:cubicBezTo>
                      <a:lnTo>
                        <a:pt x="215" y="115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grpSp>
            <p:nvGrpSpPr>
              <p:cNvPr id="87" name="组合 86">
                <a:extLst>
                  <a:ext uri="{FF2B5EF4-FFF2-40B4-BE49-F238E27FC236}">
                    <a16:creationId xmlns:a16="http://schemas.microsoft.com/office/drawing/2014/main" id="{0D141933-9613-42A9-BA11-BFE7769426F2}"/>
                  </a:ext>
                </a:extLst>
              </p:cNvPr>
              <p:cNvGrpSpPr/>
              <p:nvPr/>
            </p:nvGrpSpPr>
            <p:grpSpPr>
              <a:xfrm rot="474050">
                <a:off x="2724818" y="1353165"/>
                <a:ext cx="3532604" cy="994283"/>
                <a:chOff x="2620481" y="1157624"/>
                <a:chExt cx="3532604" cy="994283"/>
              </a:xfr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18" name="PA-îṧḻiďé">
                  <a:extLst>
                    <a:ext uri="{FF2B5EF4-FFF2-40B4-BE49-F238E27FC236}">
                      <a16:creationId xmlns:a16="http://schemas.microsoft.com/office/drawing/2014/main" id="{919E7255-977C-4087-A019-B3A2F7E06BB6}"/>
                    </a:ext>
                  </a:extLst>
                </p:cNvPr>
                <p:cNvSpPr/>
                <p:nvPr>
                  <p:custDataLst>
                    <p:tags r:id="rId13"/>
                  </p:custDataLst>
                </p:nvPr>
              </p:nvSpPr>
              <p:spPr bwMode="auto">
                <a:xfrm>
                  <a:off x="2661734" y="1192143"/>
                  <a:ext cx="3491351" cy="894095"/>
                </a:xfrm>
                <a:custGeom>
                  <a:avLst/>
                  <a:gdLst>
                    <a:gd name="T0" fmla="*/ 29 w 1753"/>
                    <a:gd name="T1" fmla="*/ 449 h 449"/>
                    <a:gd name="T2" fmla="*/ 1753 w 1753"/>
                    <a:gd name="T3" fmla="*/ 211 h 449"/>
                    <a:gd name="T4" fmla="*/ 1725 w 1753"/>
                    <a:gd name="T5" fmla="*/ 6 h 449"/>
                    <a:gd name="T6" fmla="*/ 1717 w 1753"/>
                    <a:gd name="T7" fmla="*/ 1 h 449"/>
                    <a:gd name="T8" fmla="*/ 6 w 1753"/>
                    <a:gd name="T9" fmla="*/ 237 h 449"/>
                    <a:gd name="T10" fmla="*/ 0 w 1753"/>
                    <a:gd name="T11" fmla="*/ 244 h 449"/>
                    <a:gd name="T12" fmla="*/ 29 w 1753"/>
                    <a:gd name="T13" fmla="*/ 449 h 4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753" h="449">
                      <a:moveTo>
                        <a:pt x="29" y="449"/>
                      </a:moveTo>
                      <a:cubicBezTo>
                        <a:pt x="1753" y="211"/>
                        <a:pt x="1753" y="211"/>
                        <a:pt x="1753" y="211"/>
                      </a:cubicBezTo>
                      <a:cubicBezTo>
                        <a:pt x="1725" y="6"/>
                        <a:pt x="1725" y="6"/>
                        <a:pt x="1725" y="6"/>
                      </a:cubicBezTo>
                      <a:cubicBezTo>
                        <a:pt x="1724" y="3"/>
                        <a:pt x="1721" y="0"/>
                        <a:pt x="1717" y="1"/>
                      </a:cubicBezTo>
                      <a:cubicBezTo>
                        <a:pt x="6" y="237"/>
                        <a:pt x="6" y="237"/>
                        <a:pt x="6" y="237"/>
                      </a:cubicBezTo>
                      <a:cubicBezTo>
                        <a:pt x="2" y="237"/>
                        <a:pt x="0" y="241"/>
                        <a:pt x="0" y="244"/>
                      </a:cubicBezTo>
                      <a:lnTo>
                        <a:pt x="29" y="449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762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0" name="PA-i$ļiḍè">
                  <a:extLst>
                    <a:ext uri="{FF2B5EF4-FFF2-40B4-BE49-F238E27FC236}">
                      <a16:creationId xmlns:a16="http://schemas.microsoft.com/office/drawing/2014/main" id="{D1BA8485-E86A-43AF-8812-FC10075EAE87}"/>
                    </a:ext>
                  </a:extLst>
                </p:cNvPr>
                <p:cNvSpPr/>
                <p:nvPr>
                  <p:custDataLst>
                    <p:tags r:id="rId14"/>
                  </p:custDataLst>
                </p:nvPr>
              </p:nvSpPr>
              <p:spPr bwMode="auto">
                <a:xfrm>
                  <a:off x="2661734" y="1524692"/>
                  <a:ext cx="784649" cy="601958"/>
                </a:xfrm>
                <a:custGeom>
                  <a:avLst/>
                  <a:gdLst>
                    <a:gd name="T0" fmla="*/ 554 w 932"/>
                    <a:gd name="T1" fmla="*/ 639 h 715"/>
                    <a:gd name="T2" fmla="*/ 0 w 932"/>
                    <a:gd name="T3" fmla="*/ 715 h 715"/>
                    <a:gd name="T4" fmla="*/ 379 w 932"/>
                    <a:gd name="T5" fmla="*/ 78 h 715"/>
                    <a:gd name="T6" fmla="*/ 932 w 932"/>
                    <a:gd name="T7" fmla="*/ 0 h 715"/>
                    <a:gd name="T8" fmla="*/ 554 w 932"/>
                    <a:gd name="T9" fmla="*/ 639 h 7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32" h="715">
                      <a:moveTo>
                        <a:pt x="554" y="639"/>
                      </a:moveTo>
                      <a:lnTo>
                        <a:pt x="0" y="715"/>
                      </a:lnTo>
                      <a:lnTo>
                        <a:pt x="379" y="78"/>
                      </a:lnTo>
                      <a:lnTo>
                        <a:pt x="932" y="0"/>
                      </a:lnTo>
                      <a:lnTo>
                        <a:pt x="554" y="63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2" name="PA-îşlide">
                  <a:extLst>
                    <a:ext uri="{FF2B5EF4-FFF2-40B4-BE49-F238E27FC236}">
                      <a16:creationId xmlns:a16="http://schemas.microsoft.com/office/drawing/2014/main" id="{0F3E4673-3B5D-4A46-A63A-2684677104CB}"/>
                    </a:ext>
                  </a:extLst>
                </p:cNvPr>
                <p:cNvSpPr/>
                <p:nvPr>
                  <p:custDataLst>
                    <p:tags r:id="rId15"/>
                  </p:custDataLst>
                </p:nvPr>
              </p:nvSpPr>
              <p:spPr bwMode="auto">
                <a:xfrm>
                  <a:off x="3565933" y="1403459"/>
                  <a:ext cx="766969" cy="597748"/>
                </a:xfrm>
                <a:custGeom>
                  <a:avLst/>
                  <a:gdLst>
                    <a:gd name="T0" fmla="*/ 556 w 911"/>
                    <a:gd name="T1" fmla="*/ 634 h 710"/>
                    <a:gd name="T2" fmla="*/ 0 w 911"/>
                    <a:gd name="T3" fmla="*/ 710 h 710"/>
                    <a:gd name="T4" fmla="*/ 357 w 911"/>
                    <a:gd name="T5" fmla="*/ 75 h 710"/>
                    <a:gd name="T6" fmla="*/ 911 w 911"/>
                    <a:gd name="T7" fmla="*/ 0 h 710"/>
                    <a:gd name="T8" fmla="*/ 556 w 911"/>
                    <a:gd name="T9" fmla="*/ 634 h 7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11" h="710">
                      <a:moveTo>
                        <a:pt x="556" y="634"/>
                      </a:moveTo>
                      <a:lnTo>
                        <a:pt x="0" y="710"/>
                      </a:lnTo>
                      <a:lnTo>
                        <a:pt x="357" y="75"/>
                      </a:lnTo>
                      <a:lnTo>
                        <a:pt x="911" y="0"/>
                      </a:lnTo>
                      <a:lnTo>
                        <a:pt x="556" y="63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4" name="PA-iSḷíďé">
                  <a:extLst>
                    <a:ext uri="{FF2B5EF4-FFF2-40B4-BE49-F238E27FC236}">
                      <a16:creationId xmlns:a16="http://schemas.microsoft.com/office/drawing/2014/main" id="{9241A3AA-FD6D-40D4-A7B3-D9885FCC4320}"/>
                    </a:ext>
                  </a:extLst>
                </p:cNvPr>
                <p:cNvSpPr/>
                <p:nvPr>
                  <p:custDataLst>
                    <p:tags r:id="rId16"/>
                  </p:custDataLst>
                </p:nvPr>
              </p:nvSpPr>
              <p:spPr bwMode="auto">
                <a:xfrm>
                  <a:off x="4471814" y="1279700"/>
                  <a:ext cx="746764" cy="595222"/>
                </a:xfrm>
                <a:custGeom>
                  <a:avLst/>
                  <a:gdLst>
                    <a:gd name="T0" fmla="*/ 556 w 887"/>
                    <a:gd name="T1" fmla="*/ 632 h 707"/>
                    <a:gd name="T2" fmla="*/ 0 w 887"/>
                    <a:gd name="T3" fmla="*/ 707 h 707"/>
                    <a:gd name="T4" fmla="*/ 332 w 887"/>
                    <a:gd name="T5" fmla="*/ 78 h 707"/>
                    <a:gd name="T6" fmla="*/ 887 w 887"/>
                    <a:gd name="T7" fmla="*/ 0 h 707"/>
                    <a:gd name="T8" fmla="*/ 556 w 887"/>
                    <a:gd name="T9" fmla="*/ 632 h 7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87" h="707">
                      <a:moveTo>
                        <a:pt x="556" y="632"/>
                      </a:moveTo>
                      <a:lnTo>
                        <a:pt x="0" y="707"/>
                      </a:lnTo>
                      <a:lnTo>
                        <a:pt x="332" y="78"/>
                      </a:lnTo>
                      <a:lnTo>
                        <a:pt x="887" y="0"/>
                      </a:lnTo>
                      <a:lnTo>
                        <a:pt x="556" y="63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" name="PA-îślïḋé">
                  <a:extLst>
                    <a:ext uri="{FF2B5EF4-FFF2-40B4-BE49-F238E27FC236}">
                      <a16:creationId xmlns:a16="http://schemas.microsoft.com/office/drawing/2014/main" id="{C312C659-F078-4479-A585-8F6457B36BC9}"/>
                    </a:ext>
                  </a:extLst>
                </p:cNvPr>
                <p:cNvSpPr/>
                <p:nvPr>
                  <p:custDataLst>
                    <p:tags r:id="rId17"/>
                  </p:custDataLst>
                </p:nvPr>
              </p:nvSpPr>
              <p:spPr bwMode="auto">
                <a:xfrm>
                  <a:off x="5378538" y="1157624"/>
                  <a:ext cx="726558" cy="594380"/>
                </a:xfrm>
                <a:custGeom>
                  <a:avLst/>
                  <a:gdLst>
                    <a:gd name="T0" fmla="*/ 555 w 863"/>
                    <a:gd name="T1" fmla="*/ 628 h 706"/>
                    <a:gd name="T2" fmla="*/ 0 w 863"/>
                    <a:gd name="T3" fmla="*/ 706 h 706"/>
                    <a:gd name="T4" fmla="*/ 307 w 863"/>
                    <a:gd name="T5" fmla="*/ 76 h 706"/>
                    <a:gd name="T6" fmla="*/ 863 w 863"/>
                    <a:gd name="T7" fmla="*/ 0 h 706"/>
                    <a:gd name="T8" fmla="*/ 555 w 863"/>
                    <a:gd name="T9" fmla="*/ 628 h 7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63" h="706">
                      <a:moveTo>
                        <a:pt x="555" y="628"/>
                      </a:moveTo>
                      <a:lnTo>
                        <a:pt x="0" y="706"/>
                      </a:lnTo>
                      <a:lnTo>
                        <a:pt x="307" y="76"/>
                      </a:lnTo>
                      <a:lnTo>
                        <a:pt x="863" y="0"/>
                      </a:lnTo>
                      <a:lnTo>
                        <a:pt x="555" y="62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0" name="PA-îṧ1iḑê">
                  <a:extLst>
                    <a:ext uri="{FF2B5EF4-FFF2-40B4-BE49-F238E27FC236}">
                      <a16:creationId xmlns:a16="http://schemas.microsoft.com/office/drawing/2014/main" id="{B6FA8246-7C9E-4C06-B9B3-8FF53F8EA80B}"/>
                    </a:ext>
                  </a:extLst>
                </p:cNvPr>
                <p:cNvSpPr/>
                <p:nvPr>
                  <p:custDataLst>
                    <p:tags r:id="rId18"/>
                  </p:custDataLst>
                </p:nvPr>
              </p:nvSpPr>
              <p:spPr bwMode="auto">
                <a:xfrm>
                  <a:off x="2620481" y="2008784"/>
                  <a:ext cx="141439" cy="14312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</p:grpSp>
        <p:grpSp>
          <p:nvGrpSpPr>
            <p:cNvPr id="96" name="组合 95">
              <a:extLst>
                <a:ext uri="{FF2B5EF4-FFF2-40B4-BE49-F238E27FC236}">
                  <a16:creationId xmlns:a16="http://schemas.microsoft.com/office/drawing/2014/main" id="{2CFB0813-822F-4A6D-B20C-4B3D44931A18}"/>
                </a:ext>
              </a:extLst>
            </p:cNvPr>
            <p:cNvGrpSpPr/>
            <p:nvPr/>
          </p:nvGrpSpPr>
          <p:grpSpPr>
            <a:xfrm flipH="1" flipV="1">
              <a:off x="-750464" y="1721483"/>
              <a:ext cx="3738288" cy="994283"/>
              <a:chOff x="2519134" y="1353165"/>
              <a:chExt cx="3738288" cy="994283"/>
            </a:xfrm>
          </p:grpSpPr>
          <p:grpSp>
            <p:nvGrpSpPr>
              <p:cNvPr id="97" name="组合 96">
                <a:extLst>
                  <a:ext uri="{FF2B5EF4-FFF2-40B4-BE49-F238E27FC236}">
                    <a16:creationId xmlns:a16="http://schemas.microsoft.com/office/drawing/2014/main" id="{C6EEDBA0-C0AD-402F-B309-3D15B10F6E73}"/>
                  </a:ext>
                </a:extLst>
              </p:cNvPr>
              <p:cNvGrpSpPr/>
              <p:nvPr/>
            </p:nvGrpSpPr>
            <p:grpSpPr>
              <a:xfrm rot="474050">
                <a:off x="2519134" y="1809082"/>
                <a:ext cx="457992" cy="457993"/>
                <a:chOff x="2457153" y="1851349"/>
                <a:chExt cx="457992" cy="457993"/>
              </a:xfrm>
            </p:grpSpPr>
            <p:sp>
              <p:nvSpPr>
                <p:cNvPr id="105" name="PA-iṡḻiďé">
                  <a:extLst>
                    <a:ext uri="{FF2B5EF4-FFF2-40B4-BE49-F238E27FC236}">
                      <a16:creationId xmlns:a16="http://schemas.microsoft.com/office/drawing/2014/main" id="{A8ACD2F5-DE39-4C46-AA94-884FEBB3C5B9}"/>
                    </a:ext>
                  </a:extLst>
                </p:cNvPr>
                <p:cNvSpPr/>
                <p:nvPr>
                  <p:custDataLst>
                    <p:tags r:id="rId11"/>
                  </p:custDataLst>
                </p:nvPr>
              </p:nvSpPr>
              <p:spPr bwMode="auto">
                <a:xfrm>
                  <a:off x="2489145" y="1883341"/>
                  <a:ext cx="395692" cy="394850"/>
                </a:xfrm>
                <a:prstGeom prst="ellipse">
                  <a:avLst/>
                </a:prstGeom>
                <a:no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06" name="PA-íšļïďè">
                  <a:extLst>
                    <a:ext uri="{FF2B5EF4-FFF2-40B4-BE49-F238E27FC236}">
                      <a16:creationId xmlns:a16="http://schemas.microsoft.com/office/drawing/2014/main" id="{4F50B685-F416-42DD-A6BA-015E65796EC3}"/>
                    </a:ext>
                  </a:extLst>
                </p:cNvPr>
                <p:cNvSpPr/>
                <p:nvPr>
                  <p:custDataLst>
                    <p:tags r:id="rId12"/>
                  </p:custDataLst>
                </p:nvPr>
              </p:nvSpPr>
              <p:spPr bwMode="auto">
                <a:xfrm>
                  <a:off x="2457153" y="1851349"/>
                  <a:ext cx="457992" cy="457993"/>
                </a:xfrm>
                <a:custGeom>
                  <a:avLst/>
                  <a:gdLst>
                    <a:gd name="T0" fmla="*/ 215 w 230"/>
                    <a:gd name="T1" fmla="*/ 115 h 230"/>
                    <a:gd name="T2" fmla="*/ 199 w 230"/>
                    <a:gd name="T3" fmla="*/ 115 h 230"/>
                    <a:gd name="T4" fmla="*/ 174 w 230"/>
                    <a:gd name="T5" fmla="*/ 174 h 230"/>
                    <a:gd name="T6" fmla="*/ 115 w 230"/>
                    <a:gd name="T7" fmla="*/ 198 h 230"/>
                    <a:gd name="T8" fmla="*/ 57 w 230"/>
                    <a:gd name="T9" fmla="*/ 174 h 230"/>
                    <a:gd name="T10" fmla="*/ 32 w 230"/>
                    <a:gd name="T11" fmla="*/ 115 h 230"/>
                    <a:gd name="T12" fmla="*/ 57 w 230"/>
                    <a:gd name="T13" fmla="*/ 56 h 230"/>
                    <a:gd name="T14" fmla="*/ 115 w 230"/>
                    <a:gd name="T15" fmla="*/ 32 h 230"/>
                    <a:gd name="T16" fmla="*/ 174 w 230"/>
                    <a:gd name="T17" fmla="*/ 56 h 230"/>
                    <a:gd name="T18" fmla="*/ 199 w 230"/>
                    <a:gd name="T19" fmla="*/ 115 h 230"/>
                    <a:gd name="T20" fmla="*/ 215 w 230"/>
                    <a:gd name="T21" fmla="*/ 115 h 230"/>
                    <a:gd name="T22" fmla="*/ 230 w 230"/>
                    <a:gd name="T23" fmla="*/ 115 h 230"/>
                    <a:gd name="T24" fmla="*/ 197 w 230"/>
                    <a:gd name="T25" fmla="*/ 34 h 230"/>
                    <a:gd name="T26" fmla="*/ 115 w 230"/>
                    <a:gd name="T27" fmla="*/ 0 h 230"/>
                    <a:gd name="T28" fmla="*/ 34 w 230"/>
                    <a:gd name="T29" fmla="*/ 34 h 230"/>
                    <a:gd name="T30" fmla="*/ 0 w 230"/>
                    <a:gd name="T31" fmla="*/ 115 h 230"/>
                    <a:gd name="T32" fmla="*/ 34 w 230"/>
                    <a:gd name="T33" fmla="*/ 196 h 230"/>
                    <a:gd name="T34" fmla="*/ 115 w 230"/>
                    <a:gd name="T35" fmla="*/ 230 h 230"/>
                    <a:gd name="T36" fmla="*/ 197 w 230"/>
                    <a:gd name="T37" fmla="*/ 196 h 230"/>
                    <a:gd name="T38" fmla="*/ 230 w 230"/>
                    <a:gd name="T39" fmla="*/ 115 h 230"/>
                    <a:gd name="T40" fmla="*/ 215 w 230"/>
                    <a:gd name="T41" fmla="*/ 115 h 2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30" h="230">
                      <a:moveTo>
                        <a:pt x="215" y="115"/>
                      </a:moveTo>
                      <a:cubicBezTo>
                        <a:pt x="199" y="115"/>
                        <a:pt x="199" y="115"/>
                        <a:pt x="199" y="115"/>
                      </a:cubicBezTo>
                      <a:cubicBezTo>
                        <a:pt x="199" y="138"/>
                        <a:pt x="189" y="159"/>
                        <a:pt x="174" y="174"/>
                      </a:cubicBezTo>
                      <a:cubicBezTo>
                        <a:pt x="159" y="189"/>
                        <a:pt x="139" y="198"/>
                        <a:pt x="115" y="198"/>
                      </a:cubicBezTo>
                      <a:cubicBezTo>
                        <a:pt x="92" y="198"/>
                        <a:pt x="72" y="189"/>
                        <a:pt x="57" y="174"/>
                      </a:cubicBezTo>
                      <a:cubicBezTo>
                        <a:pt x="41" y="159"/>
                        <a:pt x="32" y="138"/>
                        <a:pt x="32" y="115"/>
                      </a:cubicBezTo>
                      <a:cubicBezTo>
                        <a:pt x="32" y="92"/>
                        <a:pt x="41" y="71"/>
                        <a:pt x="57" y="56"/>
                      </a:cubicBezTo>
                      <a:cubicBezTo>
                        <a:pt x="72" y="41"/>
                        <a:pt x="92" y="32"/>
                        <a:pt x="115" y="32"/>
                      </a:cubicBezTo>
                      <a:cubicBezTo>
                        <a:pt x="139" y="32"/>
                        <a:pt x="159" y="41"/>
                        <a:pt x="174" y="56"/>
                      </a:cubicBezTo>
                      <a:cubicBezTo>
                        <a:pt x="189" y="71"/>
                        <a:pt x="199" y="92"/>
                        <a:pt x="199" y="115"/>
                      </a:cubicBezTo>
                      <a:cubicBezTo>
                        <a:pt x="215" y="115"/>
                        <a:pt x="215" y="115"/>
                        <a:pt x="215" y="115"/>
                      </a:cubicBezTo>
                      <a:cubicBezTo>
                        <a:pt x="230" y="115"/>
                        <a:pt x="230" y="115"/>
                        <a:pt x="230" y="115"/>
                      </a:cubicBezTo>
                      <a:cubicBezTo>
                        <a:pt x="230" y="83"/>
                        <a:pt x="218" y="54"/>
                        <a:pt x="197" y="34"/>
                      </a:cubicBezTo>
                      <a:cubicBezTo>
                        <a:pt x="176" y="13"/>
                        <a:pt x="147" y="0"/>
                        <a:pt x="115" y="0"/>
                      </a:cubicBezTo>
                      <a:cubicBezTo>
                        <a:pt x="84" y="0"/>
                        <a:pt x="55" y="13"/>
                        <a:pt x="34" y="34"/>
                      </a:cubicBezTo>
                      <a:cubicBezTo>
                        <a:pt x="13" y="54"/>
                        <a:pt x="0" y="83"/>
                        <a:pt x="0" y="115"/>
                      </a:cubicBezTo>
                      <a:cubicBezTo>
                        <a:pt x="0" y="147"/>
                        <a:pt x="13" y="175"/>
                        <a:pt x="34" y="196"/>
                      </a:cubicBezTo>
                      <a:cubicBezTo>
                        <a:pt x="55" y="217"/>
                        <a:pt x="84" y="230"/>
                        <a:pt x="115" y="230"/>
                      </a:cubicBezTo>
                      <a:cubicBezTo>
                        <a:pt x="147" y="230"/>
                        <a:pt x="176" y="217"/>
                        <a:pt x="197" y="196"/>
                      </a:cubicBezTo>
                      <a:cubicBezTo>
                        <a:pt x="218" y="175"/>
                        <a:pt x="230" y="147"/>
                        <a:pt x="230" y="115"/>
                      </a:cubicBezTo>
                      <a:lnTo>
                        <a:pt x="215" y="115"/>
                      </a:lnTo>
                      <a:close/>
                    </a:path>
                  </a:pathLst>
                </a:custGeom>
                <a:no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grpSp>
            <p:nvGrpSpPr>
              <p:cNvPr id="98" name="组合 97">
                <a:extLst>
                  <a:ext uri="{FF2B5EF4-FFF2-40B4-BE49-F238E27FC236}">
                    <a16:creationId xmlns:a16="http://schemas.microsoft.com/office/drawing/2014/main" id="{7CF85F55-DEDF-43E9-8EB7-0BB42EDCBA18}"/>
                  </a:ext>
                </a:extLst>
              </p:cNvPr>
              <p:cNvGrpSpPr/>
              <p:nvPr/>
            </p:nvGrpSpPr>
            <p:grpSpPr>
              <a:xfrm rot="474050">
                <a:off x="2724818" y="1353165"/>
                <a:ext cx="3532604" cy="994283"/>
                <a:chOff x="2620481" y="1157624"/>
                <a:chExt cx="3532604" cy="994283"/>
              </a:xfr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99" name="PA-îṧḻiďé">
                  <a:extLst>
                    <a:ext uri="{FF2B5EF4-FFF2-40B4-BE49-F238E27FC236}">
                      <a16:creationId xmlns:a16="http://schemas.microsoft.com/office/drawing/2014/main" id="{536DBCEB-1AB6-4A19-BDE6-C987AB45B407}"/>
                    </a:ext>
                  </a:extLst>
                </p:cNvPr>
                <p:cNvSpPr/>
                <p:nvPr>
                  <p:custDataLst>
                    <p:tags r:id="rId5"/>
                  </p:custDataLst>
                </p:nvPr>
              </p:nvSpPr>
              <p:spPr bwMode="auto">
                <a:xfrm>
                  <a:off x="2661734" y="1192143"/>
                  <a:ext cx="3491351" cy="894095"/>
                </a:xfrm>
                <a:custGeom>
                  <a:avLst/>
                  <a:gdLst>
                    <a:gd name="T0" fmla="*/ 29 w 1753"/>
                    <a:gd name="T1" fmla="*/ 449 h 449"/>
                    <a:gd name="T2" fmla="*/ 1753 w 1753"/>
                    <a:gd name="T3" fmla="*/ 211 h 449"/>
                    <a:gd name="T4" fmla="*/ 1725 w 1753"/>
                    <a:gd name="T5" fmla="*/ 6 h 449"/>
                    <a:gd name="T6" fmla="*/ 1717 w 1753"/>
                    <a:gd name="T7" fmla="*/ 1 h 449"/>
                    <a:gd name="T8" fmla="*/ 6 w 1753"/>
                    <a:gd name="T9" fmla="*/ 237 h 449"/>
                    <a:gd name="T10" fmla="*/ 0 w 1753"/>
                    <a:gd name="T11" fmla="*/ 244 h 449"/>
                    <a:gd name="T12" fmla="*/ 29 w 1753"/>
                    <a:gd name="T13" fmla="*/ 449 h 4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753" h="449">
                      <a:moveTo>
                        <a:pt x="29" y="449"/>
                      </a:moveTo>
                      <a:cubicBezTo>
                        <a:pt x="1753" y="211"/>
                        <a:pt x="1753" y="211"/>
                        <a:pt x="1753" y="211"/>
                      </a:cubicBezTo>
                      <a:cubicBezTo>
                        <a:pt x="1725" y="6"/>
                        <a:pt x="1725" y="6"/>
                        <a:pt x="1725" y="6"/>
                      </a:cubicBezTo>
                      <a:cubicBezTo>
                        <a:pt x="1724" y="3"/>
                        <a:pt x="1721" y="0"/>
                        <a:pt x="1717" y="1"/>
                      </a:cubicBezTo>
                      <a:cubicBezTo>
                        <a:pt x="6" y="237"/>
                        <a:pt x="6" y="237"/>
                        <a:pt x="6" y="237"/>
                      </a:cubicBezTo>
                      <a:cubicBezTo>
                        <a:pt x="2" y="237"/>
                        <a:pt x="0" y="241"/>
                        <a:pt x="0" y="244"/>
                      </a:cubicBezTo>
                      <a:lnTo>
                        <a:pt x="29" y="449"/>
                      </a:lnTo>
                      <a:close/>
                    </a:path>
                  </a:pathLst>
                </a:custGeom>
                <a:noFill/>
                <a:ln w="76200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00" name="PA-i$ļiḍè">
                  <a:extLst>
                    <a:ext uri="{FF2B5EF4-FFF2-40B4-BE49-F238E27FC236}">
                      <a16:creationId xmlns:a16="http://schemas.microsoft.com/office/drawing/2014/main" id="{75EBFA1A-7BCA-4819-AFAB-6AD4CF562B7D}"/>
                    </a:ext>
                  </a:extLst>
                </p:cNvPr>
                <p:cNvSpPr/>
                <p:nvPr>
                  <p:custDataLst>
                    <p:tags r:id="rId6"/>
                  </p:custDataLst>
                </p:nvPr>
              </p:nvSpPr>
              <p:spPr bwMode="auto">
                <a:xfrm>
                  <a:off x="2661734" y="1524692"/>
                  <a:ext cx="784649" cy="601958"/>
                </a:xfrm>
                <a:custGeom>
                  <a:avLst/>
                  <a:gdLst>
                    <a:gd name="T0" fmla="*/ 554 w 932"/>
                    <a:gd name="T1" fmla="*/ 639 h 715"/>
                    <a:gd name="T2" fmla="*/ 0 w 932"/>
                    <a:gd name="T3" fmla="*/ 715 h 715"/>
                    <a:gd name="T4" fmla="*/ 379 w 932"/>
                    <a:gd name="T5" fmla="*/ 78 h 715"/>
                    <a:gd name="T6" fmla="*/ 932 w 932"/>
                    <a:gd name="T7" fmla="*/ 0 h 715"/>
                    <a:gd name="T8" fmla="*/ 554 w 932"/>
                    <a:gd name="T9" fmla="*/ 639 h 7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32" h="715">
                      <a:moveTo>
                        <a:pt x="554" y="639"/>
                      </a:moveTo>
                      <a:lnTo>
                        <a:pt x="0" y="715"/>
                      </a:lnTo>
                      <a:lnTo>
                        <a:pt x="379" y="78"/>
                      </a:lnTo>
                      <a:lnTo>
                        <a:pt x="932" y="0"/>
                      </a:lnTo>
                      <a:lnTo>
                        <a:pt x="554" y="639"/>
                      </a:lnTo>
                      <a:close/>
                    </a:path>
                  </a:pathLst>
                </a:custGeom>
                <a:no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01" name="PA-îşlide">
                  <a:extLst>
                    <a:ext uri="{FF2B5EF4-FFF2-40B4-BE49-F238E27FC236}">
                      <a16:creationId xmlns:a16="http://schemas.microsoft.com/office/drawing/2014/main" id="{975EDAE4-8C47-4AE1-807C-08BADC0DCDF7}"/>
                    </a:ext>
                  </a:extLst>
                </p:cNvPr>
                <p:cNvSpPr/>
                <p:nvPr>
                  <p:custDataLst>
                    <p:tags r:id="rId7"/>
                  </p:custDataLst>
                </p:nvPr>
              </p:nvSpPr>
              <p:spPr bwMode="auto">
                <a:xfrm>
                  <a:off x="3565933" y="1403459"/>
                  <a:ext cx="766969" cy="597748"/>
                </a:xfrm>
                <a:custGeom>
                  <a:avLst/>
                  <a:gdLst>
                    <a:gd name="T0" fmla="*/ 556 w 911"/>
                    <a:gd name="T1" fmla="*/ 634 h 710"/>
                    <a:gd name="T2" fmla="*/ 0 w 911"/>
                    <a:gd name="T3" fmla="*/ 710 h 710"/>
                    <a:gd name="T4" fmla="*/ 357 w 911"/>
                    <a:gd name="T5" fmla="*/ 75 h 710"/>
                    <a:gd name="T6" fmla="*/ 911 w 911"/>
                    <a:gd name="T7" fmla="*/ 0 h 710"/>
                    <a:gd name="T8" fmla="*/ 556 w 911"/>
                    <a:gd name="T9" fmla="*/ 634 h 7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11" h="710">
                      <a:moveTo>
                        <a:pt x="556" y="634"/>
                      </a:moveTo>
                      <a:lnTo>
                        <a:pt x="0" y="710"/>
                      </a:lnTo>
                      <a:lnTo>
                        <a:pt x="357" y="75"/>
                      </a:lnTo>
                      <a:lnTo>
                        <a:pt x="911" y="0"/>
                      </a:lnTo>
                      <a:lnTo>
                        <a:pt x="556" y="634"/>
                      </a:lnTo>
                      <a:close/>
                    </a:path>
                  </a:pathLst>
                </a:custGeom>
                <a:no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02" name="PA-iSḷíďé">
                  <a:extLst>
                    <a:ext uri="{FF2B5EF4-FFF2-40B4-BE49-F238E27FC236}">
                      <a16:creationId xmlns:a16="http://schemas.microsoft.com/office/drawing/2014/main" id="{AB7B593F-F522-4E1E-BA1E-7CF268C7C9EA}"/>
                    </a:ext>
                  </a:extLst>
                </p:cNvPr>
                <p:cNvSpPr/>
                <p:nvPr>
                  <p:custDataLst>
                    <p:tags r:id="rId8"/>
                  </p:custDataLst>
                </p:nvPr>
              </p:nvSpPr>
              <p:spPr bwMode="auto">
                <a:xfrm>
                  <a:off x="4471814" y="1279700"/>
                  <a:ext cx="746764" cy="595222"/>
                </a:xfrm>
                <a:custGeom>
                  <a:avLst/>
                  <a:gdLst>
                    <a:gd name="T0" fmla="*/ 556 w 887"/>
                    <a:gd name="T1" fmla="*/ 632 h 707"/>
                    <a:gd name="T2" fmla="*/ 0 w 887"/>
                    <a:gd name="T3" fmla="*/ 707 h 707"/>
                    <a:gd name="T4" fmla="*/ 332 w 887"/>
                    <a:gd name="T5" fmla="*/ 78 h 707"/>
                    <a:gd name="T6" fmla="*/ 887 w 887"/>
                    <a:gd name="T7" fmla="*/ 0 h 707"/>
                    <a:gd name="T8" fmla="*/ 556 w 887"/>
                    <a:gd name="T9" fmla="*/ 632 h 7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87" h="707">
                      <a:moveTo>
                        <a:pt x="556" y="632"/>
                      </a:moveTo>
                      <a:lnTo>
                        <a:pt x="0" y="707"/>
                      </a:lnTo>
                      <a:lnTo>
                        <a:pt x="332" y="78"/>
                      </a:lnTo>
                      <a:lnTo>
                        <a:pt x="887" y="0"/>
                      </a:lnTo>
                      <a:lnTo>
                        <a:pt x="556" y="632"/>
                      </a:lnTo>
                      <a:close/>
                    </a:path>
                  </a:pathLst>
                </a:custGeom>
                <a:no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03" name="PA-îślïḋé">
                  <a:extLst>
                    <a:ext uri="{FF2B5EF4-FFF2-40B4-BE49-F238E27FC236}">
                      <a16:creationId xmlns:a16="http://schemas.microsoft.com/office/drawing/2014/main" id="{03E4EF7F-EB5E-4152-9B03-832F00B84439}"/>
                    </a:ext>
                  </a:extLst>
                </p:cNvPr>
                <p:cNvSpPr/>
                <p:nvPr>
                  <p:custDataLst>
                    <p:tags r:id="rId9"/>
                  </p:custDataLst>
                </p:nvPr>
              </p:nvSpPr>
              <p:spPr bwMode="auto">
                <a:xfrm>
                  <a:off x="5378538" y="1157624"/>
                  <a:ext cx="726558" cy="594380"/>
                </a:xfrm>
                <a:custGeom>
                  <a:avLst/>
                  <a:gdLst>
                    <a:gd name="T0" fmla="*/ 555 w 863"/>
                    <a:gd name="T1" fmla="*/ 628 h 706"/>
                    <a:gd name="T2" fmla="*/ 0 w 863"/>
                    <a:gd name="T3" fmla="*/ 706 h 706"/>
                    <a:gd name="T4" fmla="*/ 307 w 863"/>
                    <a:gd name="T5" fmla="*/ 76 h 706"/>
                    <a:gd name="T6" fmla="*/ 863 w 863"/>
                    <a:gd name="T7" fmla="*/ 0 h 706"/>
                    <a:gd name="T8" fmla="*/ 555 w 863"/>
                    <a:gd name="T9" fmla="*/ 628 h 7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63" h="706">
                      <a:moveTo>
                        <a:pt x="555" y="628"/>
                      </a:moveTo>
                      <a:lnTo>
                        <a:pt x="0" y="706"/>
                      </a:lnTo>
                      <a:lnTo>
                        <a:pt x="307" y="76"/>
                      </a:lnTo>
                      <a:lnTo>
                        <a:pt x="863" y="0"/>
                      </a:lnTo>
                      <a:lnTo>
                        <a:pt x="555" y="628"/>
                      </a:lnTo>
                      <a:close/>
                    </a:path>
                  </a:pathLst>
                </a:custGeom>
                <a:no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04" name="PA-îṧ1iḑê">
                  <a:extLst>
                    <a:ext uri="{FF2B5EF4-FFF2-40B4-BE49-F238E27FC236}">
                      <a16:creationId xmlns:a16="http://schemas.microsoft.com/office/drawing/2014/main" id="{125D22AC-1AA0-454C-A64A-9A067395ACB2}"/>
                    </a:ext>
                  </a:extLst>
                </p:cNvPr>
                <p:cNvSpPr/>
                <p:nvPr>
                  <p:custDataLst>
                    <p:tags r:id="rId10"/>
                  </p:custDataLst>
                </p:nvPr>
              </p:nvSpPr>
              <p:spPr bwMode="auto">
                <a:xfrm>
                  <a:off x="2620481" y="2008784"/>
                  <a:ext cx="141439" cy="143123"/>
                </a:xfrm>
                <a:prstGeom prst="ellipse">
                  <a:avLst/>
                </a:prstGeom>
                <a:no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</p:grpSp>
      </p:grpSp>
      <p:pic>
        <p:nvPicPr>
          <p:cNvPr id="2" name="68 Workshop Sounds-车间-木拍板2(wor_爱给网_aigei_com">
            <a:hlinkClick r:id="" action="ppaction://media"/>
            <a:extLst>
              <a:ext uri="{FF2B5EF4-FFF2-40B4-BE49-F238E27FC236}">
                <a16:creationId xmlns:a16="http://schemas.microsoft.com/office/drawing/2014/main" id="{3F1710D2-7B9F-4653-BE0A-FDB63FAFB043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55"/>
          <a:stretch>
            <a:fillRect/>
          </a:stretch>
        </p:blipFill>
        <p:spPr>
          <a:xfrm>
            <a:off x="3922714" y="-1255837"/>
            <a:ext cx="487362" cy="487363"/>
          </a:xfrm>
          <a:prstGeom prst="rect">
            <a:avLst/>
          </a:prstGeom>
        </p:spPr>
      </p:pic>
      <p:sp>
        <p:nvSpPr>
          <p:cNvPr id="4" name="梯形 3">
            <a:extLst>
              <a:ext uri="{FF2B5EF4-FFF2-40B4-BE49-F238E27FC236}">
                <a16:creationId xmlns:a16="http://schemas.microsoft.com/office/drawing/2014/main" id="{146F625C-067D-4D54-BDA5-61C4D8DB3B6C}"/>
              </a:ext>
            </a:extLst>
          </p:cNvPr>
          <p:cNvSpPr/>
          <p:nvPr/>
        </p:nvSpPr>
        <p:spPr>
          <a:xfrm rot="15300000">
            <a:off x="6958950" y="1538006"/>
            <a:ext cx="190857" cy="639650"/>
          </a:xfrm>
          <a:prstGeom prst="trapezoid">
            <a:avLst/>
          </a:prstGeom>
          <a:solidFill>
            <a:schemeClr val="tx1"/>
          </a:solidFill>
          <a:ln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2" name="梯形 61">
            <a:extLst>
              <a:ext uri="{FF2B5EF4-FFF2-40B4-BE49-F238E27FC236}">
                <a16:creationId xmlns:a16="http://schemas.microsoft.com/office/drawing/2014/main" id="{58220829-560E-441C-B153-B5B67790D01A}"/>
              </a:ext>
            </a:extLst>
          </p:cNvPr>
          <p:cNvSpPr/>
          <p:nvPr/>
        </p:nvSpPr>
        <p:spPr>
          <a:xfrm rot="18086417">
            <a:off x="6984964" y="2073802"/>
            <a:ext cx="125834" cy="722102"/>
          </a:xfrm>
          <a:prstGeom prst="trapezoid">
            <a:avLst/>
          </a:prstGeom>
          <a:solidFill>
            <a:schemeClr val="tx1"/>
          </a:solidFill>
          <a:ln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4" name="标题 4">
            <a:extLst>
              <a:ext uri="{FF2B5EF4-FFF2-40B4-BE49-F238E27FC236}">
                <a16:creationId xmlns:a16="http://schemas.microsoft.com/office/drawing/2014/main" id="{585B0CBB-0A00-445E-8FA1-CF38FFF750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2332"/>
            <a:ext cx="3531736" cy="338554"/>
          </a:xfrm>
        </p:spPr>
        <p:txBody>
          <a:bodyPr/>
          <a:lstStyle/>
          <a:p>
            <a:r>
              <a:rPr lang="zh-CN" altLang="en-US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06</a:t>
            </a:r>
            <a:r>
              <a:rPr lang="zh-CN" altLang="en-US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</a:t>
            </a:r>
            <a:r>
              <a:rPr lang="en-US" altLang="zh-CN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</a:t>
            </a:r>
            <a:r>
              <a:rPr lang="zh-CN" altLang="en-US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循环、公共操作与推导式</a:t>
            </a:r>
          </a:p>
        </p:txBody>
      </p:sp>
    </p:spTree>
    <p:extLst>
      <p:ext uri="{BB962C8B-B14F-4D97-AF65-F5344CB8AC3E}">
        <p14:creationId xmlns:p14="http://schemas.microsoft.com/office/powerpoint/2010/main" val="2997040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" presetID="42" presetClass="path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1.7284E-6 L 0 0.84938 " pathEditMode="relative" rAng="0" ptsTypes="AA">
                                          <p:cBhvr>
                                            <p:cTn id="10" dur="500" spd="-1000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4246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42" presetClass="path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5.55556E-7 -2.34568E-6 L -5.55556E-7 0.86111 " pathEditMode="relative" rAng="0" ptsTypes="AA">
                                          <p:cBhvr>
                                            <p:cTn id="12" dur="500" spd="-1000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4305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3" presetID="42" presetClass="path" presetSubtype="0" fill="hold" nodeType="withEffect" p14:presetBounceEnd="25000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0 1.7284E-6 L 0 0.06944 " pathEditMode="relative" rAng="0" ptsTypes="AA" p14:bounceEnd="25000">
                                          <p:cBhvr>
                                            <p:cTn id="14" dur="4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45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42" presetClass="path" presetSubtype="0" fill="hold" nodeType="withEffect" p14:presetBounceEnd="25000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-5.55556E-7 -2.34568E-6 L -5.55556E-7 0.07253 " pathEditMode="relative" rAng="0" ptsTypes="AA" p14:bounceEnd="25000">
                                          <p:cBhvr>
                                            <p:cTn id="16" dur="4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61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7" presetID="8" presetClass="emph" presetSubtype="0" decel="100000" autoRev="1" fill="hold" nodeType="withEffect">
                                      <p:stCondLst>
                                        <p:cond delay="10"/>
                                      </p:stCondLst>
                                      <p:childTnLst>
                                        <p:animRot by="-1800000">
                                          <p:cBhvr>
                                            <p:cTn id="18" dur="37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9" presetID="1" presetClass="mediacall" presetSubtype="0" fill="hold" nodeType="withEffect">
                                      <p:stCondLst>
                                        <p:cond delay="43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20" dur="1044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21" presetID="22" presetClass="entr" presetSubtype="8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3" dur="15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22" presetClass="entr" presetSubtype="8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6" dur="15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22" presetClass="exit" presetSubtype="8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Effect transition="out" filter="wipe(left)">
                                          <p:cBhvr>
                                            <p:cTn id="28" dur="15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149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0" presetID="22" presetClass="exit" presetSubtype="8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Effect transition="out" filter="wipe(left)">
                                          <p:cBhvr>
                                            <p:cTn id="31" dur="15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149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>
                    <p:cTn id="33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2"/>
                    </p:tgtEl>
                  </p:cMediaNode>
                </p:audio>
              </p:childTnLst>
            </p:cTn>
          </p:par>
        </p:tnLst>
        <p:bldLst>
          <p:bldP spid="4" grpId="0" animBg="1"/>
          <p:bldP spid="4" grpId="1" animBg="1"/>
          <p:bldP spid="62" grpId="0" animBg="1"/>
          <p:bldP spid="62" grpId="1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" presetID="42" presetClass="path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1.7284E-6 L 0 0.84938 " pathEditMode="relative" rAng="0" ptsTypes="AA">
                                          <p:cBhvr>
                                            <p:cTn id="10" dur="500" spd="-1000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4246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42" presetClass="path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5.55556E-7 -2.34568E-6 L -5.55556E-7 0.86111 " pathEditMode="relative" rAng="0" ptsTypes="AA">
                                          <p:cBhvr>
                                            <p:cTn id="12" dur="500" spd="-1000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4305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3" presetID="42" presetClass="path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0 1.7284E-6 L 0 0.06944 " pathEditMode="relative" rAng="0" ptsTypes="AA">
                                          <p:cBhvr>
                                            <p:cTn id="14" dur="4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45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42" presetClass="path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-5.55556E-7 -2.34568E-6 L -5.55556E-7 0.07253 " pathEditMode="relative" rAng="0" ptsTypes="AA">
                                          <p:cBhvr>
                                            <p:cTn id="16" dur="4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61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7" presetID="8" presetClass="emph" presetSubtype="0" decel="100000" autoRev="1" fill="hold" nodeType="withEffect">
                                      <p:stCondLst>
                                        <p:cond delay="10"/>
                                      </p:stCondLst>
                                      <p:childTnLst>
                                        <p:animRot by="-1800000">
                                          <p:cBhvr>
                                            <p:cTn id="18" dur="37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9" presetID="1" presetClass="mediacall" presetSubtype="0" fill="hold" nodeType="withEffect">
                                      <p:stCondLst>
                                        <p:cond delay="43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20" dur="1044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21" presetID="22" presetClass="entr" presetSubtype="8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3" dur="15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22" presetClass="entr" presetSubtype="8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6" dur="15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22" presetClass="exit" presetSubtype="8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Effect transition="out" filter="wipe(left)">
                                          <p:cBhvr>
                                            <p:cTn id="28" dur="15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149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0" presetID="22" presetClass="exit" presetSubtype="8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Effect transition="out" filter="wipe(left)">
                                          <p:cBhvr>
                                            <p:cTn id="31" dur="15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149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>
                    <p:cTn id="33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2"/>
                    </p:tgtEl>
                  </p:cMediaNode>
                </p:audio>
              </p:childTnLst>
            </p:cTn>
          </p:par>
        </p:tnLst>
        <p:bldLst>
          <p:bldP spid="4" grpId="0" animBg="1"/>
          <p:bldP spid="4" grpId="1" animBg="1"/>
          <p:bldP spid="62" grpId="0" animBg="1"/>
          <p:bldP spid="62" grpId="1" animBg="1"/>
        </p:bldLst>
      </p:timing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4">
            <a:extLst>
              <a:ext uri="{FF2B5EF4-FFF2-40B4-BE49-F238E27FC236}">
                <a16:creationId xmlns:a16="http://schemas.microsoft.com/office/drawing/2014/main" id="{3BA6EE5C-32E5-422A-AA4D-E8DD003BD063}"/>
              </a:ext>
            </a:extLst>
          </p:cNvPr>
          <p:cNvSpPr txBox="1">
            <a:spLocks/>
          </p:cNvSpPr>
          <p:nvPr/>
        </p:nvSpPr>
        <p:spPr>
          <a:xfrm>
            <a:off x="457200" y="202332"/>
            <a:ext cx="4474840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06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</a:t>
            </a:r>
            <a:r>
              <a:rPr lang="en-US" altLang="zh-CN" sz="16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</a:t>
            </a:r>
            <a:r>
              <a:rPr lang="zh-CN" altLang="en-US" sz="16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循环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、公共操作与推导式</a:t>
            </a:r>
          </a:p>
        </p:txBody>
      </p:sp>
      <p:sp>
        <p:nvSpPr>
          <p:cNvPr id="3" name="标题 4">
            <a:extLst>
              <a:ext uri="{FF2B5EF4-FFF2-40B4-BE49-F238E27FC236}">
                <a16:creationId xmlns:a16="http://schemas.microsoft.com/office/drawing/2014/main" id="{A9624EB3-0343-4E67-AB1B-391D634DA4E5}"/>
              </a:ext>
            </a:extLst>
          </p:cNvPr>
          <p:cNvSpPr txBox="1">
            <a:spLocks/>
          </p:cNvSpPr>
          <p:nvPr/>
        </p:nvSpPr>
        <p:spPr>
          <a:xfrm>
            <a:off x="899592" y="605696"/>
            <a:ext cx="2643672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一、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循环语法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48CC0C3-85AB-4AEC-B75C-2F96472CF1FD}"/>
              </a:ext>
            </a:extLst>
          </p:cNvPr>
          <p:cNvSpPr txBox="1"/>
          <p:nvPr/>
        </p:nvSpPr>
        <p:spPr>
          <a:xfrm>
            <a:off x="1259632" y="1036891"/>
            <a:ext cx="61206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>
                <a:solidFill>
                  <a:srgbClr val="FFFF00"/>
                </a:solidFill>
              </a:rPr>
              <a:t>for</a:t>
            </a:r>
            <a:r>
              <a:rPr lang="en-US" altLang="zh-CN" sz="1200" b="1">
                <a:solidFill>
                  <a:schemeClr val="bg1"/>
                </a:solidFill>
              </a:rPr>
              <a:t> </a:t>
            </a:r>
            <a:r>
              <a:rPr lang="zh-CN" altLang="en-US" sz="1200" b="1">
                <a:solidFill>
                  <a:srgbClr val="FF0000"/>
                </a:solidFill>
              </a:rPr>
              <a:t>临时变量 </a:t>
            </a:r>
            <a:r>
              <a:rPr lang="en-US" altLang="zh-CN" sz="1200" b="1">
                <a:solidFill>
                  <a:srgbClr val="FFFF00"/>
                </a:solidFill>
              </a:rPr>
              <a:t>in</a:t>
            </a:r>
            <a:r>
              <a:rPr lang="en-US" altLang="zh-CN" sz="1200" b="1">
                <a:solidFill>
                  <a:schemeClr val="bg1"/>
                </a:solidFill>
              </a:rPr>
              <a:t> </a:t>
            </a:r>
            <a:r>
              <a:rPr lang="zh-CN" altLang="en-US" sz="1200" b="1">
                <a:solidFill>
                  <a:srgbClr val="FF0000"/>
                </a:solidFill>
              </a:rPr>
              <a:t>序列</a:t>
            </a:r>
            <a:r>
              <a:rPr lang="zh-CN" altLang="en-US" sz="1200" b="1">
                <a:solidFill>
                  <a:schemeClr val="bg1"/>
                </a:solidFill>
              </a:rPr>
              <a:t>：</a:t>
            </a:r>
            <a:endParaRPr lang="en-US" altLang="zh-CN" sz="1200" b="1">
              <a:solidFill>
                <a:schemeClr val="bg1"/>
              </a:solidFill>
            </a:endParaRPr>
          </a:p>
          <a:p>
            <a:r>
              <a:rPr lang="en-US" altLang="zh-CN" sz="1200" b="1">
                <a:solidFill>
                  <a:schemeClr val="bg1"/>
                </a:solidFill>
              </a:rPr>
              <a:t>        </a:t>
            </a:r>
            <a:r>
              <a:rPr lang="zh-CN" altLang="en-US" sz="1200" b="1">
                <a:solidFill>
                  <a:schemeClr val="bg1"/>
                </a:solidFill>
              </a:rPr>
              <a:t>重复执行的代码</a:t>
            </a:r>
            <a:r>
              <a:rPr lang="en-US" altLang="zh-CN" sz="1200" b="1">
                <a:solidFill>
                  <a:schemeClr val="bg1"/>
                </a:solidFill>
              </a:rPr>
              <a:t>1</a:t>
            </a:r>
          </a:p>
          <a:p>
            <a:r>
              <a:rPr lang="en-US" altLang="zh-CN" sz="1200" b="1">
                <a:solidFill>
                  <a:schemeClr val="bg1"/>
                </a:solidFill>
              </a:rPr>
              <a:t>        </a:t>
            </a:r>
            <a:r>
              <a:rPr lang="zh-CN" altLang="en-US" sz="1200" b="1">
                <a:solidFill>
                  <a:schemeClr val="bg1"/>
                </a:solidFill>
              </a:rPr>
              <a:t>重复执行的代码</a:t>
            </a:r>
            <a:r>
              <a:rPr lang="en-US" altLang="zh-CN" sz="1200" b="1">
                <a:solidFill>
                  <a:schemeClr val="bg1"/>
                </a:solidFill>
              </a:rPr>
              <a:t>2</a:t>
            </a:r>
          </a:p>
          <a:p>
            <a:r>
              <a:rPr lang="en-US" altLang="zh-CN" sz="1200" b="1">
                <a:solidFill>
                  <a:schemeClr val="bg1"/>
                </a:solidFill>
              </a:rPr>
              <a:t>        ……..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44F51D3-709B-4934-83BC-B5E28259E088}"/>
              </a:ext>
            </a:extLst>
          </p:cNvPr>
          <p:cNvSpPr txBox="1"/>
          <p:nvPr/>
        </p:nvSpPr>
        <p:spPr>
          <a:xfrm>
            <a:off x="1276425" y="1923417"/>
            <a:ext cx="612068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>
                <a:solidFill>
                  <a:srgbClr val="FFFF00"/>
                </a:solidFill>
              </a:rPr>
              <a:t>遍历序列：</a:t>
            </a:r>
            <a:endParaRPr lang="en-US" altLang="zh-CN" sz="1200" b="1">
              <a:solidFill>
                <a:srgbClr val="FFFF00"/>
              </a:solidFill>
            </a:endParaRPr>
          </a:p>
          <a:p>
            <a:endParaRPr lang="en-US" altLang="zh-CN" sz="1200" b="1">
              <a:solidFill>
                <a:srgbClr val="FFFF00"/>
              </a:solidFill>
            </a:endParaRPr>
          </a:p>
          <a:p>
            <a:r>
              <a:rPr lang="zh-CN" altLang="en-US" sz="1200" b="1">
                <a:solidFill>
                  <a:schemeClr val="bg1"/>
                </a:solidFill>
              </a:rPr>
              <a:t>字符串 </a:t>
            </a:r>
            <a:r>
              <a:rPr lang="en-US" altLang="zh-CN" sz="1200" b="1">
                <a:solidFill>
                  <a:schemeClr val="bg1"/>
                </a:solidFill>
              </a:rPr>
              <a:t>= '</a:t>
            </a:r>
            <a:r>
              <a:rPr lang="zh-CN" altLang="en-US" sz="1200" b="1">
                <a:solidFill>
                  <a:schemeClr val="bg1"/>
                </a:solidFill>
              </a:rPr>
              <a:t>你好世界</a:t>
            </a:r>
            <a:r>
              <a:rPr lang="en-US" altLang="zh-CN" sz="1200" b="1">
                <a:solidFill>
                  <a:schemeClr val="bg1"/>
                </a:solidFill>
              </a:rPr>
              <a:t>'</a:t>
            </a: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r>
              <a:rPr lang="zh-CN" altLang="en-US" sz="1200" b="1">
                <a:solidFill>
                  <a:schemeClr val="bg1"/>
                </a:solidFill>
              </a:rPr>
              <a:t>列表 </a:t>
            </a:r>
            <a:r>
              <a:rPr lang="en-US" altLang="zh-CN" sz="1200" b="1">
                <a:solidFill>
                  <a:schemeClr val="bg1"/>
                </a:solidFill>
              </a:rPr>
              <a:t>= ['</a:t>
            </a:r>
            <a:r>
              <a:rPr lang="zh-CN" altLang="en-US" sz="1200" b="1">
                <a:solidFill>
                  <a:schemeClr val="bg1"/>
                </a:solidFill>
              </a:rPr>
              <a:t>孙悟空</a:t>
            </a:r>
            <a:r>
              <a:rPr lang="en-US" altLang="zh-CN" sz="1200" b="1">
                <a:solidFill>
                  <a:schemeClr val="bg1"/>
                </a:solidFill>
              </a:rPr>
              <a:t>','</a:t>
            </a:r>
            <a:r>
              <a:rPr lang="zh-CN" altLang="en-US" sz="1200" b="1">
                <a:solidFill>
                  <a:schemeClr val="bg1"/>
                </a:solidFill>
              </a:rPr>
              <a:t>猪八戒</a:t>
            </a:r>
            <a:r>
              <a:rPr lang="en-US" altLang="zh-CN" sz="1200" b="1">
                <a:solidFill>
                  <a:schemeClr val="bg1"/>
                </a:solidFill>
              </a:rPr>
              <a:t>','</a:t>
            </a:r>
            <a:r>
              <a:rPr lang="zh-CN" altLang="en-US" sz="1200" b="1">
                <a:solidFill>
                  <a:schemeClr val="bg1"/>
                </a:solidFill>
              </a:rPr>
              <a:t>沙和尚</a:t>
            </a:r>
            <a:r>
              <a:rPr lang="en-US" altLang="zh-CN" sz="1200" b="1">
                <a:solidFill>
                  <a:schemeClr val="bg1"/>
                </a:solidFill>
              </a:rPr>
              <a:t>','</a:t>
            </a:r>
            <a:r>
              <a:rPr lang="zh-CN" altLang="en-US" sz="1200" b="1">
                <a:solidFill>
                  <a:schemeClr val="bg1"/>
                </a:solidFill>
              </a:rPr>
              <a:t>白龙马</a:t>
            </a:r>
            <a:r>
              <a:rPr lang="en-US" altLang="zh-CN" sz="1200" b="1">
                <a:solidFill>
                  <a:schemeClr val="bg1"/>
                </a:solidFill>
              </a:rPr>
              <a:t>']</a:t>
            </a: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r>
              <a:rPr lang="zh-CN" altLang="en-US" sz="1200" b="1">
                <a:solidFill>
                  <a:schemeClr val="bg1"/>
                </a:solidFill>
              </a:rPr>
              <a:t>元组 </a:t>
            </a:r>
            <a:r>
              <a:rPr lang="en-US" altLang="zh-CN" sz="1200" b="1">
                <a:solidFill>
                  <a:schemeClr val="bg1"/>
                </a:solidFill>
              </a:rPr>
              <a:t>= ('</a:t>
            </a:r>
            <a:r>
              <a:rPr lang="zh-CN" altLang="en-US" sz="1200" b="1">
                <a:solidFill>
                  <a:schemeClr val="bg1"/>
                </a:solidFill>
              </a:rPr>
              <a:t>孙悟空</a:t>
            </a:r>
            <a:r>
              <a:rPr lang="en-US" altLang="zh-CN" sz="1200" b="1">
                <a:solidFill>
                  <a:schemeClr val="bg1"/>
                </a:solidFill>
              </a:rPr>
              <a:t>','</a:t>
            </a:r>
            <a:r>
              <a:rPr lang="zh-CN" altLang="en-US" sz="1200" b="1">
                <a:solidFill>
                  <a:schemeClr val="bg1"/>
                </a:solidFill>
              </a:rPr>
              <a:t>猪八戒</a:t>
            </a:r>
            <a:r>
              <a:rPr lang="en-US" altLang="zh-CN" sz="1200" b="1">
                <a:solidFill>
                  <a:schemeClr val="bg1"/>
                </a:solidFill>
              </a:rPr>
              <a:t>','</a:t>
            </a:r>
            <a:r>
              <a:rPr lang="zh-CN" altLang="en-US" sz="1200" b="1">
                <a:solidFill>
                  <a:schemeClr val="bg1"/>
                </a:solidFill>
              </a:rPr>
              <a:t>沙和尚</a:t>
            </a:r>
            <a:r>
              <a:rPr lang="en-US" altLang="zh-CN" sz="1200" b="1">
                <a:solidFill>
                  <a:schemeClr val="bg1"/>
                </a:solidFill>
              </a:rPr>
              <a:t>','</a:t>
            </a:r>
            <a:r>
              <a:rPr lang="zh-CN" altLang="en-US" sz="1200" b="1">
                <a:solidFill>
                  <a:schemeClr val="bg1"/>
                </a:solidFill>
              </a:rPr>
              <a:t>白龙马</a:t>
            </a:r>
            <a:r>
              <a:rPr lang="en-US" altLang="zh-CN" sz="1200" b="1">
                <a:solidFill>
                  <a:schemeClr val="bg1"/>
                </a:solidFill>
              </a:rPr>
              <a:t>')</a:t>
            </a:r>
          </a:p>
        </p:txBody>
      </p:sp>
    </p:spTree>
    <p:extLst>
      <p:ext uri="{BB962C8B-B14F-4D97-AF65-F5344CB8AC3E}">
        <p14:creationId xmlns:p14="http://schemas.microsoft.com/office/powerpoint/2010/main" val="94176263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4">
            <a:extLst>
              <a:ext uri="{FF2B5EF4-FFF2-40B4-BE49-F238E27FC236}">
                <a16:creationId xmlns:a16="http://schemas.microsoft.com/office/drawing/2014/main" id="{100E78F0-5F57-4774-BD9B-C5F7647DB53B}"/>
              </a:ext>
            </a:extLst>
          </p:cNvPr>
          <p:cNvSpPr txBox="1">
            <a:spLocks/>
          </p:cNvSpPr>
          <p:nvPr/>
        </p:nvSpPr>
        <p:spPr>
          <a:xfrm>
            <a:off x="457200" y="202332"/>
            <a:ext cx="4474840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06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</a:t>
            </a:r>
            <a:r>
              <a:rPr lang="en-US" altLang="zh-CN" sz="16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</a:t>
            </a:r>
            <a:r>
              <a:rPr lang="zh-CN" altLang="en-US" sz="16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循环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、公共操作与推导式</a:t>
            </a:r>
          </a:p>
        </p:txBody>
      </p:sp>
      <p:sp>
        <p:nvSpPr>
          <p:cNvPr id="3" name="标题 4">
            <a:extLst>
              <a:ext uri="{FF2B5EF4-FFF2-40B4-BE49-F238E27FC236}">
                <a16:creationId xmlns:a16="http://schemas.microsoft.com/office/drawing/2014/main" id="{B3A9C0D0-F1B8-4FFB-BFEE-B06860DC1858}"/>
              </a:ext>
            </a:extLst>
          </p:cNvPr>
          <p:cNvSpPr txBox="1">
            <a:spLocks/>
          </p:cNvSpPr>
          <p:nvPr/>
        </p:nvSpPr>
        <p:spPr>
          <a:xfrm>
            <a:off x="899592" y="605696"/>
            <a:ext cx="2643672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二、</a:t>
            </a:r>
            <a:r>
              <a:rPr lang="en-US" altLang="zh-CN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break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</a:t>
            </a:r>
            <a:r>
              <a:rPr lang="zh-CN" altLang="en-US" sz="16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终止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循环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50BDD1A-15F5-4805-AF0E-C3F3587944B9}"/>
              </a:ext>
            </a:extLst>
          </p:cNvPr>
          <p:cNvSpPr txBox="1"/>
          <p:nvPr/>
        </p:nvSpPr>
        <p:spPr>
          <a:xfrm>
            <a:off x="1187624" y="1166078"/>
            <a:ext cx="280831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>
                <a:solidFill>
                  <a:schemeClr val="bg1"/>
                </a:solidFill>
              </a:rPr>
              <a:t>字符串 </a:t>
            </a:r>
            <a:r>
              <a:rPr lang="en-US" altLang="zh-CN" sz="1200" b="1">
                <a:solidFill>
                  <a:schemeClr val="bg1"/>
                </a:solidFill>
              </a:rPr>
              <a:t>= '</a:t>
            </a:r>
            <a:r>
              <a:rPr lang="zh-CN" altLang="en-US" sz="1200" b="1">
                <a:solidFill>
                  <a:schemeClr val="bg1"/>
                </a:solidFill>
              </a:rPr>
              <a:t>猪牛羊</a:t>
            </a:r>
            <a:r>
              <a:rPr lang="zh-CN" altLang="en-US" sz="1200" b="1">
                <a:solidFill>
                  <a:srgbClr val="FFFF00"/>
                </a:solidFill>
              </a:rPr>
              <a:t>虫</a:t>
            </a:r>
            <a:r>
              <a:rPr lang="zh-CN" altLang="en-US" sz="1200" b="1">
                <a:solidFill>
                  <a:schemeClr val="bg1"/>
                </a:solidFill>
              </a:rPr>
              <a:t>菜果</a:t>
            </a:r>
            <a:r>
              <a:rPr lang="en-US" altLang="zh-CN" sz="1200" b="1">
                <a:solidFill>
                  <a:schemeClr val="bg1"/>
                </a:solidFill>
              </a:rPr>
              <a:t>'</a:t>
            </a: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r>
              <a:rPr lang="en-US" altLang="zh-CN" sz="1200" b="1">
                <a:solidFill>
                  <a:srgbClr val="FFFF00"/>
                </a:solidFill>
              </a:rPr>
              <a:t>for</a:t>
            </a:r>
            <a:r>
              <a:rPr lang="en-US" altLang="zh-CN" sz="1200" b="1">
                <a:solidFill>
                  <a:schemeClr val="bg1"/>
                </a:solidFill>
              </a:rPr>
              <a:t> </a:t>
            </a:r>
            <a:r>
              <a:rPr lang="zh-CN" altLang="en-US" sz="1200" b="1">
                <a:solidFill>
                  <a:schemeClr val="bg1"/>
                </a:solidFill>
              </a:rPr>
              <a:t>临时变量</a:t>
            </a:r>
            <a:r>
              <a:rPr lang="en-US" altLang="zh-CN" sz="1200" b="1">
                <a:solidFill>
                  <a:schemeClr val="bg1"/>
                </a:solidFill>
              </a:rPr>
              <a:t> </a:t>
            </a:r>
            <a:r>
              <a:rPr lang="en-US" altLang="zh-CN" sz="1200" b="1">
                <a:solidFill>
                  <a:srgbClr val="FFFF00"/>
                </a:solidFill>
              </a:rPr>
              <a:t>in</a:t>
            </a:r>
            <a:r>
              <a:rPr lang="en-US" altLang="zh-CN" sz="1200" b="1">
                <a:solidFill>
                  <a:schemeClr val="bg1"/>
                </a:solidFill>
              </a:rPr>
              <a:t> </a:t>
            </a:r>
            <a:r>
              <a:rPr lang="zh-CN" altLang="en-US" sz="1200" b="1">
                <a:solidFill>
                  <a:schemeClr val="bg1"/>
                </a:solidFill>
              </a:rPr>
              <a:t>字符串：</a:t>
            </a:r>
            <a:endParaRPr lang="en-US" altLang="zh-CN" sz="1200" b="1">
              <a:solidFill>
                <a:schemeClr val="bg1"/>
              </a:solidFill>
            </a:endParaRPr>
          </a:p>
          <a:p>
            <a:r>
              <a:rPr lang="en-US" altLang="zh-CN" sz="1200" b="1">
                <a:solidFill>
                  <a:schemeClr val="bg1"/>
                </a:solidFill>
              </a:rPr>
              <a:t>       </a:t>
            </a:r>
            <a:r>
              <a:rPr lang="en-US" altLang="zh-CN" sz="1200" b="1">
                <a:solidFill>
                  <a:srgbClr val="FF0000"/>
                </a:solidFill>
              </a:rPr>
              <a:t> if  </a:t>
            </a:r>
            <a:r>
              <a:rPr lang="zh-CN" altLang="en-US" sz="1200" b="1">
                <a:solidFill>
                  <a:schemeClr val="bg1"/>
                </a:solidFill>
              </a:rPr>
              <a:t>临时变量 </a:t>
            </a:r>
            <a:r>
              <a:rPr lang="en-US" altLang="zh-CN" sz="1200" b="1">
                <a:solidFill>
                  <a:schemeClr val="bg1"/>
                </a:solidFill>
              </a:rPr>
              <a:t>== '</a:t>
            </a:r>
            <a:r>
              <a:rPr lang="zh-CN" altLang="en-US" sz="1200" b="1">
                <a:solidFill>
                  <a:schemeClr val="bg1"/>
                </a:solidFill>
              </a:rPr>
              <a:t>虫</a:t>
            </a:r>
            <a:r>
              <a:rPr lang="en-US" altLang="zh-CN" sz="1200" b="1">
                <a:solidFill>
                  <a:schemeClr val="bg1"/>
                </a:solidFill>
              </a:rPr>
              <a:t>'</a:t>
            </a:r>
            <a:r>
              <a:rPr lang="zh-CN" altLang="en-US" sz="1200" b="1">
                <a:solidFill>
                  <a:schemeClr val="bg1"/>
                </a:solidFill>
              </a:rPr>
              <a:t>：</a:t>
            </a:r>
            <a:endParaRPr lang="en-US" altLang="zh-CN" sz="1200" b="1">
              <a:solidFill>
                <a:schemeClr val="bg1"/>
              </a:solidFill>
            </a:endParaRPr>
          </a:p>
          <a:p>
            <a:r>
              <a:rPr lang="en-US" altLang="zh-CN" sz="1200" b="1">
                <a:solidFill>
                  <a:schemeClr val="bg1"/>
                </a:solidFill>
              </a:rPr>
              <a:t>	print('</a:t>
            </a:r>
            <a:r>
              <a:rPr lang="zh-CN" altLang="en-US" sz="1200" b="1">
                <a:solidFill>
                  <a:schemeClr val="bg1"/>
                </a:solidFill>
              </a:rPr>
              <a:t>真恶心，不吃了</a:t>
            </a:r>
            <a:r>
              <a:rPr lang="en-US" altLang="zh-CN" sz="1200" b="1">
                <a:solidFill>
                  <a:schemeClr val="bg1"/>
                </a:solidFill>
              </a:rPr>
              <a:t>')</a:t>
            </a:r>
          </a:p>
          <a:p>
            <a:r>
              <a:rPr lang="en-US" altLang="zh-CN" sz="1200" b="1">
                <a:solidFill>
                  <a:schemeClr val="bg1"/>
                </a:solidFill>
              </a:rPr>
              <a:t>	</a:t>
            </a:r>
            <a:r>
              <a:rPr lang="en-US" altLang="zh-CN" sz="1200" b="1">
                <a:solidFill>
                  <a:srgbClr val="FF0000"/>
                </a:solidFill>
              </a:rPr>
              <a:t>break</a:t>
            </a:r>
          </a:p>
          <a:p>
            <a:r>
              <a:rPr lang="en-US" altLang="zh-CN" sz="1200" b="1">
                <a:solidFill>
                  <a:schemeClr val="bg1"/>
                </a:solidFill>
              </a:rPr>
              <a:t>        print(</a:t>
            </a:r>
            <a:r>
              <a:rPr lang="zh-CN" altLang="en-US" sz="1200" b="1">
                <a:solidFill>
                  <a:schemeClr val="bg1"/>
                </a:solidFill>
              </a:rPr>
              <a:t>临时变量</a:t>
            </a:r>
            <a:r>
              <a:rPr lang="en-US" altLang="zh-CN" sz="1200" b="1">
                <a:solidFill>
                  <a:schemeClr val="bg1"/>
                </a:solidFill>
              </a:rPr>
              <a:t>)</a:t>
            </a:r>
            <a:endParaRPr lang="zh-CN" altLang="en-US" sz="1200" b="1" dirty="0">
              <a:solidFill>
                <a:schemeClr val="bg1"/>
              </a:solidFill>
            </a:endParaRP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5C79D374-D2D7-44DE-B0B6-265130B19E5E}"/>
              </a:ext>
            </a:extLst>
          </p:cNvPr>
          <p:cNvSpPr txBox="1">
            <a:spLocks/>
          </p:cNvSpPr>
          <p:nvPr/>
        </p:nvSpPr>
        <p:spPr>
          <a:xfrm>
            <a:off x="4211960" y="606200"/>
            <a:ext cx="5760640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三、</a:t>
            </a:r>
            <a:r>
              <a:rPr lang="en-US" altLang="zh-CN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continue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</a:t>
            </a:r>
            <a:r>
              <a:rPr lang="zh-CN" altLang="en-US" sz="16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退出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本次循环，继续执行下一次循环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C2A70AB-D6A5-4BBA-92CC-72342A35068F}"/>
              </a:ext>
            </a:extLst>
          </p:cNvPr>
          <p:cNvSpPr txBox="1"/>
          <p:nvPr/>
        </p:nvSpPr>
        <p:spPr>
          <a:xfrm>
            <a:off x="4355976" y="1010068"/>
            <a:ext cx="280831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>
                <a:solidFill>
                  <a:schemeClr val="bg1"/>
                </a:solidFill>
              </a:rPr>
              <a:t>字符串 </a:t>
            </a:r>
            <a:r>
              <a:rPr lang="en-US" altLang="zh-CN" sz="1200" b="1">
                <a:solidFill>
                  <a:schemeClr val="bg1"/>
                </a:solidFill>
              </a:rPr>
              <a:t>= '</a:t>
            </a:r>
            <a:r>
              <a:rPr lang="zh-CN" altLang="en-US" sz="1200" b="1">
                <a:solidFill>
                  <a:schemeClr val="bg1"/>
                </a:solidFill>
              </a:rPr>
              <a:t>猪牛羊</a:t>
            </a:r>
            <a:r>
              <a:rPr lang="zh-CN" altLang="en-US" sz="1200" b="1">
                <a:solidFill>
                  <a:srgbClr val="FFFF00"/>
                </a:solidFill>
              </a:rPr>
              <a:t>虫</a:t>
            </a:r>
            <a:r>
              <a:rPr lang="zh-CN" altLang="en-US" sz="1200" b="1">
                <a:solidFill>
                  <a:schemeClr val="bg1"/>
                </a:solidFill>
              </a:rPr>
              <a:t>菜果</a:t>
            </a:r>
            <a:r>
              <a:rPr lang="en-US" altLang="zh-CN" sz="1200" b="1">
                <a:solidFill>
                  <a:schemeClr val="bg1"/>
                </a:solidFill>
              </a:rPr>
              <a:t>'</a:t>
            </a: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r>
              <a:rPr lang="en-US" altLang="zh-CN" sz="1200" b="1">
                <a:solidFill>
                  <a:srgbClr val="FFFF00"/>
                </a:solidFill>
              </a:rPr>
              <a:t>for</a:t>
            </a:r>
            <a:r>
              <a:rPr lang="en-US" altLang="zh-CN" sz="1200" b="1">
                <a:solidFill>
                  <a:schemeClr val="bg1"/>
                </a:solidFill>
              </a:rPr>
              <a:t> </a:t>
            </a:r>
            <a:r>
              <a:rPr lang="zh-CN" altLang="en-US" sz="1200" b="1">
                <a:solidFill>
                  <a:schemeClr val="bg1"/>
                </a:solidFill>
              </a:rPr>
              <a:t>临时变量</a:t>
            </a:r>
            <a:r>
              <a:rPr lang="en-US" altLang="zh-CN" sz="1200" b="1">
                <a:solidFill>
                  <a:schemeClr val="bg1"/>
                </a:solidFill>
              </a:rPr>
              <a:t> </a:t>
            </a:r>
            <a:r>
              <a:rPr lang="en-US" altLang="zh-CN" sz="1200" b="1">
                <a:solidFill>
                  <a:srgbClr val="FFFF00"/>
                </a:solidFill>
              </a:rPr>
              <a:t>in</a:t>
            </a:r>
            <a:r>
              <a:rPr lang="en-US" altLang="zh-CN" sz="1200" b="1">
                <a:solidFill>
                  <a:schemeClr val="bg1"/>
                </a:solidFill>
              </a:rPr>
              <a:t> </a:t>
            </a:r>
            <a:r>
              <a:rPr lang="zh-CN" altLang="en-US" sz="1200" b="1">
                <a:solidFill>
                  <a:schemeClr val="bg1"/>
                </a:solidFill>
              </a:rPr>
              <a:t>字符串：</a:t>
            </a:r>
            <a:endParaRPr lang="en-US" altLang="zh-CN" sz="1200" b="1">
              <a:solidFill>
                <a:schemeClr val="bg1"/>
              </a:solidFill>
            </a:endParaRPr>
          </a:p>
          <a:p>
            <a:r>
              <a:rPr lang="en-US" altLang="zh-CN" sz="1200" b="1">
                <a:solidFill>
                  <a:schemeClr val="bg1"/>
                </a:solidFill>
              </a:rPr>
              <a:t>       </a:t>
            </a:r>
            <a:r>
              <a:rPr lang="en-US" altLang="zh-CN" sz="1200" b="1">
                <a:solidFill>
                  <a:srgbClr val="FF0000"/>
                </a:solidFill>
              </a:rPr>
              <a:t> if  </a:t>
            </a:r>
            <a:r>
              <a:rPr lang="zh-CN" altLang="en-US" sz="1200" b="1">
                <a:solidFill>
                  <a:schemeClr val="bg1"/>
                </a:solidFill>
              </a:rPr>
              <a:t>临时变量 </a:t>
            </a:r>
            <a:r>
              <a:rPr lang="en-US" altLang="zh-CN" sz="1200" b="1">
                <a:solidFill>
                  <a:schemeClr val="bg1"/>
                </a:solidFill>
              </a:rPr>
              <a:t>== '</a:t>
            </a:r>
            <a:r>
              <a:rPr lang="zh-CN" altLang="en-US" sz="1200" b="1">
                <a:solidFill>
                  <a:schemeClr val="bg1"/>
                </a:solidFill>
              </a:rPr>
              <a:t>虫</a:t>
            </a:r>
            <a:r>
              <a:rPr lang="en-US" altLang="zh-CN" sz="1200" b="1">
                <a:solidFill>
                  <a:schemeClr val="bg1"/>
                </a:solidFill>
              </a:rPr>
              <a:t>'</a:t>
            </a:r>
            <a:r>
              <a:rPr lang="zh-CN" altLang="en-US" sz="1200" b="1">
                <a:solidFill>
                  <a:schemeClr val="bg1"/>
                </a:solidFill>
              </a:rPr>
              <a:t>：</a:t>
            </a:r>
            <a:endParaRPr lang="en-US" altLang="zh-CN" sz="1200" b="1">
              <a:solidFill>
                <a:schemeClr val="bg1"/>
              </a:solidFill>
            </a:endParaRPr>
          </a:p>
          <a:p>
            <a:r>
              <a:rPr lang="en-US" altLang="zh-CN" sz="1200" b="1">
                <a:solidFill>
                  <a:schemeClr val="bg1"/>
                </a:solidFill>
              </a:rPr>
              <a:t>	print('</a:t>
            </a:r>
            <a:r>
              <a:rPr lang="zh-CN" altLang="en-US" sz="1200" b="1">
                <a:solidFill>
                  <a:schemeClr val="bg1"/>
                </a:solidFill>
              </a:rPr>
              <a:t>真恶心，不吃了</a:t>
            </a:r>
            <a:r>
              <a:rPr lang="en-US" altLang="zh-CN" sz="1200" b="1">
                <a:solidFill>
                  <a:schemeClr val="bg1"/>
                </a:solidFill>
              </a:rPr>
              <a:t>')</a:t>
            </a:r>
          </a:p>
          <a:p>
            <a:r>
              <a:rPr lang="en-US" altLang="zh-CN" sz="1200" b="1">
                <a:solidFill>
                  <a:schemeClr val="bg1"/>
                </a:solidFill>
              </a:rPr>
              <a:t>	</a:t>
            </a:r>
            <a:r>
              <a:rPr lang="en-US" altLang="zh-CN" sz="1200" b="1">
                <a:solidFill>
                  <a:srgbClr val="FF0000"/>
                </a:solidFill>
              </a:rPr>
              <a:t>continue</a:t>
            </a:r>
          </a:p>
          <a:p>
            <a:r>
              <a:rPr lang="en-US" altLang="zh-CN" sz="1200" b="1">
                <a:solidFill>
                  <a:schemeClr val="bg1"/>
                </a:solidFill>
              </a:rPr>
              <a:t>        print(</a:t>
            </a:r>
            <a:r>
              <a:rPr lang="zh-CN" altLang="en-US" sz="1200" b="1">
                <a:solidFill>
                  <a:schemeClr val="bg1"/>
                </a:solidFill>
              </a:rPr>
              <a:t>临时变量</a:t>
            </a:r>
            <a:r>
              <a:rPr lang="en-US" altLang="zh-CN" sz="1200" b="1">
                <a:solidFill>
                  <a:schemeClr val="bg1"/>
                </a:solidFill>
              </a:rPr>
              <a:t>)</a:t>
            </a:r>
            <a:endParaRPr lang="zh-CN" altLang="en-US" sz="1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711801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4">
            <a:extLst>
              <a:ext uri="{FF2B5EF4-FFF2-40B4-BE49-F238E27FC236}">
                <a16:creationId xmlns:a16="http://schemas.microsoft.com/office/drawing/2014/main" id="{67BF1A85-FE62-464E-BCE9-93DE56D4EB4A}"/>
              </a:ext>
            </a:extLst>
          </p:cNvPr>
          <p:cNvSpPr txBox="1">
            <a:spLocks/>
          </p:cNvSpPr>
          <p:nvPr/>
        </p:nvSpPr>
        <p:spPr>
          <a:xfrm>
            <a:off x="457200" y="202332"/>
            <a:ext cx="4474840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06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</a:t>
            </a:r>
            <a:r>
              <a:rPr lang="en-US" altLang="zh-CN" sz="16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</a:t>
            </a:r>
            <a:r>
              <a:rPr lang="zh-CN" altLang="en-US" sz="16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循环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、公共操作与推导式</a:t>
            </a:r>
          </a:p>
        </p:txBody>
      </p:sp>
      <p:sp>
        <p:nvSpPr>
          <p:cNvPr id="3" name="标题 4">
            <a:extLst>
              <a:ext uri="{FF2B5EF4-FFF2-40B4-BE49-F238E27FC236}">
                <a16:creationId xmlns:a16="http://schemas.microsoft.com/office/drawing/2014/main" id="{212D1340-43A0-4448-9180-EEB7D3D34CB9}"/>
              </a:ext>
            </a:extLst>
          </p:cNvPr>
          <p:cNvSpPr txBox="1">
            <a:spLocks/>
          </p:cNvSpPr>
          <p:nvPr/>
        </p:nvSpPr>
        <p:spPr>
          <a:xfrm>
            <a:off x="899592" y="605696"/>
            <a:ext cx="5760640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四、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for…else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06B9E89-BB0D-4D0E-871D-DC2ABD733559}"/>
              </a:ext>
            </a:extLst>
          </p:cNvPr>
          <p:cNvSpPr txBox="1"/>
          <p:nvPr/>
        </p:nvSpPr>
        <p:spPr>
          <a:xfrm>
            <a:off x="1187649" y="1122432"/>
            <a:ext cx="309631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>
                <a:solidFill>
                  <a:srgbClr val="FFFF00"/>
                </a:solidFill>
              </a:rPr>
              <a:t>for </a:t>
            </a:r>
            <a:r>
              <a:rPr lang="zh-CN" altLang="en-US" sz="1200" b="1">
                <a:solidFill>
                  <a:schemeClr val="bg1"/>
                </a:solidFill>
              </a:rPr>
              <a:t>临时变量 </a:t>
            </a:r>
            <a:r>
              <a:rPr lang="en-US" altLang="zh-CN" sz="1200" b="1">
                <a:solidFill>
                  <a:srgbClr val="FFFF00"/>
                </a:solidFill>
              </a:rPr>
              <a:t>in</a:t>
            </a:r>
            <a:r>
              <a:rPr lang="en-US" altLang="zh-CN" sz="1200" b="1">
                <a:solidFill>
                  <a:schemeClr val="bg1"/>
                </a:solidFill>
              </a:rPr>
              <a:t> </a:t>
            </a:r>
            <a:r>
              <a:rPr lang="zh-CN" altLang="en-US" sz="1200" b="1">
                <a:solidFill>
                  <a:schemeClr val="bg1"/>
                </a:solidFill>
              </a:rPr>
              <a:t>序列：</a:t>
            </a:r>
            <a:endParaRPr lang="en-US" altLang="zh-CN" sz="1200" b="1">
              <a:solidFill>
                <a:schemeClr val="bg1"/>
              </a:solidFill>
            </a:endParaRPr>
          </a:p>
          <a:p>
            <a:r>
              <a:rPr lang="en-US" altLang="zh-CN" sz="1200" b="1">
                <a:solidFill>
                  <a:schemeClr val="bg1"/>
                </a:solidFill>
              </a:rPr>
              <a:t>        </a:t>
            </a:r>
            <a:r>
              <a:rPr lang="zh-CN" altLang="en-US" sz="1200" b="1">
                <a:solidFill>
                  <a:schemeClr val="bg1"/>
                </a:solidFill>
              </a:rPr>
              <a:t>重复执行的代码</a:t>
            </a:r>
            <a:endParaRPr lang="en-US" altLang="zh-CN" sz="1200" b="1">
              <a:solidFill>
                <a:schemeClr val="bg1"/>
              </a:solidFill>
            </a:endParaRPr>
          </a:p>
          <a:p>
            <a:r>
              <a:rPr lang="en-US" altLang="zh-CN" sz="1200" b="1">
                <a:solidFill>
                  <a:schemeClr val="bg1"/>
                </a:solidFill>
              </a:rPr>
              <a:t>        ……..</a:t>
            </a:r>
          </a:p>
          <a:p>
            <a:r>
              <a:rPr lang="en-US" altLang="zh-CN" sz="1200" b="1">
                <a:solidFill>
                  <a:srgbClr val="FFFF00"/>
                </a:solidFill>
              </a:rPr>
              <a:t>else:</a:t>
            </a:r>
          </a:p>
          <a:p>
            <a:r>
              <a:rPr lang="en-US" altLang="zh-CN" sz="1200" b="1">
                <a:solidFill>
                  <a:schemeClr val="bg1"/>
                </a:solidFill>
              </a:rPr>
              <a:t>        </a:t>
            </a:r>
            <a:r>
              <a:rPr lang="zh-CN" altLang="en-US" sz="1200" b="1">
                <a:solidFill>
                  <a:schemeClr val="bg1"/>
                </a:solidFill>
              </a:rPr>
              <a:t>循环正常结束之后要执行的代码</a:t>
            </a:r>
            <a:endParaRPr lang="zh-CN" altLang="en-US" sz="1200" b="1" dirty="0">
              <a:solidFill>
                <a:schemeClr val="bg1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4ED7D5B-05A2-40CE-BE61-D611433A3190}"/>
              </a:ext>
            </a:extLst>
          </p:cNvPr>
          <p:cNvSpPr txBox="1"/>
          <p:nvPr/>
        </p:nvSpPr>
        <p:spPr>
          <a:xfrm>
            <a:off x="1043608" y="2571750"/>
            <a:ext cx="30963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>
                <a:solidFill>
                  <a:srgbClr val="FFFF00"/>
                </a:solidFill>
              </a:rPr>
              <a:t>break </a:t>
            </a:r>
            <a:r>
              <a:rPr lang="zh-CN" altLang="en-US" sz="1200" b="1">
                <a:solidFill>
                  <a:srgbClr val="FF0000"/>
                </a:solidFill>
              </a:rPr>
              <a:t>终止</a:t>
            </a:r>
            <a:r>
              <a:rPr lang="zh-CN" altLang="en-US" sz="1200" b="1">
                <a:solidFill>
                  <a:srgbClr val="FFFF00"/>
                </a:solidFill>
              </a:rPr>
              <a:t>循环，循环并没有正常结束</a:t>
            </a:r>
            <a:endParaRPr lang="zh-CN" altLang="en-US" sz="1200" b="1" dirty="0">
              <a:solidFill>
                <a:schemeClr val="bg1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D00C88C-AB94-4C4A-B072-F06960B91F4D}"/>
              </a:ext>
            </a:extLst>
          </p:cNvPr>
          <p:cNvSpPr txBox="1"/>
          <p:nvPr/>
        </p:nvSpPr>
        <p:spPr>
          <a:xfrm>
            <a:off x="1043608" y="2998162"/>
            <a:ext cx="48245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>
                <a:solidFill>
                  <a:srgbClr val="FFFF00"/>
                </a:solidFill>
              </a:rPr>
              <a:t>countinue</a:t>
            </a:r>
            <a:r>
              <a:rPr lang="zh-CN" altLang="en-US" sz="1200" b="1">
                <a:solidFill>
                  <a:srgbClr val="FF0000"/>
                </a:solidFill>
              </a:rPr>
              <a:t>退出</a:t>
            </a:r>
            <a:r>
              <a:rPr lang="zh-CN" altLang="en-US" sz="1200" b="1">
                <a:solidFill>
                  <a:srgbClr val="FFFF00"/>
                </a:solidFill>
              </a:rPr>
              <a:t>本次循环，执行下一次循环，循环是可以正常结束的</a:t>
            </a:r>
            <a:endParaRPr lang="zh-CN" altLang="en-US" sz="1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503233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4">
            <a:extLst>
              <a:ext uri="{FF2B5EF4-FFF2-40B4-BE49-F238E27FC236}">
                <a16:creationId xmlns:a16="http://schemas.microsoft.com/office/drawing/2014/main" id="{4751E824-BF08-448F-8E37-6015C284B3F1}"/>
              </a:ext>
            </a:extLst>
          </p:cNvPr>
          <p:cNvSpPr txBox="1">
            <a:spLocks/>
          </p:cNvSpPr>
          <p:nvPr/>
        </p:nvSpPr>
        <p:spPr>
          <a:xfrm>
            <a:off x="457200" y="202332"/>
            <a:ext cx="4474840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06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循环、</a:t>
            </a:r>
            <a:r>
              <a:rPr lang="zh-CN" altLang="en-US" sz="16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公共操作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与推导式</a:t>
            </a:r>
          </a:p>
        </p:txBody>
      </p:sp>
      <p:sp>
        <p:nvSpPr>
          <p:cNvPr id="3" name="标题 4">
            <a:extLst>
              <a:ext uri="{FF2B5EF4-FFF2-40B4-BE49-F238E27FC236}">
                <a16:creationId xmlns:a16="http://schemas.microsoft.com/office/drawing/2014/main" id="{D5B38B5F-56DC-4E11-84D2-FE94841234D5}"/>
              </a:ext>
            </a:extLst>
          </p:cNvPr>
          <p:cNvSpPr txBox="1">
            <a:spLocks/>
          </p:cNvSpPr>
          <p:nvPr/>
        </p:nvSpPr>
        <p:spPr>
          <a:xfrm>
            <a:off x="899592" y="605696"/>
            <a:ext cx="2643672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一、运算符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179B7BE-CCB8-4CB3-9490-082FA4B660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1383618"/>
            <a:ext cx="7730222" cy="2412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43575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4">
            <a:extLst>
              <a:ext uri="{FF2B5EF4-FFF2-40B4-BE49-F238E27FC236}">
                <a16:creationId xmlns:a16="http://schemas.microsoft.com/office/drawing/2014/main" id="{13E0476A-2BA0-4769-8B1E-965320121252}"/>
              </a:ext>
            </a:extLst>
          </p:cNvPr>
          <p:cNvSpPr txBox="1">
            <a:spLocks/>
          </p:cNvSpPr>
          <p:nvPr/>
        </p:nvSpPr>
        <p:spPr>
          <a:xfrm>
            <a:off x="899592" y="605696"/>
            <a:ext cx="6120680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二、公共方法    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字符串，列表，元组，集合，字典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370ECA5-4EE2-41BA-BC37-FCABD8FF5B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1062787"/>
            <a:ext cx="6881865" cy="3237155"/>
          </a:xfrm>
          <a:prstGeom prst="rect">
            <a:avLst/>
          </a:prstGeom>
        </p:spPr>
      </p:pic>
      <p:sp>
        <p:nvSpPr>
          <p:cNvPr id="5" name="标题 4">
            <a:extLst>
              <a:ext uri="{FF2B5EF4-FFF2-40B4-BE49-F238E27FC236}">
                <a16:creationId xmlns:a16="http://schemas.microsoft.com/office/drawing/2014/main" id="{D2A26131-5F52-45A0-B25E-02641BE84C1E}"/>
              </a:ext>
            </a:extLst>
          </p:cNvPr>
          <p:cNvSpPr txBox="1">
            <a:spLocks/>
          </p:cNvSpPr>
          <p:nvPr/>
        </p:nvSpPr>
        <p:spPr>
          <a:xfrm>
            <a:off x="457200" y="202332"/>
            <a:ext cx="4474840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06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循环、</a:t>
            </a:r>
            <a:r>
              <a:rPr lang="zh-CN" altLang="en-US" sz="16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公共操作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与推导式</a:t>
            </a:r>
          </a:p>
        </p:txBody>
      </p:sp>
    </p:spTree>
    <p:extLst>
      <p:ext uri="{BB962C8B-B14F-4D97-AF65-F5344CB8AC3E}">
        <p14:creationId xmlns:p14="http://schemas.microsoft.com/office/powerpoint/2010/main" val="27666360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EB822C19-8306-4DD2-B181-A18A1457AAAD}"/>
              </a:ext>
            </a:extLst>
          </p:cNvPr>
          <p:cNvSpPr txBox="1"/>
          <p:nvPr/>
        </p:nvSpPr>
        <p:spPr>
          <a:xfrm>
            <a:off x="539552" y="267494"/>
            <a:ext cx="22322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Python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基础入门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548CB09-2245-4EA2-BF12-604FA85F49EC}"/>
              </a:ext>
            </a:extLst>
          </p:cNvPr>
          <p:cNvSpPr txBox="1"/>
          <p:nvPr/>
        </p:nvSpPr>
        <p:spPr>
          <a:xfrm>
            <a:off x="1259632" y="2355726"/>
            <a:ext cx="705678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六、数据类型转换</a:t>
            </a:r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</a:t>
            </a:r>
            <a:r>
              <a:rPr lang="en-US" altLang="zh-CN" sz="14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int( ) 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转整型、</a:t>
            </a:r>
            <a:r>
              <a:rPr lang="en-US" altLang="zh-CN" sz="14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float( )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转浮点型、</a:t>
            </a:r>
            <a:r>
              <a:rPr lang="en-US" altLang="zh-CN" sz="14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str( )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转字符型</a:t>
            </a:r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57A6D50-86E7-4722-A2E4-5D8B945C2CB0}"/>
              </a:ext>
            </a:extLst>
          </p:cNvPr>
          <p:cNvSpPr txBox="1"/>
          <p:nvPr/>
        </p:nvSpPr>
        <p:spPr>
          <a:xfrm>
            <a:off x="1331640" y="3435846"/>
            <a:ext cx="705678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七、检查数据类型</a:t>
            </a:r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</a:t>
            </a:r>
            <a:r>
              <a:rPr lang="en-US" altLang="zh-CN" sz="14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type( )</a:t>
            </a:r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4A44F27-87E8-4412-BB6D-A4C787009A90}"/>
              </a:ext>
            </a:extLst>
          </p:cNvPr>
          <p:cNvSpPr txBox="1"/>
          <p:nvPr/>
        </p:nvSpPr>
        <p:spPr>
          <a:xfrm>
            <a:off x="1290591" y="838227"/>
            <a:ext cx="705678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五、输入</a:t>
            </a:r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indent="457200"/>
            <a:r>
              <a:rPr lang="zh-CN" altLang="en-US" sz="14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语法：</a:t>
            </a:r>
            <a:r>
              <a:rPr lang="en-US" altLang="zh-CN" sz="14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input(</a:t>
            </a:r>
            <a:r>
              <a:rPr lang="zh-CN" altLang="en-US" sz="14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“提示信息”</a:t>
            </a:r>
            <a:r>
              <a:rPr lang="en-US" altLang="zh-CN" sz="14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</a:p>
          <a:p>
            <a:pPr indent="457200"/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indent="457200"/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使用输入语法的时候注意要</a:t>
            </a:r>
            <a:r>
              <a:rPr lang="zh-CN" altLang="en-US" sz="14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把</a:t>
            </a:r>
            <a:r>
              <a:rPr lang="en-US" altLang="zh-CN" sz="14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input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用户输入的内容</a:t>
            </a:r>
            <a:r>
              <a:rPr lang="zh-CN" altLang="en-US" sz="14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赋值给一个变量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。</a:t>
            </a:r>
            <a:endParaRPr lang="zh-CN" altLang="en-US" sz="1400" b="1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7802317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4">
            <a:extLst>
              <a:ext uri="{FF2B5EF4-FFF2-40B4-BE49-F238E27FC236}">
                <a16:creationId xmlns:a16="http://schemas.microsoft.com/office/drawing/2014/main" id="{34D835DE-E140-40FF-824F-F91496F9BD87}"/>
              </a:ext>
            </a:extLst>
          </p:cNvPr>
          <p:cNvSpPr txBox="1">
            <a:spLocks/>
          </p:cNvSpPr>
          <p:nvPr/>
        </p:nvSpPr>
        <p:spPr>
          <a:xfrm>
            <a:off x="457200" y="202332"/>
            <a:ext cx="4474840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06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循环、</a:t>
            </a:r>
            <a:r>
              <a:rPr lang="zh-CN" altLang="en-US" sz="16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公共操作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与推导式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FEE8515-FF37-4421-AEB0-EF166B73E785}"/>
              </a:ext>
            </a:extLst>
          </p:cNvPr>
          <p:cNvSpPr txBox="1"/>
          <p:nvPr/>
        </p:nvSpPr>
        <p:spPr>
          <a:xfrm>
            <a:off x="539552" y="843558"/>
            <a:ext cx="8352928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enumerate( ) </a:t>
            </a:r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用于将一个可遍历的数据对象（如列表，元组或字符串）组合为一个索引序列，同时列出数据和数据下标，一般用在</a:t>
            </a:r>
            <a:r>
              <a:rPr lang="en-US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</a:t>
            </a:r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循环中。</a:t>
            </a:r>
            <a:endParaRPr lang="en-US" altLang="zh-CN" sz="12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2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语法：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CN" sz="14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enumerate( </a:t>
            </a:r>
            <a:r>
              <a:rPr lang="zh-CN" altLang="en-US" sz="14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可遍历的对象，</a:t>
            </a:r>
            <a:r>
              <a:rPr lang="en-US" altLang="zh-CN" sz="14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start = 0 ) </a:t>
            </a:r>
          </a:p>
          <a:p>
            <a:r>
              <a:rPr lang="zh-CN" altLang="en-US" sz="1400" b="1">
                <a:solidFill>
                  <a:schemeClr val="accent3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注意：</a:t>
            </a:r>
            <a:r>
              <a:rPr lang="en-US" altLang="zh-CN" sz="1400" b="1">
                <a:solidFill>
                  <a:schemeClr val="accent3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start</a:t>
            </a:r>
            <a:r>
              <a:rPr lang="zh-CN" altLang="en-US" sz="1400" b="1">
                <a:solidFill>
                  <a:schemeClr val="accent3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参数⽤用来设置遍历数据的下标的起始值，默认为</a:t>
            </a:r>
            <a:r>
              <a:rPr lang="en-US" altLang="zh-CN" sz="1400" b="1">
                <a:solidFill>
                  <a:schemeClr val="accent3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</a:t>
            </a:r>
            <a:r>
              <a:rPr lang="zh-CN" altLang="en-US" sz="1400" b="1">
                <a:solidFill>
                  <a:schemeClr val="accent3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。</a:t>
            </a:r>
            <a:endParaRPr lang="en-US" altLang="zh-CN" sz="1400" b="1">
              <a:solidFill>
                <a:schemeClr val="accent3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2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2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列表名 </a:t>
            </a:r>
            <a:r>
              <a:rPr lang="en-US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= ['</a:t>
            </a:r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孙悟空</a:t>
            </a:r>
            <a:r>
              <a:rPr lang="en-US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','</a:t>
            </a:r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猪八戒</a:t>
            </a:r>
            <a:r>
              <a:rPr lang="en-US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','</a:t>
            </a:r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沙和尚</a:t>
            </a:r>
            <a:r>
              <a:rPr lang="en-US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','</a:t>
            </a:r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白龙马</a:t>
            </a:r>
            <a:r>
              <a:rPr lang="en-US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','</a:t>
            </a:r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唐僧</a:t>
            </a:r>
            <a:r>
              <a:rPr lang="en-US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']</a:t>
            </a:r>
          </a:p>
          <a:p>
            <a:endParaRPr lang="en-US" altLang="zh-CN" sz="12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CN" sz="12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</a:t>
            </a:r>
            <a:r>
              <a:rPr lang="en-US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变量名 </a:t>
            </a:r>
            <a:r>
              <a:rPr lang="en-US" altLang="zh-CN" sz="12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</a:t>
            </a:r>
            <a:r>
              <a:rPr lang="en-US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enumerate(</a:t>
            </a:r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列表名</a:t>
            </a:r>
            <a:r>
              <a:rPr lang="en-US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 </a:t>
            </a:r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：</a:t>
            </a:r>
            <a:endParaRPr lang="en-US" altLang="zh-CN" sz="12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print(</a:t>
            </a:r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变量名</a:t>
            </a:r>
            <a:r>
              <a:rPr lang="en-US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</a:p>
          <a:p>
            <a:endParaRPr lang="en-US" altLang="zh-CN" sz="12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2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CN" sz="12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</a:t>
            </a:r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zh-CN" altLang="en-US" sz="12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下标，数据  </a:t>
            </a:r>
            <a:r>
              <a:rPr lang="en-US" altLang="zh-CN" sz="12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</a:t>
            </a:r>
            <a:r>
              <a:rPr lang="en-US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enumerate(</a:t>
            </a:r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列表名</a:t>
            </a:r>
            <a:r>
              <a:rPr lang="en-US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 :</a:t>
            </a:r>
          </a:p>
          <a:p>
            <a:r>
              <a:rPr lang="en-US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print(f'</a:t>
            </a:r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下标是</a:t>
            </a:r>
            <a:r>
              <a:rPr lang="en-US" altLang="zh-CN" sz="12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{</a:t>
            </a:r>
            <a:r>
              <a:rPr lang="zh-CN" altLang="en-US" sz="12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下标</a:t>
            </a:r>
            <a:r>
              <a:rPr lang="en-US" altLang="zh-CN" sz="12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}</a:t>
            </a:r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，对应的数据是</a:t>
            </a:r>
            <a:r>
              <a:rPr lang="en-US" altLang="zh-CN" sz="12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{</a:t>
            </a:r>
            <a:r>
              <a:rPr lang="zh-CN" altLang="en-US" sz="12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数据</a:t>
            </a:r>
            <a:r>
              <a:rPr lang="en-US" altLang="zh-CN" sz="12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}</a:t>
            </a:r>
            <a:r>
              <a:rPr lang="en-US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')</a:t>
            </a:r>
          </a:p>
        </p:txBody>
      </p:sp>
    </p:spTree>
    <p:extLst>
      <p:ext uri="{BB962C8B-B14F-4D97-AF65-F5344CB8AC3E}">
        <p14:creationId xmlns:p14="http://schemas.microsoft.com/office/powerpoint/2010/main" val="381805401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4">
            <a:extLst>
              <a:ext uri="{FF2B5EF4-FFF2-40B4-BE49-F238E27FC236}">
                <a16:creationId xmlns:a16="http://schemas.microsoft.com/office/drawing/2014/main" id="{8434C71C-D375-46FE-A938-CE9EA74F2C72}"/>
              </a:ext>
            </a:extLst>
          </p:cNvPr>
          <p:cNvSpPr txBox="1">
            <a:spLocks/>
          </p:cNvSpPr>
          <p:nvPr/>
        </p:nvSpPr>
        <p:spPr>
          <a:xfrm>
            <a:off x="457200" y="202332"/>
            <a:ext cx="4474840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06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循环、公共操作与</a:t>
            </a:r>
            <a:r>
              <a:rPr lang="zh-CN" altLang="en-US" sz="16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推导式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AA96AF2-496B-4ABE-A46A-A9EBD222FCC0}"/>
              </a:ext>
            </a:extLst>
          </p:cNvPr>
          <p:cNvSpPr txBox="1"/>
          <p:nvPr/>
        </p:nvSpPr>
        <p:spPr>
          <a:xfrm>
            <a:off x="539552" y="843558"/>
            <a:ext cx="835292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什么是推导式：就是</a:t>
            </a:r>
            <a:r>
              <a:rPr lang="zh-CN" altLang="en-US" sz="12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简化代码</a:t>
            </a:r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的（如果你不会，你的代码写的多一些，如果你学会了，你的代码写的少一些）</a:t>
            </a:r>
            <a:endParaRPr lang="en-US" altLang="zh-CN" sz="12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2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2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创建一个由</a:t>
            </a:r>
            <a:r>
              <a:rPr lang="en-US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0-10</a:t>
            </a:r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组成的列表</a:t>
            </a:r>
            <a:endParaRPr lang="en-US" altLang="zh-CN" sz="12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2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列表名 </a:t>
            </a:r>
            <a:r>
              <a:rPr lang="en-US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= [ ]   </a:t>
            </a:r>
            <a:r>
              <a:rPr lang="en-US" altLang="zh-CN" sz="1200" b="1">
                <a:solidFill>
                  <a:schemeClr val="accent3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# </a:t>
            </a:r>
            <a:r>
              <a:rPr lang="zh-CN" altLang="en-US" sz="1200" b="1">
                <a:solidFill>
                  <a:schemeClr val="accent3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创建一个空列表</a:t>
            </a:r>
            <a:endParaRPr lang="en-US" altLang="zh-CN" sz="1200" b="1">
              <a:solidFill>
                <a:schemeClr val="accent3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2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 </a:t>
            </a:r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变量名 </a:t>
            </a:r>
            <a:r>
              <a:rPr lang="en-US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 range(0,11):</a:t>
            </a:r>
          </a:p>
          <a:p>
            <a:r>
              <a:rPr lang="en-US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</a:t>
            </a:r>
          </a:p>
          <a:p>
            <a:r>
              <a:rPr lang="en-US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</a:t>
            </a:r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列表名</a:t>
            </a:r>
            <a:r>
              <a:rPr lang="en-US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.append(</a:t>
            </a:r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变量名</a:t>
            </a:r>
            <a:r>
              <a:rPr lang="en-US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</a:p>
          <a:p>
            <a:endParaRPr lang="en-US" altLang="zh-CN" sz="12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print(</a:t>
            </a:r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列表名</a:t>
            </a:r>
            <a:r>
              <a:rPr lang="en-US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4CEBCCB-913F-4123-8F8C-C1EDEAD05C7C}"/>
              </a:ext>
            </a:extLst>
          </p:cNvPr>
          <p:cNvSpPr txBox="1"/>
          <p:nvPr/>
        </p:nvSpPr>
        <p:spPr>
          <a:xfrm>
            <a:off x="3851920" y="1275606"/>
            <a:ext cx="41044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一、列表推导式</a:t>
            </a:r>
            <a:endParaRPr lang="en-US" altLang="zh-CN" sz="1200" b="1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200" b="1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sz="12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列表名 </a:t>
            </a:r>
            <a:r>
              <a:rPr lang="en-US" altLang="zh-CN" sz="12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= [ </a:t>
            </a:r>
            <a:r>
              <a:rPr lang="zh-CN" altLang="en-US" sz="12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变量名 </a:t>
            </a:r>
            <a:r>
              <a:rPr lang="en-US" altLang="zh-CN" sz="12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 </a:t>
            </a:r>
            <a:r>
              <a:rPr lang="zh-CN" altLang="en-US" sz="12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变量名 </a:t>
            </a:r>
            <a:r>
              <a:rPr lang="en-US" altLang="zh-CN" sz="12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 range(0,11) </a:t>
            </a:r>
            <a:r>
              <a:rPr lang="en-US" altLang="zh-CN" sz="12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]</a:t>
            </a:r>
          </a:p>
          <a:p>
            <a:endParaRPr lang="en-US" altLang="zh-CN" sz="1200" b="1">
              <a:solidFill>
                <a:schemeClr val="bg1"/>
              </a:solidFill>
            </a:endParaRPr>
          </a:p>
        </p:txBody>
      </p:sp>
      <p:sp>
        <p:nvSpPr>
          <p:cNvPr id="6" name="左大括号 5">
            <a:extLst>
              <a:ext uri="{FF2B5EF4-FFF2-40B4-BE49-F238E27FC236}">
                <a16:creationId xmlns:a16="http://schemas.microsoft.com/office/drawing/2014/main" id="{A31ACC4A-E1F4-437A-A6D7-C0C77054B22D}"/>
              </a:ext>
            </a:extLst>
          </p:cNvPr>
          <p:cNvSpPr/>
          <p:nvPr/>
        </p:nvSpPr>
        <p:spPr>
          <a:xfrm rot="16200000">
            <a:off x="5949940" y="1249144"/>
            <a:ext cx="251781" cy="1456834"/>
          </a:xfrm>
          <a:prstGeom prst="leftBrac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AA0881F-018D-4263-AB1E-CAE2DCDBE175}"/>
              </a:ext>
            </a:extLst>
          </p:cNvPr>
          <p:cNvSpPr txBox="1"/>
          <p:nvPr/>
        </p:nvSpPr>
        <p:spPr>
          <a:xfrm>
            <a:off x="5283742" y="2189261"/>
            <a:ext cx="15841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b="1">
                <a:solidFill>
                  <a:schemeClr val="bg1"/>
                </a:solidFill>
              </a:rPr>
              <a:t>遍历</a:t>
            </a:r>
            <a:r>
              <a:rPr lang="en-US" altLang="zh-CN" sz="1200" b="1">
                <a:solidFill>
                  <a:schemeClr val="bg1"/>
                </a:solidFill>
              </a:rPr>
              <a:t>0-10</a:t>
            </a:r>
            <a:endParaRPr lang="zh-CN" altLang="en-US" sz="1200" b="1" dirty="0">
              <a:solidFill>
                <a:schemeClr val="bg1"/>
              </a:solidFill>
            </a:endParaRPr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D332F13F-96F6-4B24-B1A5-250047788E95}"/>
              </a:ext>
            </a:extLst>
          </p:cNvPr>
          <p:cNvCxnSpPr/>
          <p:nvPr/>
        </p:nvCxnSpPr>
        <p:spPr>
          <a:xfrm flipH="1" flipV="1">
            <a:off x="4932040" y="1977561"/>
            <a:ext cx="720080" cy="3501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思想气泡: 云 9">
            <a:extLst>
              <a:ext uri="{FF2B5EF4-FFF2-40B4-BE49-F238E27FC236}">
                <a16:creationId xmlns:a16="http://schemas.microsoft.com/office/drawing/2014/main" id="{006DB0B0-82FC-49CC-8911-E58E44AD154D}"/>
              </a:ext>
            </a:extLst>
          </p:cNvPr>
          <p:cNvSpPr/>
          <p:nvPr/>
        </p:nvSpPr>
        <p:spPr>
          <a:xfrm>
            <a:off x="3275856" y="3003798"/>
            <a:ext cx="2592288" cy="1512168"/>
          </a:xfrm>
          <a:prstGeom prst="cloudCallout">
            <a:avLst>
              <a:gd name="adj1" fmla="val 9297"/>
              <a:gd name="adj2" fmla="val -117649"/>
            </a:avLst>
          </a:prstGeom>
          <a:solidFill>
            <a:schemeClr val="bg1"/>
          </a:solidFill>
          <a:ln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400" b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将遍历好的</a:t>
            </a:r>
            <a:r>
              <a:rPr lang="en-US" altLang="zh-CN" sz="1400" b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0-10</a:t>
            </a:r>
            <a:r>
              <a:rPr lang="zh-CN" altLang="en-US" sz="1400" b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这</a:t>
            </a:r>
            <a:r>
              <a:rPr lang="en-US" altLang="zh-CN" sz="1400" b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11</a:t>
            </a:r>
            <a:r>
              <a:rPr lang="zh-CN" altLang="en-US" sz="1400" b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个数，每次保存一次，就生成了</a:t>
            </a:r>
            <a:endParaRPr lang="en-US" altLang="zh-CN" sz="1400" b="1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en-US" altLang="zh-CN" sz="1400" b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[0,1,2,….10]</a:t>
            </a:r>
            <a:endParaRPr lang="zh-CN" altLang="en-US" sz="1400" b="1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6166017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4">
            <a:extLst>
              <a:ext uri="{FF2B5EF4-FFF2-40B4-BE49-F238E27FC236}">
                <a16:creationId xmlns:a16="http://schemas.microsoft.com/office/drawing/2014/main" id="{FFAEA959-F292-4A71-B84F-8C0446857FB5}"/>
              </a:ext>
            </a:extLst>
          </p:cNvPr>
          <p:cNvSpPr txBox="1">
            <a:spLocks/>
          </p:cNvSpPr>
          <p:nvPr/>
        </p:nvSpPr>
        <p:spPr>
          <a:xfrm>
            <a:off x="457200" y="202332"/>
            <a:ext cx="4474840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06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循环、公共操作与</a:t>
            </a:r>
            <a:r>
              <a:rPr lang="zh-CN" altLang="en-US" sz="16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推导式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FC09750-E884-4B8B-BF2D-2BDDE9738DDC}"/>
              </a:ext>
            </a:extLst>
          </p:cNvPr>
          <p:cNvSpPr txBox="1"/>
          <p:nvPr/>
        </p:nvSpPr>
        <p:spPr>
          <a:xfrm>
            <a:off x="515169" y="627534"/>
            <a:ext cx="410445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1200" b="1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200" b="1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sz="12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创建</a:t>
            </a:r>
            <a:r>
              <a:rPr lang="en-US" altLang="zh-CN" sz="12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[0,2,4,6,8,10]</a:t>
            </a: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r>
              <a:rPr lang="zh-CN" altLang="en-US" sz="1200" b="1">
                <a:solidFill>
                  <a:schemeClr val="bg1"/>
                </a:solidFill>
              </a:rPr>
              <a:t>方法一：复习一下</a:t>
            </a:r>
            <a:r>
              <a:rPr lang="en-US" altLang="zh-CN" sz="1200" b="1">
                <a:solidFill>
                  <a:schemeClr val="bg1"/>
                </a:solidFill>
              </a:rPr>
              <a:t>range</a:t>
            </a:r>
            <a:r>
              <a:rPr lang="zh-CN" altLang="en-US" sz="1200" b="1">
                <a:solidFill>
                  <a:schemeClr val="bg1"/>
                </a:solidFill>
              </a:rPr>
              <a:t>步长的方式</a:t>
            </a:r>
            <a:endParaRPr lang="en-US" altLang="zh-CN" sz="1200" b="1">
              <a:solidFill>
                <a:schemeClr val="bg1"/>
              </a:solidFill>
            </a:endParaRP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r>
              <a:rPr lang="zh-CN" altLang="en-US" sz="1200" b="1">
                <a:solidFill>
                  <a:schemeClr val="bg1"/>
                </a:solidFill>
              </a:rPr>
              <a:t>列表名 </a:t>
            </a:r>
            <a:r>
              <a:rPr lang="en-US" altLang="zh-CN" sz="1200" b="1">
                <a:solidFill>
                  <a:schemeClr val="bg1"/>
                </a:solidFill>
              </a:rPr>
              <a:t>= </a:t>
            </a:r>
            <a:r>
              <a:rPr lang="en-US" altLang="zh-CN" sz="1200">
                <a:solidFill>
                  <a:schemeClr val="bg1"/>
                </a:solidFill>
              </a:rPr>
              <a:t>[ </a:t>
            </a:r>
            <a:r>
              <a:rPr lang="zh-CN" altLang="en-US" sz="1200" b="1">
                <a:solidFill>
                  <a:srgbClr val="00B0F0"/>
                </a:solidFill>
              </a:rPr>
              <a:t>变量名 </a:t>
            </a:r>
            <a:r>
              <a:rPr lang="en-US" altLang="zh-CN" sz="1200" b="1">
                <a:solidFill>
                  <a:srgbClr val="FF0000"/>
                </a:solidFill>
              </a:rPr>
              <a:t>for</a:t>
            </a:r>
            <a:r>
              <a:rPr lang="en-US" altLang="zh-CN" sz="1200" b="1">
                <a:solidFill>
                  <a:schemeClr val="bg1"/>
                </a:solidFill>
              </a:rPr>
              <a:t> </a:t>
            </a:r>
            <a:r>
              <a:rPr lang="zh-CN" altLang="en-US" sz="1200" b="1">
                <a:solidFill>
                  <a:srgbClr val="00B0F0"/>
                </a:solidFill>
              </a:rPr>
              <a:t>变量名</a:t>
            </a:r>
            <a:r>
              <a:rPr lang="zh-CN" altLang="en-US" sz="1200" b="1">
                <a:solidFill>
                  <a:srgbClr val="FF0000"/>
                </a:solidFill>
              </a:rPr>
              <a:t> </a:t>
            </a:r>
            <a:r>
              <a:rPr lang="en-US" altLang="zh-CN" sz="1200" b="1">
                <a:solidFill>
                  <a:srgbClr val="FF0000"/>
                </a:solidFill>
              </a:rPr>
              <a:t>in </a:t>
            </a:r>
            <a:r>
              <a:rPr lang="en-US" altLang="zh-CN" sz="1200" b="1">
                <a:solidFill>
                  <a:srgbClr val="FFFF00"/>
                </a:solidFill>
              </a:rPr>
              <a:t>range(0,11,2) </a:t>
            </a:r>
            <a:r>
              <a:rPr lang="en-US" altLang="zh-CN" sz="1200">
                <a:solidFill>
                  <a:schemeClr val="bg1"/>
                </a:solidFill>
              </a:rPr>
              <a:t>]</a:t>
            </a:r>
          </a:p>
          <a:p>
            <a:endParaRPr lang="en-US" altLang="zh-CN" sz="1200" b="1">
              <a:solidFill>
                <a:schemeClr val="bg1"/>
              </a:solidFill>
            </a:endParaRPr>
          </a:p>
        </p:txBody>
      </p:sp>
      <p:sp>
        <p:nvSpPr>
          <p:cNvPr id="4" name="左大括号 3">
            <a:extLst>
              <a:ext uri="{FF2B5EF4-FFF2-40B4-BE49-F238E27FC236}">
                <a16:creationId xmlns:a16="http://schemas.microsoft.com/office/drawing/2014/main" id="{64604AB7-5AE5-43ED-8F24-FC9897D8C980}"/>
              </a:ext>
            </a:extLst>
          </p:cNvPr>
          <p:cNvSpPr/>
          <p:nvPr/>
        </p:nvSpPr>
        <p:spPr>
          <a:xfrm rot="16200000">
            <a:off x="2870271" y="1357402"/>
            <a:ext cx="251781" cy="1456834"/>
          </a:xfrm>
          <a:prstGeom prst="leftBrac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F77FF9A-E8AA-4341-A4E7-77912FC7A763}"/>
              </a:ext>
            </a:extLst>
          </p:cNvPr>
          <p:cNvSpPr txBox="1"/>
          <p:nvPr/>
        </p:nvSpPr>
        <p:spPr>
          <a:xfrm>
            <a:off x="2123728" y="2211770"/>
            <a:ext cx="18722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b="1">
                <a:solidFill>
                  <a:schemeClr val="bg1"/>
                </a:solidFill>
              </a:rPr>
              <a:t>遍历</a:t>
            </a:r>
            <a:r>
              <a:rPr lang="en-US" altLang="zh-CN" sz="1200" b="1">
                <a:solidFill>
                  <a:schemeClr val="bg1"/>
                </a:solidFill>
              </a:rPr>
              <a:t>0-10</a:t>
            </a:r>
            <a:r>
              <a:rPr lang="zh-CN" altLang="en-US" sz="1200" b="1">
                <a:solidFill>
                  <a:schemeClr val="bg1"/>
                </a:solidFill>
              </a:rPr>
              <a:t>之内的偶数</a:t>
            </a:r>
            <a:endParaRPr lang="zh-CN" altLang="en-US" sz="1200" b="1" dirty="0">
              <a:solidFill>
                <a:schemeClr val="bg1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DA248C2-13F9-4729-8F0B-51C6A921643F}"/>
              </a:ext>
            </a:extLst>
          </p:cNvPr>
          <p:cNvSpPr txBox="1"/>
          <p:nvPr/>
        </p:nvSpPr>
        <p:spPr>
          <a:xfrm>
            <a:off x="491133" y="2715766"/>
            <a:ext cx="49449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二、带</a:t>
            </a:r>
            <a:r>
              <a:rPr lang="en-US" altLang="zh-CN" sz="12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if</a:t>
            </a:r>
            <a:r>
              <a:rPr lang="zh-CN" altLang="en-US" sz="12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（条件语句）的列表推导式</a:t>
            </a:r>
            <a:endParaRPr lang="en-US" altLang="zh-CN" sz="1200" b="1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r>
              <a:rPr lang="zh-CN" altLang="en-US" sz="1200" b="1">
                <a:solidFill>
                  <a:schemeClr val="bg1"/>
                </a:solidFill>
              </a:rPr>
              <a:t>方法二：使用条件语句实现</a:t>
            </a:r>
            <a:endParaRPr lang="en-US" altLang="zh-CN" sz="1200" b="1">
              <a:solidFill>
                <a:schemeClr val="bg1"/>
              </a:solidFill>
            </a:endParaRP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r>
              <a:rPr lang="zh-CN" altLang="en-US" sz="1200" b="1">
                <a:solidFill>
                  <a:schemeClr val="bg1"/>
                </a:solidFill>
              </a:rPr>
              <a:t>列表名 </a:t>
            </a:r>
            <a:r>
              <a:rPr lang="en-US" altLang="zh-CN" sz="1200" b="1">
                <a:solidFill>
                  <a:schemeClr val="bg1"/>
                </a:solidFill>
              </a:rPr>
              <a:t>= </a:t>
            </a:r>
            <a:r>
              <a:rPr lang="en-US" altLang="zh-CN" sz="1200">
                <a:solidFill>
                  <a:schemeClr val="bg1"/>
                </a:solidFill>
              </a:rPr>
              <a:t>[ </a:t>
            </a:r>
            <a:r>
              <a:rPr lang="zh-CN" altLang="en-US" sz="1200" b="1">
                <a:solidFill>
                  <a:srgbClr val="00B0F0"/>
                </a:solidFill>
              </a:rPr>
              <a:t>变量名 </a:t>
            </a:r>
            <a:r>
              <a:rPr lang="en-US" altLang="zh-CN" sz="1200" b="1">
                <a:solidFill>
                  <a:srgbClr val="FF0000"/>
                </a:solidFill>
              </a:rPr>
              <a:t>for</a:t>
            </a:r>
            <a:r>
              <a:rPr lang="en-US" altLang="zh-CN" sz="1200" b="1">
                <a:solidFill>
                  <a:schemeClr val="bg1"/>
                </a:solidFill>
              </a:rPr>
              <a:t> </a:t>
            </a:r>
            <a:r>
              <a:rPr lang="zh-CN" altLang="en-US" sz="1200" b="1">
                <a:solidFill>
                  <a:srgbClr val="00B0F0"/>
                </a:solidFill>
              </a:rPr>
              <a:t>变量名</a:t>
            </a:r>
            <a:r>
              <a:rPr lang="zh-CN" altLang="en-US" sz="1200" b="1">
                <a:solidFill>
                  <a:srgbClr val="FF0000"/>
                </a:solidFill>
              </a:rPr>
              <a:t> </a:t>
            </a:r>
            <a:r>
              <a:rPr lang="en-US" altLang="zh-CN" sz="1200" b="1">
                <a:solidFill>
                  <a:srgbClr val="FF0000"/>
                </a:solidFill>
              </a:rPr>
              <a:t>in </a:t>
            </a:r>
            <a:r>
              <a:rPr lang="en-US" altLang="zh-CN" sz="1200" b="1">
                <a:solidFill>
                  <a:srgbClr val="FFFF00"/>
                </a:solidFill>
              </a:rPr>
              <a:t>range(0,11) </a:t>
            </a:r>
            <a:r>
              <a:rPr lang="en-US" altLang="zh-CN" sz="1200" b="1">
                <a:solidFill>
                  <a:srgbClr val="92D050"/>
                </a:solidFill>
              </a:rPr>
              <a:t>if </a:t>
            </a:r>
            <a:r>
              <a:rPr lang="zh-CN" altLang="en-US" sz="1200" b="1">
                <a:solidFill>
                  <a:srgbClr val="92D050"/>
                </a:solidFill>
              </a:rPr>
              <a:t>变量名 </a:t>
            </a:r>
            <a:r>
              <a:rPr lang="en-US" altLang="zh-CN" sz="1200" b="1">
                <a:solidFill>
                  <a:srgbClr val="92D050"/>
                </a:solidFill>
              </a:rPr>
              <a:t>% 2 ==0 </a:t>
            </a:r>
            <a:r>
              <a:rPr lang="en-US" altLang="zh-CN" sz="1200">
                <a:solidFill>
                  <a:schemeClr val="bg1"/>
                </a:solidFill>
              </a:rPr>
              <a:t>]</a:t>
            </a:r>
          </a:p>
          <a:p>
            <a:endParaRPr lang="en-US" altLang="zh-CN" sz="1200" b="1">
              <a:solidFill>
                <a:schemeClr val="bg1"/>
              </a:solidFill>
            </a:endParaRPr>
          </a:p>
        </p:txBody>
      </p:sp>
      <p:sp>
        <p:nvSpPr>
          <p:cNvPr id="7" name="左大括号 6">
            <a:extLst>
              <a:ext uri="{FF2B5EF4-FFF2-40B4-BE49-F238E27FC236}">
                <a16:creationId xmlns:a16="http://schemas.microsoft.com/office/drawing/2014/main" id="{1D9D8CE2-5A59-4C7B-9F83-9F1E332CDEEB}"/>
              </a:ext>
            </a:extLst>
          </p:cNvPr>
          <p:cNvSpPr/>
          <p:nvPr/>
        </p:nvSpPr>
        <p:spPr>
          <a:xfrm rot="16200000">
            <a:off x="3433829" y="2596575"/>
            <a:ext cx="251781" cy="2456611"/>
          </a:xfrm>
          <a:prstGeom prst="leftBrac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8B2611D-FC41-44FB-A3D5-14AC6540D47F}"/>
              </a:ext>
            </a:extLst>
          </p:cNvPr>
          <p:cNvSpPr txBox="1"/>
          <p:nvPr/>
        </p:nvSpPr>
        <p:spPr>
          <a:xfrm>
            <a:off x="2567397" y="4004592"/>
            <a:ext cx="18722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b="1">
                <a:solidFill>
                  <a:schemeClr val="bg1"/>
                </a:solidFill>
              </a:rPr>
              <a:t>遍历</a:t>
            </a:r>
            <a:r>
              <a:rPr lang="en-US" altLang="zh-CN" sz="1200" b="1">
                <a:solidFill>
                  <a:schemeClr val="bg1"/>
                </a:solidFill>
              </a:rPr>
              <a:t>0-10</a:t>
            </a:r>
            <a:r>
              <a:rPr lang="zh-CN" altLang="en-US" sz="1200" b="1">
                <a:solidFill>
                  <a:schemeClr val="bg1"/>
                </a:solidFill>
              </a:rPr>
              <a:t>之内的偶数</a:t>
            </a:r>
            <a:endParaRPr lang="zh-CN" altLang="en-US" sz="1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458706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4">
            <a:extLst>
              <a:ext uri="{FF2B5EF4-FFF2-40B4-BE49-F238E27FC236}">
                <a16:creationId xmlns:a16="http://schemas.microsoft.com/office/drawing/2014/main" id="{A4E193DD-A9C3-48B1-BA85-F7DC8BCD6D16}"/>
              </a:ext>
            </a:extLst>
          </p:cNvPr>
          <p:cNvSpPr txBox="1">
            <a:spLocks/>
          </p:cNvSpPr>
          <p:nvPr/>
        </p:nvSpPr>
        <p:spPr>
          <a:xfrm>
            <a:off x="457200" y="202332"/>
            <a:ext cx="4474840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06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循环、公共操作与</a:t>
            </a:r>
            <a:r>
              <a:rPr lang="zh-CN" altLang="en-US" sz="16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推导式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7E1C3C9-1D61-4331-B216-10BF4B59729C}"/>
              </a:ext>
            </a:extLst>
          </p:cNvPr>
          <p:cNvSpPr txBox="1"/>
          <p:nvPr/>
        </p:nvSpPr>
        <p:spPr>
          <a:xfrm>
            <a:off x="457200" y="699542"/>
            <a:ext cx="850728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三、字典推导式 </a:t>
            </a:r>
            <a:r>
              <a:rPr lang="en-US" altLang="zh-CN" sz="12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【</a:t>
            </a:r>
            <a:r>
              <a:rPr lang="zh-CN" altLang="en-US" sz="12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作用</a:t>
            </a:r>
            <a:r>
              <a:rPr lang="en-US" altLang="zh-CN" sz="12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  <a:r>
              <a:rPr lang="zh-CN" altLang="en-US" sz="12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快速合并列表为字典或提取字典中目标数据</a:t>
            </a:r>
            <a:r>
              <a:rPr lang="en-US" altLang="zh-CN" sz="12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】</a:t>
            </a: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r>
              <a:rPr lang="zh-CN" altLang="en-US" sz="1200" b="1">
                <a:solidFill>
                  <a:srgbClr val="FF0000"/>
                </a:solidFill>
              </a:rPr>
              <a:t>将两个列表快速合并成一个字典：</a:t>
            </a:r>
            <a:endParaRPr lang="en-US" altLang="zh-CN" sz="1200" b="1">
              <a:solidFill>
                <a:srgbClr val="FF0000"/>
              </a:solidFill>
            </a:endParaRP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r>
              <a:rPr lang="zh-CN" altLang="en-US" sz="1200" b="1">
                <a:solidFill>
                  <a:schemeClr val="bg1"/>
                </a:solidFill>
              </a:rPr>
              <a:t>列表</a:t>
            </a:r>
            <a:r>
              <a:rPr lang="en-US" altLang="zh-CN" sz="1200" b="1">
                <a:solidFill>
                  <a:schemeClr val="bg1"/>
                </a:solidFill>
              </a:rPr>
              <a:t>1 = [ '</a:t>
            </a:r>
            <a:r>
              <a:rPr lang="zh-CN" altLang="en-US" sz="1200" b="1">
                <a:solidFill>
                  <a:schemeClr val="bg1"/>
                </a:solidFill>
              </a:rPr>
              <a:t>华为</a:t>
            </a:r>
            <a:r>
              <a:rPr lang="en-US" altLang="zh-CN" sz="1200" b="1">
                <a:solidFill>
                  <a:schemeClr val="bg1"/>
                </a:solidFill>
              </a:rPr>
              <a:t>' , '</a:t>
            </a:r>
            <a:r>
              <a:rPr lang="zh-CN" altLang="en-US" sz="1200" b="1">
                <a:solidFill>
                  <a:schemeClr val="bg1"/>
                </a:solidFill>
              </a:rPr>
              <a:t>小米</a:t>
            </a:r>
            <a:r>
              <a:rPr lang="en-US" altLang="zh-CN" sz="1200" b="1">
                <a:solidFill>
                  <a:schemeClr val="bg1"/>
                </a:solidFill>
              </a:rPr>
              <a:t>' , '</a:t>
            </a:r>
            <a:r>
              <a:rPr lang="zh-CN" altLang="en-US" sz="1200" b="1">
                <a:solidFill>
                  <a:schemeClr val="bg1"/>
                </a:solidFill>
              </a:rPr>
              <a:t>苹果</a:t>
            </a:r>
            <a:r>
              <a:rPr lang="en-US" altLang="zh-CN" sz="1200" b="1">
                <a:solidFill>
                  <a:schemeClr val="bg1"/>
                </a:solidFill>
              </a:rPr>
              <a:t>' ,' </a:t>
            </a:r>
            <a:r>
              <a:rPr lang="zh-CN" altLang="en-US" sz="1200" b="1">
                <a:solidFill>
                  <a:schemeClr val="bg1"/>
                </a:solidFill>
              </a:rPr>
              <a:t>三星</a:t>
            </a:r>
            <a:r>
              <a:rPr lang="en-US" altLang="zh-CN" sz="1200" b="1">
                <a:solidFill>
                  <a:schemeClr val="bg1"/>
                </a:solidFill>
              </a:rPr>
              <a:t>' ]</a:t>
            </a: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r>
              <a:rPr lang="zh-CN" altLang="en-US" sz="1200" b="1">
                <a:solidFill>
                  <a:schemeClr val="bg1"/>
                </a:solidFill>
              </a:rPr>
              <a:t>列表</a:t>
            </a:r>
            <a:r>
              <a:rPr lang="en-US" altLang="zh-CN" sz="1200" b="1">
                <a:solidFill>
                  <a:schemeClr val="bg1"/>
                </a:solidFill>
              </a:rPr>
              <a:t>2 = [ 520 , 520 , 14 , 24 ]</a:t>
            </a: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r>
              <a:rPr lang="zh-CN" altLang="en-US" sz="1200" b="1">
                <a:solidFill>
                  <a:schemeClr val="bg1"/>
                </a:solidFill>
              </a:rPr>
              <a:t>字典名 </a:t>
            </a:r>
            <a:r>
              <a:rPr lang="en-US" altLang="zh-CN" sz="1200" b="1">
                <a:solidFill>
                  <a:schemeClr val="bg1"/>
                </a:solidFill>
              </a:rPr>
              <a:t>= { </a:t>
            </a:r>
            <a:r>
              <a:rPr lang="zh-CN" altLang="en-US" sz="1200" b="1">
                <a:solidFill>
                  <a:schemeClr val="bg1"/>
                </a:solidFill>
              </a:rPr>
              <a:t>列表</a:t>
            </a:r>
            <a:r>
              <a:rPr lang="en-US" altLang="zh-CN" sz="1200" b="1">
                <a:solidFill>
                  <a:schemeClr val="bg1"/>
                </a:solidFill>
              </a:rPr>
              <a:t>1[</a:t>
            </a:r>
            <a:r>
              <a:rPr lang="zh-CN" altLang="en-US" sz="1200" b="1">
                <a:solidFill>
                  <a:srgbClr val="FF0000"/>
                </a:solidFill>
              </a:rPr>
              <a:t>变量名</a:t>
            </a:r>
            <a:r>
              <a:rPr lang="en-US" altLang="zh-CN" sz="1200" b="1">
                <a:solidFill>
                  <a:schemeClr val="bg1"/>
                </a:solidFill>
              </a:rPr>
              <a:t>]</a:t>
            </a:r>
            <a:r>
              <a:rPr lang="zh-CN" altLang="en-US" sz="1200" b="1">
                <a:solidFill>
                  <a:schemeClr val="bg1"/>
                </a:solidFill>
              </a:rPr>
              <a:t>：列表</a:t>
            </a:r>
            <a:r>
              <a:rPr lang="en-US" altLang="zh-CN" sz="1200" b="1">
                <a:solidFill>
                  <a:schemeClr val="bg1"/>
                </a:solidFill>
              </a:rPr>
              <a:t>2[</a:t>
            </a:r>
            <a:r>
              <a:rPr lang="zh-CN" altLang="en-US" sz="1200" b="1">
                <a:solidFill>
                  <a:srgbClr val="FF0000"/>
                </a:solidFill>
              </a:rPr>
              <a:t>变量名</a:t>
            </a:r>
            <a:r>
              <a:rPr lang="en-US" altLang="zh-CN" sz="1200" b="1">
                <a:solidFill>
                  <a:schemeClr val="bg1"/>
                </a:solidFill>
              </a:rPr>
              <a:t>] </a:t>
            </a:r>
            <a:r>
              <a:rPr lang="en-US" altLang="zh-CN" sz="1200" b="1">
                <a:solidFill>
                  <a:srgbClr val="FFFF00"/>
                </a:solidFill>
              </a:rPr>
              <a:t>for </a:t>
            </a:r>
            <a:r>
              <a:rPr lang="zh-CN" altLang="en-US" sz="1200" b="1">
                <a:solidFill>
                  <a:srgbClr val="FF0000"/>
                </a:solidFill>
              </a:rPr>
              <a:t>变量名</a:t>
            </a:r>
            <a:r>
              <a:rPr lang="zh-CN" altLang="en-US" sz="1200" b="1">
                <a:solidFill>
                  <a:srgbClr val="FFFF00"/>
                </a:solidFill>
              </a:rPr>
              <a:t> </a:t>
            </a:r>
            <a:r>
              <a:rPr lang="en-US" altLang="zh-CN" sz="1200" b="1">
                <a:solidFill>
                  <a:srgbClr val="FFFF00"/>
                </a:solidFill>
              </a:rPr>
              <a:t>in range(len(</a:t>
            </a:r>
            <a:r>
              <a:rPr lang="zh-CN" altLang="en-US" sz="1200" b="1">
                <a:solidFill>
                  <a:srgbClr val="FFFF00"/>
                </a:solidFill>
              </a:rPr>
              <a:t>列表</a:t>
            </a:r>
            <a:r>
              <a:rPr lang="en-US" altLang="zh-CN" sz="1200" b="1">
                <a:solidFill>
                  <a:srgbClr val="FFFF00"/>
                </a:solidFill>
              </a:rPr>
              <a:t>1)) </a:t>
            </a:r>
            <a:r>
              <a:rPr lang="en-US" altLang="zh-CN" sz="1200" b="1">
                <a:solidFill>
                  <a:schemeClr val="bg1"/>
                </a:solidFill>
              </a:rPr>
              <a:t>}</a:t>
            </a: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r>
              <a:rPr lang="zh-CN" altLang="en-US" sz="1200" b="1">
                <a:solidFill>
                  <a:srgbClr val="FF0000"/>
                </a:solidFill>
              </a:rPr>
              <a:t>提取字典中的目标数据：</a:t>
            </a:r>
            <a:endParaRPr lang="en-US" altLang="zh-CN" sz="1200" b="1">
              <a:solidFill>
                <a:srgbClr val="FF0000"/>
              </a:solidFill>
            </a:endParaRPr>
          </a:p>
          <a:p>
            <a:r>
              <a:rPr lang="zh-CN" altLang="en-US" sz="1200" b="1">
                <a:solidFill>
                  <a:schemeClr val="bg1"/>
                </a:solidFill>
              </a:rPr>
              <a:t>字典名 </a:t>
            </a:r>
            <a:r>
              <a:rPr lang="en-US" altLang="zh-CN" sz="1200" b="1">
                <a:solidFill>
                  <a:schemeClr val="bg1"/>
                </a:solidFill>
              </a:rPr>
              <a:t>= { '</a:t>
            </a:r>
            <a:r>
              <a:rPr lang="zh-CN" altLang="en-US" sz="1200" b="1">
                <a:solidFill>
                  <a:schemeClr val="bg1"/>
                </a:solidFill>
              </a:rPr>
              <a:t>华为</a:t>
            </a:r>
            <a:r>
              <a:rPr lang="en-US" altLang="zh-CN" sz="1200" b="1">
                <a:solidFill>
                  <a:schemeClr val="bg1"/>
                </a:solidFill>
              </a:rPr>
              <a:t>' : 520,</a:t>
            </a:r>
            <a:r>
              <a:rPr lang="zh-CN" altLang="en-US" sz="1200" b="1">
                <a:solidFill>
                  <a:schemeClr val="bg1"/>
                </a:solidFill>
              </a:rPr>
              <a:t> </a:t>
            </a:r>
            <a:r>
              <a:rPr lang="en-US" altLang="zh-CN" sz="1200" b="1">
                <a:solidFill>
                  <a:schemeClr val="bg1"/>
                </a:solidFill>
              </a:rPr>
              <a:t>'</a:t>
            </a:r>
            <a:r>
              <a:rPr lang="zh-CN" altLang="en-US" sz="1200" b="1">
                <a:solidFill>
                  <a:schemeClr val="bg1"/>
                </a:solidFill>
              </a:rPr>
              <a:t>小米</a:t>
            </a:r>
            <a:r>
              <a:rPr lang="en-US" altLang="zh-CN" sz="1200" b="1">
                <a:solidFill>
                  <a:schemeClr val="bg1"/>
                </a:solidFill>
              </a:rPr>
              <a:t>' : 520, '</a:t>
            </a:r>
            <a:r>
              <a:rPr lang="zh-CN" altLang="en-US" sz="1200" b="1">
                <a:solidFill>
                  <a:schemeClr val="bg1"/>
                </a:solidFill>
              </a:rPr>
              <a:t>苹果</a:t>
            </a:r>
            <a:r>
              <a:rPr lang="en-US" altLang="zh-CN" sz="1200" b="1">
                <a:solidFill>
                  <a:schemeClr val="bg1"/>
                </a:solidFill>
              </a:rPr>
              <a:t>' : 14</a:t>
            </a:r>
            <a:r>
              <a:rPr lang="zh-CN" altLang="en-US" sz="1200" b="1">
                <a:solidFill>
                  <a:schemeClr val="bg1"/>
                </a:solidFill>
              </a:rPr>
              <a:t>，</a:t>
            </a:r>
            <a:r>
              <a:rPr lang="en-US" altLang="zh-CN" sz="1200" b="1">
                <a:solidFill>
                  <a:schemeClr val="bg1"/>
                </a:solidFill>
              </a:rPr>
              <a:t>'</a:t>
            </a:r>
            <a:r>
              <a:rPr lang="zh-CN" altLang="en-US" sz="1200" b="1">
                <a:solidFill>
                  <a:schemeClr val="bg1"/>
                </a:solidFill>
              </a:rPr>
              <a:t>三星</a:t>
            </a:r>
            <a:r>
              <a:rPr lang="en-US" altLang="zh-CN" sz="1200" b="1">
                <a:solidFill>
                  <a:schemeClr val="bg1"/>
                </a:solidFill>
              </a:rPr>
              <a:t>' : 24 }</a:t>
            </a: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r>
              <a:rPr lang="en-US" altLang="zh-CN" sz="1200" b="1">
                <a:solidFill>
                  <a:schemeClr val="bg1"/>
                </a:solidFill>
              </a:rPr>
              <a:t># </a:t>
            </a:r>
            <a:r>
              <a:rPr lang="zh-CN" altLang="en-US" sz="1200" b="1">
                <a:solidFill>
                  <a:schemeClr val="bg1"/>
                </a:solidFill>
              </a:rPr>
              <a:t>提取销售数量大于</a:t>
            </a:r>
            <a:r>
              <a:rPr lang="en-US" altLang="zh-CN" sz="1200" b="1">
                <a:solidFill>
                  <a:schemeClr val="bg1"/>
                </a:solidFill>
              </a:rPr>
              <a:t>100</a:t>
            </a:r>
            <a:r>
              <a:rPr lang="zh-CN" altLang="en-US" sz="1200" b="1">
                <a:solidFill>
                  <a:schemeClr val="bg1"/>
                </a:solidFill>
              </a:rPr>
              <a:t>台的字典数据</a:t>
            </a:r>
            <a:endParaRPr lang="en-US" altLang="zh-CN" sz="1200" b="1">
              <a:solidFill>
                <a:schemeClr val="bg1"/>
              </a:solidFill>
            </a:endParaRP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r>
              <a:rPr lang="zh-CN" altLang="en-US" sz="1200" b="1">
                <a:solidFill>
                  <a:schemeClr val="bg1"/>
                </a:solidFill>
              </a:rPr>
              <a:t>新字典名 </a:t>
            </a:r>
            <a:r>
              <a:rPr lang="en-US" altLang="zh-CN" sz="1200" b="1">
                <a:solidFill>
                  <a:schemeClr val="bg1"/>
                </a:solidFill>
              </a:rPr>
              <a:t>= {</a:t>
            </a:r>
            <a:r>
              <a:rPr lang="zh-CN" altLang="en-US" sz="1200" b="1">
                <a:solidFill>
                  <a:schemeClr val="bg1"/>
                </a:solidFill>
              </a:rPr>
              <a:t> 键：值  </a:t>
            </a:r>
            <a:r>
              <a:rPr lang="en-US" altLang="zh-CN" sz="1200" b="1">
                <a:solidFill>
                  <a:srgbClr val="FFFF00"/>
                </a:solidFill>
              </a:rPr>
              <a:t>for  </a:t>
            </a:r>
            <a:r>
              <a:rPr lang="zh-CN" altLang="en-US" sz="1200" b="1">
                <a:solidFill>
                  <a:srgbClr val="FFFF00"/>
                </a:solidFill>
              </a:rPr>
              <a:t>键，值  </a:t>
            </a:r>
            <a:r>
              <a:rPr lang="en-US" altLang="zh-CN" sz="1200" b="1">
                <a:solidFill>
                  <a:srgbClr val="FFFF00"/>
                </a:solidFill>
              </a:rPr>
              <a:t>in </a:t>
            </a:r>
            <a:r>
              <a:rPr lang="zh-CN" altLang="en-US" sz="1200" b="1">
                <a:solidFill>
                  <a:srgbClr val="FFFF00"/>
                </a:solidFill>
              </a:rPr>
              <a:t>字典名</a:t>
            </a:r>
            <a:r>
              <a:rPr lang="en-US" altLang="zh-CN" sz="1200" b="1">
                <a:solidFill>
                  <a:srgbClr val="FFFF00"/>
                </a:solidFill>
              </a:rPr>
              <a:t>.items( ) </a:t>
            </a:r>
            <a:r>
              <a:rPr lang="en-US" altLang="zh-CN" sz="1200" b="1">
                <a:solidFill>
                  <a:schemeClr val="accent3">
                    <a:lumMod val="60000"/>
                    <a:lumOff val="40000"/>
                  </a:schemeClr>
                </a:solidFill>
              </a:rPr>
              <a:t>if  </a:t>
            </a:r>
            <a:r>
              <a:rPr lang="zh-CN" altLang="en-US" sz="1200" b="1">
                <a:solidFill>
                  <a:schemeClr val="accent3">
                    <a:lumMod val="60000"/>
                    <a:lumOff val="40000"/>
                  </a:schemeClr>
                </a:solidFill>
              </a:rPr>
              <a:t>值 </a:t>
            </a:r>
            <a:r>
              <a:rPr lang="en-US" altLang="zh-CN" sz="1200" b="1">
                <a:solidFill>
                  <a:schemeClr val="accent3">
                    <a:lumMod val="60000"/>
                    <a:lumOff val="40000"/>
                  </a:schemeClr>
                </a:solidFill>
              </a:rPr>
              <a:t>&gt;= 100 </a:t>
            </a:r>
            <a:r>
              <a:rPr lang="en-US" altLang="zh-CN" sz="1200" b="1">
                <a:solidFill>
                  <a:schemeClr val="bg1"/>
                </a:solidFill>
              </a:rPr>
              <a:t>}</a:t>
            </a: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r>
              <a:rPr lang="en-US" altLang="zh-CN" sz="1200" b="1">
                <a:solidFill>
                  <a:schemeClr val="bg1"/>
                </a:solidFill>
              </a:rPr>
              <a:t>print(</a:t>
            </a:r>
            <a:r>
              <a:rPr lang="zh-CN" altLang="en-US" sz="1200" b="1">
                <a:solidFill>
                  <a:schemeClr val="bg1"/>
                </a:solidFill>
              </a:rPr>
              <a:t>新字典名</a:t>
            </a:r>
            <a:r>
              <a:rPr lang="en-US" altLang="zh-CN" sz="1200" b="1">
                <a:solidFill>
                  <a:schemeClr val="bg1"/>
                </a:solidFill>
              </a:rPr>
              <a:t>) </a:t>
            </a:r>
          </a:p>
          <a:p>
            <a:endParaRPr lang="en-US" altLang="zh-CN" sz="1200" b="1">
              <a:solidFill>
                <a:schemeClr val="bg1"/>
              </a:solidFill>
            </a:endParaRPr>
          </a:p>
        </p:txBody>
      </p:sp>
      <p:sp>
        <p:nvSpPr>
          <p:cNvPr id="6" name="箭头: 上 5">
            <a:extLst>
              <a:ext uri="{FF2B5EF4-FFF2-40B4-BE49-F238E27FC236}">
                <a16:creationId xmlns:a16="http://schemas.microsoft.com/office/drawing/2014/main" id="{DFB9E5DD-81AB-45F1-BED7-2F4E432218B5}"/>
              </a:ext>
            </a:extLst>
          </p:cNvPr>
          <p:cNvSpPr/>
          <p:nvPr/>
        </p:nvSpPr>
        <p:spPr>
          <a:xfrm>
            <a:off x="5220072" y="2031936"/>
            <a:ext cx="216024" cy="251782"/>
          </a:xfrm>
          <a:prstGeom prst="upArrow">
            <a:avLst/>
          </a:prstGeom>
          <a:solidFill>
            <a:srgbClr val="7030A0"/>
          </a:solidFill>
          <a:ln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419C0CF-3446-4EA9-8FF9-EAD9F9503A73}"/>
              </a:ext>
            </a:extLst>
          </p:cNvPr>
          <p:cNvSpPr txBox="1"/>
          <p:nvPr/>
        </p:nvSpPr>
        <p:spPr>
          <a:xfrm>
            <a:off x="4274967" y="1754937"/>
            <a:ext cx="21062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b="1">
                <a:solidFill>
                  <a:schemeClr val="bg1"/>
                </a:solidFill>
              </a:rPr>
              <a:t>列表长度，做</a:t>
            </a:r>
            <a:r>
              <a:rPr lang="en-US" altLang="zh-CN" sz="1200" b="1">
                <a:solidFill>
                  <a:schemeClr val="bg1"/>
                </a:solidFill>
              </a:rPr>
              <a:t>range</a:t>
            </a:r>
            <a:r>
              <a:rPr lang="zh-CN" altLang="en-US" sz="1200" b="1">
                <a:solidFill>
                  <a:schemeClr val="bg1"/>
                </a:solidFill>
              </a:rPr>
              <a:t>的值</a:t>
            </a:r>
            <a:endParaRPr lang="zh-CN" altLang="en-US" sz="1200" b="1" dirty="0">
              <a:solidFill>
                <a:schemeClr val="bg1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04068DF-164B-4962-949D-070CD173F261}"/>
              </a:ext>
            </a:extLst>
          </p:cNvPr>
          <p:cNvSpPr txBox="1"/>
          <p:nvPr/>
        </p:nvSpPr>
        <p:spPr>
          <a:xfrm>
            <a:off x="3491880" y="4208195"/>
            <a:ext cx="60486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items( )  </a:t>
            </a:r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语法：</a:t>
            </a:r>
            <a:r>
              <a:rPr lang="zh-CN" altLang="en-US" sz="1200" b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字典序列名</a:t>
            </a:r>
            <a:r>
              <a:rPr lang="en-US" altLang="zh-CN" sz="1200" b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.items( )            </a:t>
            </a:r>
          </a:p>
          <a:p>
            <a:pPr algn="ctr"/>
            <a:r>
              <a:rPr lang="en-US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#</a:t>
            </a:r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可迭代对象（里面的数据是元组）</a:t>
            </a:r>
            <a:r>
              <a:rPr lang="en-US" altLang="zh-CN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</a:t>
            </a:r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迭代就是重复反馈过程</a:t>
            </a:r>
            <a:endParaRPr lang="en-US" altLang="zh-CN" sz="12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6057654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4">
            <a:extLst>
              <a:ext uri="{FF2B5EF4-FFF2-40B4-BE49-F238E27FC236}">
                <a16:creationId xmlns:a16="http://schemas.microsoft.com/office/drawing/2014/main" id="{53653C79-6989-4155-8030-94E178B35628}"/>
              </a:ext>
            </a:extLst>
          </p:cNvPr>
          <p:cNvSpPr txBox="1">
            <a:spLocks/>
          </p:cNvSpPr>
          <p:nvPr/>
        </p:nvSpPr>
        <p:spPr>
          <a:xfrm>
            <a:off x="457200" y="202332"/>
            <a:ext cx="4474840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06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循环、公共操作与</a:t>
            </a:r>
            <a:r>
              <a:rPr lang="zh-CN" altLang="en-US" sz="16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推导式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B9E719D-1338-4F4F-9F50-B8FC0D67F62B}"/>
              </a:ext>
            </a:extLst>
          </p:cNvPr>
          <p:cNvSpPr txBox="1"/>
          <p:nvPr/>
        </p:nvSpPr>
        <p:spPr>
          <a:xfrm>
            <a:off x="457200" y="699542"/>
            <a:ext cx="850728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四、集合推导式  </a:t>
            </a:r>
            <a:r>
              <a:rPr lang="en-US" altLang="zh-CN" sz="12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【</a:t>
            </a:r>
            <a:r>
              <a:rPr lang="zh-CN" altLang="en-US" sz="1200" b="1"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了解即可，不常用</a:t>
            </a:r>
            <a:r>
              <a:rPr lang="en-US" altLang="zh-CN" sz="12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】</a:t>
            </a:r>
          </a:p>
          <a:p>
            <a:endParaRPr lang="en-US" altLang="zh-CN" sz="1200" b="1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sz="1200" b="1">
                <a:solidFill>
                  <a:schemeClr val="bg1"/>
                </a:solidFill>
              </a:rPr>
              <a:t>创建一个集合，数据为下方列表的</a:t>
            </a:r>
            <a:r>
              <a:rPr lang="en-US" altLang="zh-CN" sz="1200" b="1">
                <a:solidFill>
                  <a:schemeClr val="bg1"/>
                </a:solidFill>
              </a:rPr>
              <a:t>3</a:t>
            </a:r>
            <a:r>
              <a:rPr lang="zh-CN" altLang="en-US" sz="1200" b="1">
                <a:solidFill>
                  <a:schemeClr val="bg1"/>
                </a:solidFill>
              </a:rPr>
              <a:t>次方</a:t>
            </a:r>
            <a:endParaRPr lang="en-US" altLang="zh-CN" sz="1200" b="1">
              <a:solidFill>
                <a:schemeClr val="bg1"/>
              </a:solidFill>
            </a:endParaRP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r>
              <a:rPr lang="zh-CN" altLang="en-US" sz="1200" b="1">
                <a:solidFill>
                  <a:schemeClr val="bg1"/>
                </a:solidFill>
              </a:rPr>
              <a:t>列表名 </a:t>
            </a:r>
            <a:r>
              <a:rPr lang="en-US" altLang="zh-CN" sz="1200" b="1">
                <a:solidFill>
                  <a:schemeClr val="bg1"/>
                </a:solidFill>
              </a:rPr>
              <a:t>= [ 2 , 2 , 3 ]</a:t>
            </a: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r>
              <a:rPr lang="zh-CN" altLang="en-US" sz="1200" b="1">
                <a:solidFill>
                  <a:schemeClr val="bg1"/>
                </a:solidFill>
              </a:rPr>
              <a:t>集合名 </a:t>
            </a:r>
            <a:r>
              <a:rPr lang="en-US" altLang="zh-CN" sz="1200" b="1">
                <a:solidFill>
                  <a:schemeClr val="bg1"/>
                </a:solidFill>
              </a:rPr>
              <a:t>={ </a:t>
            </a:r>
            <a:r>
              <a:rPr lang="zh-CN" altLang="en-US" sz="1200" b="1">
                <a:solidFill>
                  <a:schemeClr val="bg1"/>
                </a:solidFill>
              </a:rPr>
              <a:t>变量名 </a:t>
            </a:r>
            <a:r>
              <a:rPr lang="en-US" altLang="zh-CN" sz="1200" b="1">
                <a:solidFill>
                  <a:schemeClr val="bg1"/>
                </a:solidFill>
              </a:rPr>
              <a:t>**3 </a:t>
            </a:r>
            <a:r>
              <a:rPr lang="en-US" altLang="zh-CN" sz="1200" b="1">
                <a:solidFill>
                  <a:srgbClr val="FFFF00"/>
                </a:solidFill>
              </a:rPr>
              <a:t>for </a:t>
            </a:r>
            <a:r>
              <a:rPr lang="zh-CN" altLang="en-US" sz="1200" b="1">
                <a:solidFill>
                  <a:srgbClr val="FFFF00"/>
                </a:solidFill>
              </a:rPr>
              <a:t>变量名 </a:t>
            </a:r>
            <a:r>
              <a:rPr lang="en-US" altLang="zh-CN" sz="1200" b="1">
                <a:solidFill>
                  <a:srgbClr val="FFFF00"/>
                </a:solidFill>
              </a:rPr>
              <a:t>in </a:t>
            </a:r>
            <a:r>
              <a:rPr lang="zh-CN" altLang="en-US" sz="1200" b="1">
                <a:solidFill>
                  <a:srgbClr val="FFFF00"/>
                </a:solidFill>
              </a:rPr>
              <a:t>列表名</a:t>
            </a:r>
            <a:r>
              <a:rPr lang="zh-CN" altLang="en-US" sz="1200" b="1">
                <a:solidFill>
                  <a:schemeClr val="bg1"/>
                </a:solidFill>
              </a:rPr>
              <a:t> </a:t>
            </a:r>
            <a:r>
              <a:rPr lang="en-US" altLang="zh-CN" sz="1200" b="1">
                <a:solidFill>
                  <a:schemeClr val="bg1"/>
                </a:solidFill>
              </a:rPr>
              <a:t>}     # { 8 </a:t>
            </a:r>
            <a:r>
              <a:rPr lang="zh-CN" altLang="en-US" sz="1200" b="1">
                <a:solidFill>
                  <a:schemeClr val="bg1"/>
                </a:solidFill>
              </a:rPr>
              <a:t>，</a:t>
            </a:r>
            <a:r>
              <a:rPr lang="en-US" altLang="zh-CN" sz="1200" b="1">
                <a:solidFill>
                  <a:schemeClr val="bg1"/>
                </a:solidFill>
              </a:rPr>
              <a:t>27 }   </a:t>
            </a:r>
            <a:r>
              <a:rPr lang="zh-CN" altLang="en-US" sz="1200" b="1">
                <a:solidFill>
                  <a:schemeClr val="bg1"/>
                </a:solidFill>
              </a:rPr>
              <a:t>集合自动去重复</a:t>
            </a:r>
            <a:endParaRPr lang="en-US" altLang="zh-CN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030681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4">
            <a:extLst>
              <a:ext uri="{FF2B5EF4-FFF2-40B4-BE49-F238E27FC236}">
                <a16:creationId xmlns:a16="http://schemas.microsoft.com/office/drawing/2014/main" id="{F1DD389A-72D2-4831-9431-B0E07692A8D5}"/>
              </a:ext>
            </a:extLst>
          </p:cNvPr>
          <p:cNvSpPr txBox="1">
            <a:spLocks/>
          </p:cNvSpPr>
          <p:nvPr/>
        </p:nvSpPr>
        <p:spPr>
          <a:xfrm>
            <a:off x="457200" y="202332"/>
            <a:ext cx="4474840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06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循环、公共操作与</a:t>
            </a:r>
            <a:r>
              <a:rPr lang="zh-CN" altLang="en-US" sz="16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推导式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50A2B5E-E7E8-4F4F-B4BC-B59B6050317D}"/>
              </a:ext>
            </a:extLst>
          </p:cNvPr>
          <p:cNvSpPr txBox="1"/>
          <p:nvPr/>
        </p:nvSpPr>
        <p:spPr>
          <a:xfrm>
            <a:off x="457200" y="699542"/>
            <a:ext cx="850728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五、推导式总结</a:t>
            </a:r>
            <a:endParaRPr lang="en-US" altLang="zh-CN" sz="12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200" b="1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推导式有什么用？</a:t>
            </a:r>
            <a:r>
              <a:rPr lang="zh-CN" altLang="en-US" sz="12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简化代码</a:t>
            </a:r>
            <a:endParaRPr lang="en-US" altLang="zh-CN" sz="1200" b="1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200" b="1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sz="12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常用推导式：列表</a:t>
            </a:r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推导式和</a:t>
            </a:r>
            <a:r>
              <a:rPr lang="zh-CN" altLang="en-US" sz="12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字典</a:t>
            </a:r>
            <a:r>
              <a:rPr lang="zh-CN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推导式</a:t>
            </a:r>
            <a:endParaRPr lang="en-US" altLang="zh-CN" sz="12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200" b="1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CN" sz="12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 xx for xx in range( ) ]        </a:t>
            </a:r>
            <a:r>
              <a:rPr lang="en-US" altLang="zh-CN" sz="1200" b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# </a:t>
            </a:r>
            <a:r>
              <a:rPr lang="zh-CN" altLang="en-US" sz="1200" b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列表推导式</a:t>
            </a:r>
            <a:endParaRPr lang="en-US" altLang="zh-CN" sz="1200" b="1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200" b="1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CN" sz="12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{ xx1 : xx2 for … in… }         </a:t>
            </a:r>
            <a:r>
              <a:rPr lang="en-US" altLang="zh-CN" sz="1200" b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# </a:t>
            </a:r>
            <a:r>
              <a:rPr lang="zh-CN" altLang="en-US" sz="1200" b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字典推导式</a:t>
            </a:r>
            <a:endParaRPr lang="en-US" altLang="zh-CN" sz="1200" b="1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200" b="1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CN" sz="12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{ xx for xx in … }                  </a:t>
            </a:r>
            <a:r>
              <a:rPr lang="en-US" altLang="zh-CN" sz="1200" b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# </a:t>
            </a:r>
            <a:r>
              <a:rPr lang="zh-CN" altLang="en-US" sz="1200" b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集合推导式（不常用，现阶段知道有这么一回事就可以了）</a:t>
            </a:r>
            <a:endParaRPr lang="en-US" altLang="zh-CN" sz="1200" b="1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94112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PA-组合 91">
            <a:extLst>
              <a:ext uri="{FF2B5EF4-FFF2-40B4-BE49-F238E27FC236}">
                <a16:creationId xmlns:a16="http://schemas.microsoft.com/office/drawing/2014/main" id="{0DFFC35C-FBC9-4C15-97E5-E73A8D79A093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 rot="920319">
            <a:off x="2838533" y="1622855"/>
            <a:ext cx="3466935" cy="2205774"/>
            <a:chOff x="2731612" y="2070241"/>
            <a:chExt cx="3466935" cy="2205774"/>
          </a:xfrm>
        </p:grpSpPr>
        <p:sp>
          <p:nvSpPr>
            <p:cNvPr id="3" name="PA-ïşļídê">
              <a:extLst>
                <a:ext uri="{FF2B5EF4-FFF2-40B4-BE49-F238E27FC236}">
                  <a16:creationId xmlns:a16="http://schemas.microsoft.com/office/drawing/2014/main" id="{2C9F8A31-A8D5-4D22-B923-8F360897C7DC}"/>
                </a:ext>
              </a:extLst>
            </p:cNvPr>
            <p:cNvSpPr/>
            <p:nvPr>
              <p:custDataLst>
                <p:tags r:id="rId21"/>
              </p:custDataLst>
            </p:nvPr>
          </p:nvSpPr>
          <p:spPr bwMode="auto">
            <a:xfrm>
              <a:off x="2731612" y="2080345"/>
              <a:ext cx="3466935" cy="2195670"/>
            </a:xfrm>
            <a:custGeom>
              <a:avLst/>
              <a:gdLst>
                <a:gd name="T0" fmla="*/ 14 w 1741"/>
                <a:gd name="T1" fmla="*/ 1102 h 1102"/>
                <a:gd name="T2" fmla="*/ 1741 w 1741"/>
                <a:gd name="T3" fmla="*/ 1102 h 1102"/>
                <a:gd name="T4" fmla="*/ 1741 w 1741"/>
                <a:gd name="T5" fmla="*/ 0 h 1102"/>
                <a:gd name="T6" fmla="*/ 0 w 1741"/>
                <a:gd name="T7" fmla="*/ 0 h 1102"/>
                <a:gd name="T8" fmla="*/ 0 w 1741"/>
                <a:gd name="T9" fmla="*/ 1088 h 1102"/>
                <a:gd name="T10" fmla="*/ 14 w 1741"/>
                <a:gd name="T11" fmla="*/ 1102 h 1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41" h="1102">
                  <a:moveTo>
                    <a:pt x="14" y="1102"/>
                  </a:moveTo>
                  <a:cubicBezTo>
                    <a:pt x="1741" y="1102"/>
                    <a:pt x="1741" y="1102"/>
                    <a:pt x="1741" y="1102"/>
                  </a:cubicBezTo>
                  <a:cubicBezTo>
                    <a:pt x="1741" y="0"/>
                    <a:pt x="1741" y="0"/>
                    <a:pt x="174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088"/>
                    <a:pt x="0" y="1088"/>
                    <a:pt x="0" y="1088"/>
                  </a:cubicBezTo>
                  <a:cubicBezTo>
                    <a:pt x="0" y="1096"/>
                    <a:pt x="6" y="1102"/>
                    <a:pt x="14" y="1102"/>
                  </a:cubicBezTo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" name="PA-ïSľíḋe">
              <a:extLst>
                <a:ext uri="{FF2B5EF4-FFF2-40B4-BE49-F238E27FC236}">
                  <a16:creationId xmlns:a16="http://schemas.microsoft.com/office/drawing/2014/main" id="{04375CDE-E1D1-4267-929A-AA13A87E2072}"/>
                </a:ext>
              </a:extLst>
            </p:cNvPr>
            <p:cNvSpPr/>
            <p:nvPr>
              <p:custDataLst>
                <p:tags r:id="rId22"/>
              </p:custDataLst>
            </p:nvPr>
          </p:nvSpPr>
          <p:spPr bwMode="auto">
            <a:xfrm>
              <a:off x="3020383" y="4244022"/>
              <a:ext cx="3146172" cy="0"/>
            </a:xfrm>
            <a:custGeom>
              <a:avLst/>
              <a:gdLst>
                <a:gd name="T0" fmla="*/ 1580 w 1580"/>
                <a:gd name="T1" fmla="*/ 0 w 1580"/>
                <a:gd name="T2" fmla="*/ 1 w 1580"/>
                <a:gd name="T3" fmla="*/ 1580 w 1580"/>
                <a:gd name="T4" fmla="*/ 1580 w 158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580">
                  <a:moveTo>
                    <a:pt x="158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1580" y="0"/>
                    <a:pt x="1580" y="0"/>
                    <a:pt x="1580" y="0"/>
                  </a:cubicBezTo>
                  <a:cubicBezTo>
                    <a:pt x="1580" y="0"/>
                    <a:pt x="1580" y="0"/>
                    <a:pt x="1580" y="0"/>
                  </a:cubicBezTo>
                </a:path>
              </a:pathLst>
            </a:custGeom>
            <a:solidFill>
              <a:srgbClr val="5657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89" name="组合 88">
              <a:extLst>
                <a:ext uri="{FF2B5EF4-FFF2-40B4-BE49-F238E27FC236}">
                  <a16:creationId xmlns:a16="http://schemas.microsoft.com/office/drawing/2014/main" id="{6EA32E37-1307-4F67-90AF-E6C067A6ADA3}"/>
                </a:ext>
              </a:extLst>
            </p:cNvPr>
            <p:cNvGrpSpPr/>
            <p:nvPr/>
          </p:nvGrpSpPr>
          <p:grpSpPr>
            <a:xfrm>
              <a:off x="2731612" y="2070241"/>
              <a:ext cx="3466935" cy="472307"/>
              <a:chOff x="2731612" y="2070241"/>
              <a:chExt cx="3466935" cy="472307"/>
            </a:xfrm>
            <a:effectLst>
              <a:outerShdw blurRad="1905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88" name="PA-矩形 87">
                <a:extLst>
                  <a:ext uri="{FF2B5EF4-FFF2-40B4-BE49-F238E27FC236}">
                    <a16:creationId xmlns:a16="http://schemas.microsoft.com/office/drawing/2014/main" id="{178F119D-72B0-4A4D-B2C2-1920B2971AF9}"/>
                  </a:ext>
                </a:extLst>
              </p:cNvPr>
              <p:cNvSpPr/>
              <p:nvPr>
                <p:custDataLst>
                  <p:tags r:id="rId49"/>
                </p:custDataLst>
              </p:nvPr>
            </p:nvSpPr>
            <p:spPr>
              <a:xfrm>
                <a:off x="2731612" y="2070241"/>
                <a:ext cx="3466935" cy="472307"/>
              </a:xfrm>
              <a:prstGeom prst="rect">
                <a:avLst/>
              </a:prstGeom>
              <a:solidFill>
                <a:schemeClr val="tx1"/>
              </a:solidFill>
              <a:ln cap="rnd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PA-îSľiḋé">
                <a:extLst>
                  <a:ext uri="{FF2B5EF4-FFF2-40B4-BE49-F238E27FC236}">
                    <a16:creationId xmlns:a16="http://schemas.microsoft.com/office/drawing/2014/main" id="{62137727-3CB6-43EC-8DEA-392B95B952B6}"/>
                  </a:ext>
                </a:extLst>
              </p:cNvPr>
              <p:cNvSpPr/>
              <p:nvPr>
                <p:custDataLst>
                  <p:tags r:id="rId50"/>
                </p:custDataLst>
              </p:nvPr>
            </p:nvSpPr>
            <p:spPr bwMode="auto">
              <a:xfrm>
                <a:off x="2899150" y="2098867"/>
                <a:ext cx="748448" cy="420107"/>
              </a:xfrm>
              <a:custGeom>
                <a:avLst/>
                <a:gdLst>
                  <a:gd name="T0" fmla="*/ 487 w 889"/>
                  <a:gd name="T1" fmla="*/ 499 h 499"/>
                  <a:gd name="T2" fmla="*/ 0 w 889"/>
                  <a:gd name="T3" fmla="*/ 499 h 499"/>
                  <a:gd name="T4" fmla="*/ 402 w 889"/>
                  <a:gd name="T5" fmla="*/ 0 h 499"/>
                  <a:gd name="T6" fmla="*/ 889 w 889"/>
                  <a:gd name="T7" fmla="*/ 0 h 499"/>
                  <a:gd name="T8" fmla="*/ 487 w 889"/>
                  <a:gd name="T9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89" h="499">
                    <a:moveTo>
                      <a:pt x="487" y="499"/>
                    </a:moveTo>
                    <a:lnTo>
                      <a:pt x="0" y="499"/>
                    </a:lnTo>
                    <a:lnTo>
                      <a:pt x="402" y="0"/>
                    </a:lnTo>
                    <a:lnTo>
                      <a:pt x="889" y="0"/>
                    </a:lnTo>
                    <a:lnTo>
                      <a:pt x="487" y="49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" name="PA-íṩḷíḍè">
                <a:extLst>
                  <a:ext uri="{FF2B5EF4-FFF2-40B4-BE49-F238E27FC236}">
                    <a16:creationId xmlns:a16="http://schemas.microsoft.com/office/drawing/2014/main" id="{C9767666-64AD-413A-93AE-307FE59B2C5F}"/>
                  </a:ext>
                </a:extLst>
              </p:cNvPr>
              <p:cNvSpPr/>
              <p:nvPr>
                <p:custDataLst>
                  <p:tags r:id="rId51"/>
                </p:custDataLst>
              </p:nvPr>
            </p:nvSpPr>
            <p:spPr bwMode="auto">
              <a:xfrm>
                <a:off x="3695585" y="2098867"/>
                <a:ext cx="729083" cy="420107"/>
              </a:xfrm>
              <a:custGeom>
                <a:avLst/>
                <a:gdLst>
                  <a:gd name="T0" fmla="*/ 485 w 866"/>
                  <a:gd name="T1" fmla="*/ 499 h 499"/>
                  <a:gd name="T2" fmla="*/ 0 w 866"/>
                  <a:gd name="T3" fmla="*/ 499 h 499"/>
                  <a:gd name="T4" fmla="*/ 381 w 866"/>
                  <a:gd name="T5" fmla="*/ 0 h 499"/>
                  <a:gd name="T6" fmla="*/ 866 w 866"/>
                  <a:gd name="T7" fmla="*/ 0 h 499"/>
                  <a:gd name="T8" fmla="*/ 485 w 866"/>
                  <a:gd name="T9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66" h="499">
                    <a:moveTo>
                      <a:pt x="485" y="499"/>
                    </a:moveTo>
                    <a:lnTo>
                      <a:pt x="0" y="499"/>
                    </a:lnTo>
                    <a:lnTo>
                      <a:pt x="381" y="0"/>
                    </a:lnTo>
                    <a:lnTo>
                      <a:pt x="866" y="0"/>
                    </a:lnTo>
                    <a:lnTo>
                      <a:pt x="485" y="49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" name="PA-í$ľiḑe">
                <a:extLst>
                  <a:ext uri="{FF2B5EF4-FFF2-40B4-BE49-F238E27FC236}">
                    <a16:creationId xmlns:a16="http://schemas.microsoft.com/office/drawing/2014/main" id="{FC19DA81-E90B-4C5D-8B48-7FC3A16E13C4}"/>
                  </a:ext>
                </a:extLst>
              </p:cNvPr>
              <p:cNvSpPr/>
              <p:nvPr>
                <p:custDataLst>
                  <p:tags r:id="rId52"/>
                </p:custDataLst>
              </p:nvPr>
            </p:nvSpPr>
            <p:spPr bwMode="auto">
              <a:xfrm>
                <a:off x="4490336" y="2098867"/>
                <a:ext cx="712246" cy="420107"/>
              </a:xfrm>
              <a:custGeom>
                <a:avLst/>
                <a:gdLst>
                  <a:gd name="T0" fmla="*/ 487 w 846"/>
                  <a:gd name="T1" fmla="*/ 499 h 499"/>
                  <a:gd name="T2" fmla="*/ 0 w 846"/>
                  <a:gd name="T3" fmla="*/ 499 h 499"/>
                  <a:gd name="T4" fmla="*/ 359 w 846"/>
                  <a:gd name="T5" fmla="*/ 0 h 499"/>
                  <a:gd name="T6" fmla="*/ 846 w 846"/>
                  <a:gd name="T7" fmla="*/ 0 h 499"/>
                  <a:gd name="T8" fmla="*/ 487 w 846"/>
                  <a:gd name="T9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46" h="499">
                    <a:moveTo>
                      <a:pt x="487" y="499"/>
                    </a:moveTo>
                    <a:lnTo>
                      <a:pt x="0" y="499"/>
                    </a:lnTo>
                    <a:lnTo>
                      <a:pt x="359" y="0"/>
                    </a:lnTo>
                    <a:lnTo>
                      <a:pt x="846" y="0"/>
                    </a:lnTo>
                    <a:lnTo>
                      <a:pt x="487" y="49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" name="PA-ïšļiḍè">
                <a:extLst>
                  <a:ext uri="{FF2B5EF4-FFF2-40B4-BE49-F238E27FC236}">
                    <a16:creationId xmlns:a16="http://schemas.microsoft.com/office/drawing/2014/main" id="{B59986AB-7D05-4366-B6AC-87BF6AF356D8}"/>
                  </a:ext>
                </a:extLst>
              </p:cNvPr>
              <p:cNvSpPr/>
              <p:nvPr>
                <p:custDataLst>
                  <p:tags r:id="rId53"/>
                </p:custDataLst>
              </p:nvPr>
            </p:nvSpPr>
            <p:spPr bwMode="auto">
              <a:xfrm>
                <a:off x="5284246" y="2098867"/>
                <a:ext cx="697091" cy="420107"/>
              </a:xfrm>
              <a:custGeom>
                <a:avLst/>
                <a:gdLst>
                  <a:gd name="T0" fmla="*/ 488 w 828"/>
                  <a:gd name="T1" fmla="*/ 499 h 499"/>
                  <a:gd name="T2" fmla="*/ 0 w 828"/>
                  <a:gd name="T3" fmla="*/ 499 h 499"/>
                  <a:gd name="T4" fmla="*/ 341 w 828"/>
                  <a:gd name="T5" fmla="*/ 0 h 499"/>
                  <a:gd name="T6" fmla="*/ 828 w 828"/>
                  <a:gd name="T7" fmla="*/ 0 h 499"/>
                  <a:gd name="T8" fmla="*/ 488 w 828"/>
                  <a:gd name="T9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8" h="499">
                    <a:moveTo>
                      <a:pt x="488" y="499"/>
                    </a:moveTo>
                    <a:lnTo>
                      <a:pt x="0" y="499"/>
                    </a:lnTo>
                    <a:lnTo>
                      <a:pt x="341" y="0"/>
                    </a:lnTo>
                    <a:lnTo>
                      <a:pt x="828" y="0"/>
                    </a:lnTo>
                    <a:lnTo>
                      <a:pt x="488" y="49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32" name="PA-ï$ļïďé">
              <a:extLst>
                <a:ext uri="{FF2B5EF4-FFF2-40B4-BE49-F238E27FC236}">
                  <a16:creationId xmlns:a16="http://schemas.microsoft.com/office/drawing/2014/main" id="{E25C69D8-1FE6-48DE-B801-A206BE2DC62F}"/>
                </a:ext>
              </a:extLst>
            </p:cNvPr>
            <p:cNvSpPr/>
            <p:nvPr>
              <p:custDataLst>
                <p:tags r:id="rId23"/>
              </p:custDataLst>
            </p:nvPr>
          </p:nvSpPr>
          <p:spPr bwMode="auto">
            <a:xfrm>
              <a:off x="2731612" y="2504661"/>
              <a:ext cx="3466935" cy="0"/>
            </a:xfrm>
            <a:custGeom>
              <a:avLst/>
              <a:gdLst>
                <a:gd name="T0" fmla="*/ 0 w 4118"/>
                <a:gd name="T1" fmla="*/ 4118 w 4118"/>
                <a:gd name="T2" fmla="*/ 0 w 41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4118">
                  <a:moveTo>
                    <a:pt x="0" y="0"/>
                  </a:moveTo>
                  <a:lnTo>
                    <a:pt x="411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" name="PA-îşļïḋé">
              <a:extLst>
                <a:ext uri="{FF2B5EF4-FFF2-40B4-BE49-F238E27FC236}">
                  <a16:creationId xmlns:a16="http://schemas.microsoft.com/office/drawing/2014/main" id="{7A2A5717-1FEB-4BEB-9B28-FF0E4FD3C48E}"/>
                </a:ext>
              </a:extLst>
            </p:cNvPr>
            <p:cNvSpPr/>
            <p:nvPr>
              <p:custDataLst>
                <p:tags r:id="rId24"/>
              </p:custDataLst>
            </p:nvPr>
          </p:nvSpPr>
          <p:spPr bwMode="auto">
            <a:xfrm>
              <a:off x="2731612" y="2504661"/>
              <a:ext cx="3466935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" name="PA-îšľïḋè">
              <a:extLst>
                <a:ext uri="{FF2B5EF4-FFF2-40B4-BE49-F238E27FC236}">
                  <a16:creationId xmlns:a16="http://schemas.microsoft.com/office/drawing/2014/main" id="{D9BA1A78-1E40-4EB9-AAFA-FA750A865453}"/>
                </a:ext>
              </a:extLst>
            </p:cNvPr>
            <p:cNvSpPr/>
            <p:nvPr>
              <p:custDataLst>
                <p:tags r:id="rId25"/>
              </p:custDataLst>
            </p:nvPr>
          </p:nvSpPr>
          <p:spPr bwMode="auto">
            <a:xfrm>
              <a:off x="3008597" y="2939081"/>
              <a:ext cx="2781630" cy="8419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" name="PA-íśľíďè">
              <a:extLst>
                <a:ext uri="{FF2B5EF4-FFF2-40B4-BE49-F238E27FC236}">
                  <a16:creationId xmlns:a16="http://schemas.microsoft.com/office/drawing/2014/main" id="{99FE211B-B921-48AE-80C2-6348317A288E}"/>
                </a:ext>
              </a:extLst>
            </p:cNvPr>
            <p:cNvSpPr/>
            <p:nvPr>
              <p:custDataLst>
                <p:tags r:id="rId26"/>
              </p:custDataLst>
            </p:nvPr>
          </p:nvSpPr>
          <p:spPr bwMode="auto">
            <a:xfrm>
              <a:off x="3008597" y="2939081"/>
              <a:ext cx="2781630" cy="84190"/>
            </a:xfrm>
            <a:custGeom>
              <a:avLst/>
              <a:gdLst>
                <a:gd name="T0" fmla="*/ 0 w 3304"/>
                <a:gd name="T1" fmla="*/ 100 h 100"/>
                <a:gd name="T2" fmla="*/ 3304 w 3304"/>
                <a:gd name="T3" fmla="*/ 100 h 100"/>
                <a:gd name="T4" fmla="*/ 3304 w 3304"/>
                <a:gd name="T5" fmla="*/ 0 h 100"/>
                <a:gd name="T6" fmla="*/ 0 w 3304"/>
                <a:gd name="T7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04" h="100">
                  <a:moveTo>
                    <a:pt x="0" y="100"/>
                  </a:moveTo>
                  <a:lnTo>
                    <a:pt x="3304" y="100"/>
                  </a:lnTo>
                  <a:lnTo>
                    <a:pt x="3304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" name="PA-iS1idé">
              <a:extLst>
                <a:ext uri="{FF2B5EF4-FFF2-40B4-BE49-F238E27FC236}">
                  <a16:creationId xmlns:a16="http://schemas.microsoft.com/office/drawing/2014/main" id="{23A6C298-E377-4A16-A3CF-F737397D81B1}"/>
                </a:ext>
              </a:extLst>
            </p:cNvPr>
            <p:cNvSpPr/>
            <p:nvPr>
              <p:custDataLst>
                <p:tags r:id="rId27"/>
              </p:custDataLst>
            </p:nvPr>
          </p:nvSpPr>
          <p:spPr bwMode="auto">
            <a:xfrm>
              <a:off x="3008597" y="3351611"/>
              <a:ext cx="2781630" cy="8419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" name="PA-iṥḻiḋe">
              <a:extLst>
                <a:ext uri="{FF2B5EF4-FFF2-40B4-BE49-F238E27FC236}">
                  <a16:creationId xmlns:a16="http://schemas.microsoft.com/office/drawing/2014/main" id="{ECBBE917-598E-4E6A-8EE0-F070D761F901}"/>
                </a:ext>
              </a:extLst>
            </p:cNvPr>
            <p:cNvSpPr/>
            <p:nvPr>
              <p:custDataLst>
                <p:tags r:id="rId28"/>
              </p:custDataLst>
            </p:nvPr>
          </p:nvSpPr>
          <p:spPr bwMode="auto">
            <a:xfrm>
              <a:off x="3008597" y="3351611"/>
              <a:ext cx="2781630" cy="841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" name="PA-îšļîḋé">
              <a:extLst>
                <a:ext uri="{FF2B5EF4-FFF2-40B4-BE49-F238E27FC236}">
                  <a16:creationId xmlns:a16="http://schemas.microsoft.com/office/drawing/2014/main" id="{63586F0D-B2A0-4274-A4E2-00E9475A179C}"/>
                </a:ext>
              </a:extLst>
            </p:cNvPr>
            <p:cNvSpPr/>
            <p:nvPr>
              <p:custDataLst>
                <p:tags r:id="rId29"/>
              </p:custDataLst>
            </p:nvPr>
          </p:nvSpPr>
          <p:spPr bwMode="auto">
            <a:xfrm>
              <a:off x="3008597" y="3764141"/>
              <a:ext cx="2781630" cy="8334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" name="PA-iṧḻîḑè">
              <a:extLst>
                <a:ext uri="{FF2B5EF4-FFF2-40B4-BE49-F238E27FC236}">
                  <a16:creationId xmlns:a16="http://schemas.microsoft.com/office/drawing/2014/main" id="{CD9900E8-098C-4E59-8BCF-B3D97A2831F8}"/>
                </a:ext>
              </a:extLst>
            </p:cNvPr>
            <p:cNvSpPr/>
            <p:nvPr>
              <p:custDataLst>
                <p:tags r:id="rId30"/>
              </p:custDataLst>
            </p:nvPr>
          </p:nvSpPr>
          <p:spPr bwMode="auto">
            <a:xfrm>
              <a:off x="3008597" y="3764141"/>
              <a:ext cx="2781630" cy="833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8" name="PA-ïśḻiḋê">
              <a:extLst>
                <a:ext uri="{FF2B5EF4-FFF2-40B4-BE49-F238E27FC236}">
                  <a16:creationId xmlns:a16="http://schemas.microsoft.com/office/drawing/2014/main" id="{7E88255D-9A20-45E1-B07E-EC45433AEBCF}"/>
                </a:ext>
              </a:extLst>
            </p:cNvPr>
            <p:cNvSpPr/>
            <p:nvPr>
              <p:custDataLst>
                <p:tags r:id="rId31"/>
              </p:custDataLst>
            </p:nvPr>
          </p:nvSpPr>
          <p:spPr bwMode="auto">
            <a:xfrm>
              <a:off x="3008597" y="2699981"/>
              <a:ext cx="121233" cy="151541"/>
            </a:xfrm>
            <a:custGeom>
              <a:avLst/>
              <a:gdLst>
                <a:gd name="T0" fmla="*/ 144 w 144"/>
                <a:gd name="T1" fmla="*/ 0 h 180"/>
                <a:gd name="T2" fmla="*/ 144 w 144"/>
                <a:gd name="T3" fmla="*/ 29 h 180"/>
                <a:gd name="T4" fmla="*/ 92 w 144"/>
                <a:gd name="T5" fmla="*/ 29 h 180"/>
                <a:gd name="T6" fmla="*/ 92 w 144"/>
                <a:gd name="T7" fmla="*/ 180 h 180"/>
                <a:gd name="T8" fmla="*/ 54 w 144"/>
                <a:gd name="T9" fmla="*/ 180 h 180"/>
                <a:gd name="T10" fmla="*/ 54 w 144"/>
                <a:gd name="T11" fmla="*/ 29 h 180"/>
                <a:gd name="T12" fmla="*/ 0 w 144"/>
                <a:gd name="T13" fmla="*/ 29 h 180"/>
                <a:gd name="T14" fmla="*/ 0 w 144"/>
                <a:gd name="T15" fmla="*/ 0 h 180"/>
                <a:gd name="T16" fmla="*/ 144 w 144"/>
                <a:gd name="T17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4" h="180">
                  <a:moveTo>
                    <a:pt x="144" y="0"/>
                  </a:moveTo>
                  <a:lnTo>
                    <a:pt x="144" y="29"/>
                  </a:lnTo>
                  <a:lnTo>
                    <a:pt x="92" y="29"/>
                  </a:lnTo>
                  <a:lnTo>
                    <a:pt x="92" y="180"/>
                  </a:lnTo>
                  <a:lnTo>
                    <a:pt x="54" y="180"/>
                  </a:lnTo>
                  <a:lnTo>
                    <a:pt x="54" y="29"/>
                  </a:lnTo>
                  <a:lnTo>
                    <a:pt x="0" y="29"/>
                  </a:lnTo>
                  <a:lnTo>
                    <a:pt x="0" y="0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9" name="PA-işḻïde">
              <a:extLst>
                <a:ext uri="{FF2B5EF4-FFF2-40B4-BE49-F238E27FC236}">
                  <a16:creationId xmlns:a16="http://schemas.microsoft.com/office/drawing/2014/main" id="{B4592087-DCB2-46EA-9734-6FDE126691CF}"/>
                </a:ext>
              </a:extLst>
            </p:cNvPr>
            <p:cNvSpPr/>
            <p:nvPr>
              <p:custDataLst>
                <p:tags r:id="rId32"/>
              </p:custDataLst>
            </p:nvPr>
          </p:nvSpPr>
          <p:spPr bwMode="auto">
            <a:xfrm>
              <a:off x="3148352" y="2699981"/>
              <a:ext cx="31151" cy="15154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0" name="PA-ïṡļidè">
              <a:extLst>
                <a:ext uri="{FF2B5EF4-FFF2-40B4-BE49-F238E27FC236}">
                  <a16:creationId xmlns:a16="http://schemas.microsoft.com/office/drawing/2014/main" id="{3BC15ED1-2347-4100-99AE-1BBBB8774C05}"/>
                </a:ext>
              </a:extLst>
            </p:cNvPr>
            <p:cNvSpPr/>
            <p:nvPr>
              <p:custDataLst>
                <p:tags r:id="rId33"/>
              </p:custDataLst>
            </p:nvPr>
          </p:nvSpPr>
          <p:spPr bwMode="auto">
            <a:xfrm>
              <a:off x="3199707" y="2699981"/>
              <a:ext cx="121233" cy="151541"/>
            </a:xfrm>
            <a:custGeom>
              <a:avLst/>
              <a:gdLst>
                <a:gd name="T0" fmla="*/ 144 w 144"/>
                <a:gd name="T1" fmla="*/ 0 h 180"/>
                <a:gd name="T2" fmla="*/ 144 w 144"/>
                <a:gd name="T3" fmla="*/ 29 h 180"/>
                <a:gd name="T4" fmla="*/ 90 w 144"/>
                <a:gd name="T5" fmla="*/ 29 h 180"/>
                <a:gd name="T6" fmla="*/ 90 w 144"/>
                <a:gd name="T7" fmla="*/ 180 h 180"/>
                <a:gd name="T8" fmla="*/ 52 w 144"/>
                <a:gd name="T9" fmla="*/ 180 h 180"/>
                <a:gd name="T10" fmla="*/ 52 w 144"/>
                <a:gd name="T11" fmla="*/ 29 h 180"/>
                <a:gd name="T12" fmla="*/ 0 w 144"/>
                <a:gd name="T13" fmla="*/ 29 h 180"/>
                <a:gd name="T14" fmla="*/ 0 w 144"/>
                <a:gd name="T15" fmla="*/ 0 h 180"/>
                <a:gd name="T16" fmla="*/ 144 w 144"/>
                <a:gd name="T17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4" h="180">
                  <a:moveTo>
                    <a:pt x="144" y="0"/>
                  </a:moveTo>
                  <a:lnTo>
                    <a:pt x="144" y="29"/>
                  </a:lnTo>
                  <a:lnTo>
                    <a:pt x="90" y="29"/>
                  </a:lnTo>
                  <a:lnTo>
                    <a:pt x="90" y="180"/>
                  </a:lnTo>
                  <a:lnTo>
                    <a:pt x="52" y="180"/>
                  </a:lnTo>
                  <a:lnTo>
                    <a:pt x="52" y="29"/>
                  </a:lnTo>
                  <a:lnTo>
                    <a:pt x="0" y="29"/>
                  </a:lnTo>
                  <a:lnTo>
                    <a:pt x="0" y="0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1" name="PA-íṥḷiḑe">
              <a:extLst>
                <a:ext uri="{FF2B5EF4-FFF2-40B4-BE49-F238E27FC236}">
                  <a16:creationId xmlns:a16="http://schemas.microsoft.com/office/drawing/2014/main" id="{C701E818-F4D5-4A20-99E8-34D87EFFD904}"/>
                </a:ext>
              </a:extLst>
            </p:cNvPr>
            <p:cNvSpPr/>
            <p:nvPr>
              <p:custDataLst>
                <p:tags r:id="rId34"/>
              </p:custDataLst>
            </p:nvPr>
          </p:nvSpPr>
          <p:spPr bwMode="auto">
            <a:xfrm>
              <a:off x="3339462" y="2699981"/>
              <a:ext cx="90925" cy="151541"/>
            </a:xfrm>
            <a:custGeom>
              <a:avLst/>
              <a:gdLst>
                <a:gd name="T0" fmla="*/ 37 w 108"/>
                <a:gd name="T1" fmla="*/ 149 h 180"/>
                <a:gd name="T2" fmla="*/ 108 w 108"/>
                <a:gd name="T3" fmla="*/ 149 h 180"/>
                <a:gd name="T4" fmla="*/ 108 w 108"/>
                <a:gd name="T5" fmla="*/ 180 h 180"/>
                <a:gd name="T6" fmla="*/ 0 w 108"/>
                <a:gd name="T7" fmla="*/ 180 h 180"/>
                <a:gd name="T8" fmla="*/ 0 w 108"/>
                <a:gd name="T9" fmla="*/ 0 h 180"/>
                <a:gd name="T10" fmla="*/ 37 w 108"/>
                <a:gd name="T11" fmla="*/ 0 h 180"/>
                <a:gd name="T12" fmla="*/ 37 w 108"/>
                <a:gd name="T13" fmla="*/ 149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" h="180">
                  <a:moveTo>
                    <a:pt x="37" y="149"/>
                  </a:moveTo>
                  <a:lnTo>
                    <a:pt x="108" y="149"/>
                  </a:lnTo>
                  <a:lnTo>
                    <a:pt x="108" y="180"/>
                  </a:lnTo>
                  <a:lnTo>
                    <a:pt x="0" y="180"/>
                  </a:lnTo>
                  <a:lnTo>
                    <a:pt x="0" y="0"/>
                  </a:lnTo>
                  <a:lnTo>
                    <a:pt x="37" y="0"/>
                  </a:lnTo>
                  <a:lnTo>
                    <a:pt x="37" y="1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2" name="PA-ï$ḷídê">
              <a:extLst>
                <a:ext uri="{FF2B5EF4-FFF2-40B4-BE49-F238E27FC236}">
                  <a16:creationId xmlns:a16="http://schemas.microsoft.com/office/drawing/2014/main" id="{C327BDAA-640B-4BE7-82C9-FD84E6A0EAD6}"/>
                </a:ext>
              </a:extLst>
            </p:cNvPr>
            <p:cNvSpPr/>
            <p:nvPr>
              <p:custDataLst>
                <p:tags r:id="rId35"/>
              </p:custDataLst>
            </p:nvPr>
          </p:nvSpPr>
          <p:spPr bwMode="auto">
            <a:xfrm>
              <a:off x="3448909" y="2699981"/>
              <a:ext cx="97661" cy="151541"/>
            </a:xfrm>
            <a:custGeom>
              <a:avLst/>
              <a:gdLst>
                <a:gd name="T0" fmla="*/ 116 w 116"/>
                <a:gd name="T1" fmla="*/ 0 h 180"/>
                <a:gd name="T2" fmla="*/ 116 w 116"/>
                <a:gd name="T3" fmla="*/ 29 h 180"/>
                <a:gd name="T4" fmla="*/ 38 w 116"/>
                <a:gd name="T5" fmla="*/ 29 h 180"/>
                <a:gd name="T6" fmla="*/ 38 w 116"/>
                <a:gd name="T7" fmla="*/ 76 h 180"/>
                <a:gd name="T8" fmla="*/ 99 w 116"/>
                <a:gd name="T9" fmla="*/ 76 h 180"/>
                <a:gd name="T10" fmla="*/ 99 w 116"/>
                <a:gd name="T11" fmla="*/ 104 h 180"/>
                <a:gd name="T12" fmla="*/ 38 w 116"/>
                <a:gd name="T13" fmla="*/ 104 h 180"/>
                <a:gd name="T14" fmla="*/ 38 w 116"/>
                <a:gd name="T15" fmla="*/ 152 h 180"/>
                <a:gd name="T16" fmla="*/ 116 w 116"/>
                <a:gd name="T17" fmla="*/ 152 h 180"/>
                <a:gd name="T18" fmla="*/ 116 w 116"/>
                <a:gd name="T19" fmla="*/ 180 h 180"/>
                <a:gd name="T20" fmla="*/ 0 w 116"/>
                <a:gd name="T21" fmla="*/ 180 h 180"/>
                <a:gd name="T22" fmla="*/ 0 w 116"/>
                <a:gd name="T23" fmla="*/ 0 h 180"/>
                <a:gd name="T24" fmla="*/ 116 w 116"/>
                <a:gd name="T25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6" h="180">
                  <a:moveTo>
                    <a:pt x="116" y="0"/>
                  </a:moveTo>
                  <a:lnTo>
                    <a:pt x="116" y="29"/>
                  </a:lnTo>
                  <a:lnTo>
                    <a:pt x="38" y="29"/>
                  </a:lnTo>
                  <a:lnTo>
                    <a:pt x="38" y="76"/>
                  </a:lnTo>
                  <a:lnTo>
                    <a:pt x="99" y="76"/>
                  </a:lnTo>
                  <a:lnTo>
                    <a:pt x="99" y="104"/>
                  </a:lnTo>
                  <a:lnTo>
                    <a:pt x="38" y="104"/>
                  </a:lnTo>
                  <a:lnTo>
                    <a:pt x="38" y="152"/>
                  </a:lnTo>
                  <a:lnTo>
                    <a:pt x="116" y="152"/>
                  </a:lnTo>
                  <a:lnTo>
                    <a:pt x="116" y="180"/>
                  </a:lnTo>
                  <a:lnTo>
                    <a:pt x="0" y="180"/>
                  </a:lnTo>
                  <a:lnTo>
                    <a:pt x="0" y="0"/>
                  </a:lnTo>
                  <a:lnTo>
                    <a:pt x="1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3" name="PA-íSḻiďé">
              <a:extLst>
                <a:ext uri="{FF2B5EF4-FFF2-40B4-BE49-F238E27FC236}">
                  <a16:creationId xmlns:a16="http://schemas.microsoft.com/office/drawing/2014/main" id="{A2AD59A5-8DA8-4351-B923-8A1046BDA83E}"/>
                </a:ext>
              </a:extLst>
            </p:cNvPr>
            <p:cNvSpPr/>
            <p:nvPr>
              <p:custDataLst>
                <p:tags r:id="rId36"/>
              </p:custDataLst>
            </p:nvPr>
          </p:nvSpPr>
          <p:spPr bwMode="auto">
            <a:xfrm>
              <a:off x="3008597" y="3110828"/>
              <a:ext cx="137230" cy="153226"/>
            </a:xfrm>
            <a:custGeom>
              <a:avLst/>
              <a:gdLst>
                <a:gd name="T0" fmla="*/ 69 w 69"/>
                <a:gd name="T1" fmla="*/ 39 h 77"/>
                <a:gd name="T2" fmla="*/ 66 w 69"/>
                <a:gd name="T3" fmla="*/ 54 h 77"/>
                <a:gd name="T4" fmla="*/ 58 w 69"/>
                <a:gd name="T5" fmla="*/ 66 h 77"/>
                <a:gd name="T6" fmla="*/ 46 w 69"/>
                <a:gd name="T7" fmla="*/ 74 h 77"/>
                <a:gd name="T8" fmla="*/ 30 w 69"/>
                <a:gd name="T9" fmla="*/ 77 h 77"/>
                <a:gd name="T10" fmla="*/ 0 w 69"/>
                <a:gd name="T11" fmla="*/ 77 h 77"/>
                <a:gd name="T12" fmla="*/ 0 w 69"/>
                <a:gd name="T13" fmla="*/ 0 h 77"/>
                <a:gd name="T14" fmla="*/ 30 w 69"/>
                <a:gd name="T15" fmla="*/ 0 h 77"/>
                <a:gd name="T16" fmla="*/ 46 w 69"/>
                <a:gd name="T17" fmla="*/ 3 h 77"/>
                <a:gd name="T18" fmla="*/ 58 w 69"/>
                <a:gd name="T19" fmla="*/ 11 h 77"/>
                <a:gd name="T20" fmla="*/ 66 w 69"/>
                <a:gd name="T21" fmla="*/ 23 h 77"/>
                <a:gd name="T22" fmla="*/ 69 w 69"/>
                <a:gd name="T23" fmla="*/ 39 h 77"/>
                <a:gd name="T24" fmla="*/ 53 w 69"/>
                <a:gd name="T25" fmla="*/ 39 h 77"/>
                <a:gd name="T26" fmla="*/ 51 w 69"/>
                <a:gd name="T27" fmla="*/ 28 h 77"/>
                <a:gd name="T28" fmla="*/ 47 w 69"/>
                <a:gd name="T29" fmla="*/ 20 h 77"/>
                <a:gd name="T30" fmla="*/ 39 w 69"/>
                <a:gd name="T31" fmla="*/ 15 h 77"/>
                <a:gd name="T32" fmla="*/ 30 w 69"/>
                <a:gd name="T33" fmla="*/ 13 h 77"/>
                <a:gd name="T34" fmla="*/ 16 w 69"/>
                <a:gd name="T35" fmla="*/ 13 h 77"/>
                <a:gd name="T36" fmla="*/ 16 w 69"/>
                <a:gd name="T37" fmla="*/ 65 h 77"/>
                <a:gd name="T38" fmla="*/ 30 w 69"/>
                <a:gd name="T39" fmla="*/ 65 h 77"/>
                <a:gd name="T40" fmla="*/ 39 w 69"/>
                <a:gd name="T41" fmla="*/ 63 h 77"/>
                <a:gd name="T42" fmla="*/ 47 w 69"/>
                <a:gd name="T43" fmla="*/ 58 h 77"/>
                <a:gd name="T44" fmla="*/ 51 w 69"/>
                <a:gd name="T45" fmla="*/ 50 h 77"/>
                <a:gd name="T46" fmla="*/ 53 w 69"/>
                <a:gd name="T47" fmla="*/ 39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9" h="77">
                  <a:moveTo>
                    <a:pt x="69" y="39"/>
                  </a:moveTo>
                  <a:cubicBezTo>
                    <a:pt x="69" y="44"/>
                    <a:pt x="68" y="49"/>
                    <a:pt x="66" y="54"/>
                  </a:cubicBezTo>
                  <a:cubicBezTo>
                    <a:pt x="64" y="59"/>
                    <a:pt x="62" y="63"/>
                    <a:pt x="58" y="66"/>
                  </a:cubicBezTo>
                  <a:cubicBezTo>
                    <a:pt x="55" y="70"/>
                    <a:pt x="51" y="72"/>
                    <a:pt x="46" y="74"/>
                  </a:cubicBezTo>
                  <a:cubicBezTo>
                    <a:pt x="41" y="76"/>
                    <a:pt x="36" y="77"/>
                    <a:pt x="3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6" y="0"/>
                    <a:pt x="41" y="1"/>
                    <a:pt x="46" y="3"/>
                  </a:cubicBezTo>
                  <a:cubicBezTo>
                    <a:pt x="51" y="5"/>
                    <a:pt x="55" y="8"/>
                    <a:pt x="58" y="11"/>
                  </a:cubicBezTo>
                  <a:cubicBezTo>
                    <a:pt x="62" y="15"/>
                    <a:pt x="64" y="19"/>
                    <a:pt x="66" y="23"/>
                  </a:cubicBezTo>
                  <a:cubicBezTo>
                    <a:pt x="68" y="28"/>
                    <a:pt x="69" y="33"/>
                    <a:pt x="69" y="39"/>
                  </a:cubicBezTo>
                  <a:close/>
                  <a:moveTo>
                    <a:pt x="53" y="39"/>
                  </a:moveTo>
                  <a:cubicBezTo>
                    <a:pt x="53" y="35"/>
                    <a:pt x="52" y="31"/>
                    <a:pt x="51" y="28"/>
                  </a:cubicBezTo>
                  <a:cubicBezTo>
                    <a:pt x="50" y="25"/>
                    <a:pt x="49" y="22"/>
                    <a:pt x="47" y="20"/>
                  </a:cubicBezTo>
                  <a:cubicBezTo>
                    <a:pt x="45" y="18"/>
                    <a:pt x="42" y="16"/>
                    <a:pt x="39" y="15"/>
                  </a:cubicBezTo>
                  <a:cubicBezTo>
                    <a:pt x="37" y="13"/>
                    <a:pt x="33" y="13"/>
                    <a:pt x="30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6" y="65"/>
                    <a:pt x="16" y="65"/>
                    <a:pt x="16" y="65"/>
                  </a:cubicBezTo>
                  <a:cubicBezTo>
                    <a:pt x="30" y="65"/>
                    <a:pt x="30" y="65"/>
                    <a:pt x="30" y="65"/>
                  </a:cubicBezTo>
                  <a:cubicBezTo>
                    <a:pt x="33" y="65"/>
                    <a:pt x="37" y="64"/>
                    <a:pt x="39" y="63"/>
                  </a:cubicBezTo>
                  <a:cubicBezTo>
                    <a:pt x="42" y="62"/>
                    <a:pt x="45" y="60"/>
                    <a:pt x="47" y="58"/>
                  </a:cubicBezTo>
                  <a:cubicBezTo>
                    <a:pt x="49" y="55"/>
                    <a:pt x="50" y="53"/>
                    <a:pt x="51" y="50"/>
                  </a:cubicBezTo>
                  <a:cubicBezTo>
                    <a:pt x="52" y="46"/>
                    <a:pt x="53" y="43"/>
                    <a:pt x="53" y="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4" name="PA-íşlïḍê">
              <a:extLst>
                <a:ext uri="{FF2B5EF4-FFF2-40B4-BE49-F238E27FC236}">
                  <a16:creationId xmlns:a16="http://schemas.microsoft.com/office/drawing/2014/main" id="{D6359166-6C22-4ED8-9CF2-B313053EE170}"/>
                </a:ext>
              </a:extLst>
            </p:cNvPr>
            <p:cNvSpPr/>
            <p:nvPr>
              <p:custDataLst>
                <p:tags r:id="rId37"/>
              </p:custDataLst>
            </p:nvPr>
          </p:nvSpPr>
          <p:spPr bwMode="auto">
            <a:xfrm>
              <a:off x="3163505" y="3188283"/>
              <a:ext cx="56408" cy="244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5" name="PA-iṧlîḑè">
              <a:extLst>
                <a:ext uri="{FF2B5EF4-FFF2-40B4-BE49-F238E27FC236}">
                  <a16:creationId xmlns:a16="http://schemas.microsoft.com/office/drawing/2014/main" id="{422CE6B2-FB05-4F29-81B9-A83D7DF70437}"/>
                </a:ext>
              </a:extLst>
            </p:cNvPr>
            <p:cNvSpPr/>
            <p:nvPr>
              <p:custDataLst>
                <p:tags r:id="rId38"/>
              </p:custDataLst>
            </p:nvPr>
          </p:nvSpPr>
          <p:spPr bwMode="auto">
            <a:xfrm>
              <a:off x="3247695" y="3110828"/>
              <a:ext cx="137230" cy="153226"/>
            </a:xfrm>
            <a:custGeom>
              <a:avLst/>
              <a:gdLst>
                <a:gd name="T0" fmla="*/ 69 w 69"/>
                <a:gd name="T1" fmla="*/ 39 h 77"/>
                <a:gd name="T2" fmla="*/ 66 w 69"/>
                <a:gd name="T3" fmla="*/ 54 h 77"/>
                <a:gd name="T4" fmla="*/ 58 w 69"/>
                <a:gd name="T5" fmla="*/ 66 h 77"/>
                <a:gd name="T6" fmla="*/ 45 w 69"/>
                <a:gd name="T7" fmla="*/ 74 h 77"/>
                <a:gd name="T8" fmla="*/ 29 w 69"/>
                <a:gd name="T9" fmla="*/ 77 h 77"/>
                <a:gd name="T10" fmla="*/ 0 w 69"/>
                <a:gd name="T11" fmla="*/ 77 h 77"/>
                <a:gd name="T12" fmla="*/ 0 w 69"/>
                <a:gd name="T13" fmla="*/ 0 h 77"/>
                <a:gd name="T14" fmla="*/ 29 w 69"/>
                <a:gd name="T15" fmla="*/ 0 h 77"/>
                <a:gd name="T16" fmla="*/ 45 w 69"/>
                <a:gd name="T17" fmla="*/ 3 h 77"/>
                <a:gd name="T18" fmla="*/ 58 w 69"/>
                <a:gd name="T19" fmla="*/ 11 h 77"/>
                <a:gd name="T20" fmla="*/ 66 w 69"/>
                <a:gd name="T21" fmla="*/ 23 h 77"/>
                <a:gd name="T22" fmla="*/ 69 w 69"/>
                <a:gd name="T23" fmla="*/ 39 h 77"/>
                <a:gd name="T24" fmla="*/ 52 w 69"/>
                <a:gd name="T25" fmla="*/ 39 h 77"/>
                <a:gd name="T26" fmla="*/ 51 w 69"/>
                <a:gd name="T27" fmla="*/ 28 h 77"/>
                <a:gd name="T28" fmla="*/ 46 w 69"/>
                <a:gd name="T29" fmla="*/ 20 h 77"/>
                <a:gd name="T30" fmla="*/ 39 w 69"/>
                <a:gd name="T31" fmla="*/ 15 h 77"/>
                <a:gd name="T32" fmla="*/ 29 w 69"/>
                <a:gd name="T33" fmla="*/ 13 h 77"/>
                <a:gd name="T34" fmla="*/ 16 w 69"/>
                <a:gd name="T35" fmla="*/ 13 h 77"/>
                <a:gd name="T36" fmla="*/ 16 w 69"/>
                <a:gd name="T37" fmla="*/ 65 h 77"/>
                <a:gd name="T38" fmla="*/ 29 w 69"/>
                <a:gd name="T39" fmla="*/ 65 h 77"/>
                <a:gd name="T40" fmla="*/ 39 w 69"/>
                <a:gd name="T41" fmla="*/ 63 h 77"/>
                <a:gd name="T42" fmla="*/ 46 w 69"/>
                <a:gd name="T43" fmla="*/ 58 h 77"/>
                <a:gd name="T44" fmla="*/ 51 w 69"/>
                <a:gd name="T45" fmla="*/ 50 h 77"/>
                <a:gd name="T46" fmla="*/ 52 w 69"/>
                <a:gd name="T47" fmla="*/ 39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9" h="77">
                  <a:moveTo>
                    <a:pt x="69" y="39"/>
                  </a:moveTo>
                  <a:cubicBezTo>
                    <a:pt x="69" y="44"/>
                    <a:pt x="68" y="49"/>
                    <a:pt x="66" y="54"/>
                  </a:cubicBezTo>
                  <a:cubicBezTo>
                    <a:pt x="64" y="59"/>
                    <a:pt x="61" y="63"/>
                    <a:pt x="58" y="66"/>
                  </a:cubicBezTo>
                  <a:cubicBezTo>
                    <a:pt x="54" y="70"/>
                    <a:pt x="50" y="72"/>
                    <a:pt x="45" y="74"/>
                  </a:cubicBezTo>
                  <a:cubicBezTo>
                    <a:pt x="41" y="76"/>
                    <a:pt x="35" y="77"/>
                    <a:pt x="29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35" y="0"/>
                    <a:pt x="41" y="1"/>
                    <a:pt x="45" y="3"/>
                  </a:cubicBezTo>
                  <a:cubicBezTo>
                    <a:pt x="50" y="5"/>
                    <a:pt x="54" y="8"/>
                    <a:pt x="58" y="11"/>
                  </a:cubicBezTo>
                  <a:cubicBezTo>
                    <a:pt x="61" y="15"/>
                    <a:pt x="64" y="19"/>
                    <a:pt x="66" y="23"/>
                  </a:cubicBezTo>
                  <a:cubicBezTo>
                    <a:pt x="68" y="28"/>
                    <a:pt x="69" y="33"/>
                    <a:pt x="69" y="39"/>
                  </a:cubicBezTo>
                  <a:close/>
                  <a:moveTo>
                    <a:pt x="52" y="39"/>
                  </a:moveTo>
                  <a:cubicBezTo>
                    <a:pt x="52" y="35"/>
                    <a:pt x="52" y="31"/>
                    <a:pt x="51" y="28"/>
                  </a:cubicBezTo>
                  <a:cubicBezTo>
                    <a:pt x="50" y="25"/>
                    <a:pt x="48" y="22"/>
                    <a:pt x="46" y="20"/>
                  </a:cubicBezTo>
                  <a:cubicBezTo>
                    <a:pt x="44" y="18"/>
                    <a:pt x="42" y="16"/>
                    <a:pt x="39" y="15"/>
                  </a:cubicBezTo>
                  <a:cubicBezTo>
                    <a:pt x="36" y="13"/>
                    <a:pt x="33" y="13"/>
                    <a:pt x="29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6" y="65"/>
                    <a:pt x="16" y="65"/>
                    <a:pt x="16" y="65"/>
                  </a:cubicBezTo>
                  <a:cubicBezTo>
                    <a:pt x="29" y="65"/>
                    <a:pt x="29" y="65"/>
                    <a:pt x="29" y="65"/>
                  </a:cubicBezTo>
                  <a:cubicBezTo>
                    <a:pt x="33" y="65"/>
                    <a:pt x="36" y="64"/>
                    <a:pt x="39" y="63"/>
                  </a:cubicBezTo>
                  <a:cubicBezTo>
                    <a:pt x="42" y="62"/>
                    <a:pt x="44" y="60"/>
                    <a:pt x="46" y="58"/>
                  </a:cubicBezTo>
                  <a:cubicBezTo>
                    <a:pt x="48" y="55"/>
                    <a:pt x="50" y="53"/>
                    <a:pt x="51" y="50"/>
                  </a:cubicBezTo>
                  <a:cubicBezTo>
                    <a:pt x="52" y="46"/>
                    <a:pt x="52" y="43"/>
                    <a:pt x="52" y="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6" name="PA-ïṥľidê">
              <a:extLst>
                <a:ext uri="{FF2B5EF4-FFF2-40B4-BE49-F238E27FC236}">
                  <a16:creationId xmlns:a16="http://schemas.microsoft.com/office/drawing/2014/main" id="{7FCA7E43-15FE-42CA-807D-701472CAD1D9}"/>
                </a:ext>
              </a:extLst>
            </p:cNvPr>
            <p:cNvSpPr/>
            <p:nvPr>
              <p:custDataLst>
                <p:tags r:id="rId39"/>
              </p:custDataLst>
            </p:nvPr>
          </p:nvSpPr>
          <p:spPr bwMode="auto">
            <a:xfrm>
              <a:off x="3384924" y="3110828"/>
              <a:ext cx="151541" cy="153226"/>
            </a:xfrm>
            <a:custGeom>
              <a:avLst/>
              <a:gdLst>
                <a:gd name="T0" fmla="*/ 76 w 76"/>
                <a:gd name="T1" fmla="*/ 77 h 77"/>
                <a:gd name="T2" fmla="*/ 64 w 76"/>
                <a:gd name="T3" fmla="*/ 77 h 77"/>
                <a:gd name="T4" fmla="*/ 60 w 76"/>
                <a:gd name="T5" fmla="*/ 76 h 77"/>
                <a:gd name="T6" fmla="*/ 58 w 76"/>
                <a:gd name="T7" fmla="*/ 74 h 77"/>
                <a:gd name="T8" fmla="*/ 53 w 76"/>
                <a:gd name="T9" fmla="*/ 59 h 77"/>
                <a:gd name="T10" fmla="*/ 23 w 76"/>
                <a:gd name="T11" fmla="*/ 59 h 77"/>
                <a:gd name="T12" fmla="*/ 17 w 76"/>
                <a:gd name="T13" fmla="*/ 74 h 77"/>
                <a:gd name="T14" fmla="*/ 16 w 76"/>
                <a:gd name="T15" fmla="*/ 76 h 77"/>
                <a:gd name="T16" fmla="*/ 12 w 76"/>
                <a:gd name="T17" fmla="*/ 77 h 77"/>
                <a:gd name="T18" fmla="*/ 0 w 76"/>
                <a:gd name="T19" fmla="*/ 77 h 77"/>
                <a:gd name="T20" fmla="*/ 30 w 76"/>
                <a:gd name="T21" fmla="*/ 0 h 77"/>
                <a:gd name="T22" fmla="*/ 46 w 76"/>
                <a:gd name="T23" fmla="*/ 0 h 77"/>
                <a:gd name="T24" fmla="*/ 76 w 76"/>
                <a:gd name="T25" fmla="*/ 77 h 77"/>
                <a:gd name="T26" fmla="*/ 26 w 76"/>
                <a:gd name="T27" fmla="*/ 48 h 77"/>
                <a:gd name="T28" fmla="*/ 49 w 76"/>
                <a:gd name="T29" fmla="*/ 48 h 77"/>
                <a:gd name="T30" fmla="*/ 41 w 76"/>
                <a:gd name="T31" fmla="*/ 25 h 77"/>
                <a:gd name="T32" fmla="*/ 39 w 76"/>
                <a:gd name="T33" fmla="*/ 20 h 77"/>
                <a:gd name="T34" fmla="*/ 38 w 76"/>
                <a:gd name="T35" fmla="*/ 15 h 77"/>
                <a:gd name="T36" fmla="*/ 36 w 76"/>
                <a:gd name="T37" fmla="*/ 20 h 77"/>
                <a:gd name="T38" fmla="*/ 35 w 76"/>
                <a:gd name="T39" fmla="*/ 25 h 77"/>
                <a:gd name="T40" fmla="*/ 26 w 76"/>
                <a:gd name="T41" fmla="*/ 48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6" h="77">
                  <a:moveTo>
                    <a:pt x="76" y="77"/>
                  </a:moveTo>
                  <a:cubicBezTo>
                    <a:pt x="64" y="77"/>
                    <a:pt x="64" y="77"/>
                    <a:pt x="64" y="77"/>
                  </a:cubicBezTo>
                  <a:cubicBezTo>
                    <a:pt x="62" y="77"/>
                    <a:pt x="61" y="77"/>
                    <a:pt x="60" y="76"/>
                  </a:cubicBezTo>
                  <a:cubicBezTo>
                    <a:pt x="59" y="75"/>
                    <a:pt x="59" y="75"/>
                    <a:pt x="58" y="74"/>
                  </a:cubicBezTo>
                  <a:cubicBezTo>
                    <a:pt x="53" y="59"/>
                    <a:pt x="53" y="59"/>
                    <a:pt x="53" y="59"/>
                  </a:cubicBezTo>
                  <a:cubicBezTo>
                    <a:pt x="23" y="59"/>
                    <a:pt x="23" y="59"/>
                    <a:pt x="23" y="59"/>
                  </a:cubicBezTo>
                  <a:cubicBezTo>
                    <a:pt x="17" y="74"/>
                    <a:pt x="17" y="74"/>
                    <a:pt x="17" y="74"/>
                  </a:cubicBezTo>
                  <a:cubicBezTo>
                    <a:pt x="17" y="74"/>
                    <a:pt x="16" y="75"/>
                    <a:pt x="16" y="76"/>
                  </a:cubicBezTo>
                  <a:cubicBezTo>
                    <a:pt x="15" y="77"/>
                    <a:pt x="14" y="77"/>
                    <a:pt x="12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46" y="0"/>
                    <a:pt x="46" y="0"/>
                    <a:pt x="46" y="0"/>
                  </a:cubicBezTo>
                  <a:lnTo>
                    <a:pt x="76" y="77"/>
                  </a:lnTo>
                  <a:close/>
                  <a:moveTo>
                    <a:pt x="26" y="48"/>
                  </a:moveTo>
                  <a:cubicBezTo>
                    <a:pt x="49" y="48"/>
                    <a:pt x="49" y="48"/>
                    <a:pt x="49" y="48"/>
                  </a:cubicBezTo>
                  <a:cubicBezTo>
                    <a:pt x="41" y="25"/>
                    <a:pt x="41" y="25"/>
                    <a:pt x="41" y="25"/>
                  </a:cubicBezTo>
                  <a:cubicBezTo>
                    <a:pt x="40" y="23"/>
                    <a:pt x="40" y="22"/>
                    <a:pt x="39" y="20"/>
                  </a:cubicBezTo>
                  <a:cubicBezTo>
                    <a:pt x="39" y="19"/>
                    <a:pt x="38" y="17"/>
                    <a:pt x="38" y="15"/>
                  </a:cubicBezTo>
                  <a:cubicBezTo>
                    <a:pt x="37" y="17"/>
                    <a:pt x="37" y="19"/>
                    <a:pt x="36" y="20"/>
                  </a:cubicBezTo>
                  <a:cubicBezTo>
                    <a:pt x="36" y="22"/>
                    <a:pt x="35" y="23"/>
                    <a:pt x="35" y="25"/>
                  </a:cubicBezTo>
                  <a:lnTo>
                    <a:pt x="26" y="4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7" name="PA-íŝḷîḋe">
              <a:extLst>
                <a:ext uri="{FF2B5EF4-FFF2-40B4-BE49-F238E27FC236}">
                  <a16:creationId xmlns:a16="http://schemas.microsoft.com/office/drawing/2014/main" id="{542FED02-B359-40C3-BF51-9A3D012C2919}"/>
                </a:ext>
              </a:extLst>
            </p:cNvPr>
            <p:cNvSpPr/>
            <p:nvPr>
              <p:custDataLst>
                <p:tags r:id="rId40"/>
              </p:custDataLst>
            </p:nvPr>
          </p:nvSpPr>
          <p:spPr bwMode="auto">
            <a:xfrm>
              <a:off x="3516260" y="3110828"/>
              <a:ext cx="141439" cy="153226"/>
            </a:xfrm>
            <a:custGeom>
              <a:avLst/>
              <a:gdLst>
                <a:gd name="T0" fmla="*/ 43 w 71"/>
                <a:gd name="T1" fmla="*/ 48 h 77"/>
                <a:gd name="T2" fmla="*/ 43 w 71"/>
                <a:gd name="T3" fmla="*/ 77 h 77"/>
                <a:gd name="T4" fmla="*/ 28 w 71"/>
                <a:gd name="T5" fmla="*/ 77 h 77"/>
                <a:gd name="T6" fmla="*/ 28 w 71"/>
                <a:gd name="T7" fmla="*/ 48 h 77"/>
                <a:gd name="T8" fmla="*/ 0 w 71"/>
                <a:gd name="T9" fmla="*/ 0 h 77"/>
                <a:gd name="T10" fmla="*/ 14 w 71"/>
                <a:gd name="T11" fmla="*/ 0 h 77"/>
                <a:gd name="T12" fmla="*/ 17 w 71"/>
                <a:gd name="T13" fmla="*/ 1 h 77"/>
                <a:gd name="T14" fmla="*/ 19 w 71"/>
                <a:gd name="T15" fmla="*/ 4 h 77"/>
                <a:gd name="T16" fmla="*/ 32 w 71"/>
                <a:gd name="T17" fmla="*/ 28 h 77"/>
                <a:gd name="T18" fmla="*/ 34 w 71"/>
                <a:gd name="T19" fmla="*/ 33 h 77"/>
                <a:gd name="T20" fmla="*/ 36 w 71"/>
                <a:gd name="T21" fmla="*/ 37 h 77"/>
                <a:gd name="T22" fmla="*/ 40 w 71"/>
                <a:gd name="T23" fmla="*/ 28 h 77"/>
                <a:gd name="T24" fmla="*/ 52 w 71"/>
                <a:gd name="T25" fmla="*/ 4 h 77"/>
                <a:gd name="T26" fmla="*/ 54 w 71"/>
                <a:gd name="T27" fmla="*/ 2 h 77"/>
                <a:gd name="T28" fmla="*/ 57 w 71"/>
                <a:gd name="T29" fmla="*/ 0 h 77"/>
                <a:gd name="T30" fmla="*/ 71 w 71"/>
                <a:gd name="T31" fmla="*/ 0 h 77"/>
                <a:gd name="T32" fmla="*/ 43 w 71"/>
                <a:gd name="T33" fmla="*/ 48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1" h="77">
                  <a:moveTo>
                    <a:pt x="43" y="48"/>
                  </a:moveTo>
                  <a:cubicBezTo>
                    <a:pt x="43" y="77"/>
                    <a:pt x="43" y="77"/>
                    <a:pt x="43" y="77"/>
                  </a:cubicBezTo>
                  <a:cubicBezTo>
                    <a:pt x="28" y="77"/>
                    <a:pt x="28" y="77"/>
                    <a:pt x="28" y="77"/>
                  </a:cubicBezTo>
                  <a:cubicBezTo>
                    <a:pt x="28" y="48"/>
                    <a:pt x="28" y="48"/>
                    <a:pt x="28" y="4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5" y="0"/>
                    <a:pt x="16" y="1"/>
                    <a:pt x="17" y="1"/>
                  </a:cubicBezTo>
                  <a:cubicBezTo>
                    <a:pt x="18" y="2"/>
                    <a:pt x="18" y="3"/>
                    <a:pt x="19" y="4"/>
                  </a:cubicBezTo>
                  <a:cubicBezTo>
                    <a:pt x="32" y="28"/>
                    <a:pt x="32" y="28"/>
                    <a:pt x="32" y="28"/>
                  </a:cubicBezTo>
                  <a:cubicBezTo>
                    <a:pt x="32" y="30"/>
                    <a:pt x="33" y="31"/>
                    <a:pt x="34" y="33"/>
                  </a:cubicBezTo>
                  <a:cubicBezTo>
                    <a:pt x="35" y="34"/>
                    <a:pt x="35" y="35"/>
                    <a:pt x="36" y="37"/>
                  </a:cubicBezTo>
                  <a:cubicBezTo>
                    <a:pt x="37" y="34"/>
                    <a:pt x="38" y="31"/>
                    <a:pt x="40" y="28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2" y="3"/>
                    <a:pt x="53" y="2"/>
                    <a:pt x="54" y="2"/>
                  </a:cubicBezTo>
                  <a:cubicBezTo>
                    <a:pt x="55" y="1"/>
                    <a:pt x="56" y="0"/>
                    <a:pt x="57" y="0"/>
                  </a:cubicBezTo>
                  <a:cubicBezTo>
                    <a:pt x="71" y="0"/>
                    <a:pt x="71" y="0"/>
                    <a:pt x="71" y="0"/>
                  </a:cubicBezTo>
                  <a:lnTo>
                    <a:pt x="43" y="4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8" name="PA-išḻïḍe">
              <a:extLst>
                <a:ext uri="{FF2B5EF4-FFF2-40B4-BE49-F238E27FC236}">
                  <a16:creationId xmlns:a16="http://schemas.microsoft.com/office/drawing/2014/main" id="{E7805C9A-6C79-45F4-B181-F763B7E0FF86}"/>
                </a:ext>
              </a:extLst>
            </p:cNvPr>
            <p:cNvSpPr/>
            <p:nvPr>
              <p:custDataLst>
                <p:tags r:id="rId41"/>
              </p:custDataLst>
            </p:nvPr>
          </p:nvSpPr>
          <p:spPr bwMode="auto">
            <a:xfrm>
              <a:off x="3008597" y="3523358"/>
              <a:ext cx="137230" cy="153226"/>
            </a:xfrm>
            <a:custGeom>
              <a:avLst/>
              <a:gdLst>
                <a:gd name="T0" fmla="*/ 69 w 69"/>
                <a:gd name="T1" fmla="*/ 39 h 77"/>
                <a:gd name="T2" fmla="*/ 66 w 69"/>
                <a:gd name="T3" fmla="*/ 54 h 77"/>
                <a:gd name="T4" fmla="*/ 58 w 69"/>
                <a:gd name="T5" fmla="*/ 66 h 77"/>
                <a:gd name="T6" fmla="*/ 46 w 69"/>
                <a:gd name="T7" fmla="*/ 74 h 77"/>
                <a:gd name="T8" fmla="*/ 30 w 69"/>
                <a:gd name="T9" fmla="*/ 77 h 77"/>
                <a:gd name="T10" fmla="*/ 0 w 69"/>
                <a:gd name="T11" fmla="*/ 77 h 77"/>
                <a:gd name="T12" fmla="*/ 0 w 69"/>
                <a:gd name="T13" fmla="*/ 0 h 77"/>
                <a:gd name="T14" fmla="*/ 30 w 69"/>
                <a:gd name="T15" fmla="*/ 0 h 77"/>
                <a:gd name="T16" fmla="*/ 46 w 69"/>
                <a:gd name="T17" fmla="*/ 3 h 77"/>
                <a:gd name="T18" fmla="*/ 58 w 69"/>
                <a:gd name="T19" fmla="*/ 11 h 77"/>
                <a:gd name="T20" fmla="*/ 66 w 69"/>
                <a:gd name="T21" fmla="*/ 23 h 77"/>
                <a:gd name="T22" fmla="*/ 69 w 69"/>
                <a:gd name="T23" fmla="*/ 39 h 77"/>
                <a:gd name="T24" fmla="*/ 53 w 69"/>
                <a:gd name="T25" fmla="*/ 39 h 77"/>
                <a:gd name="T26" fmla="*/ 51 w 69"/>
                <a:gd name="T27" fmla="*/ 28 h 77"/>
                <a:gd name="T28" fmla="*/ 47 w 69"/>
                <a:gd name="T29" fmla="*/ 20 h 77"/>
                <a:gd name="T30" fmla="*/ 39 w 69"/>
                <a:gd name="T31" fmla="*/ 14 h 77"/>
                <a:gd name="T32" fmla="*/ 30 w 69"/>
                <a:gd name="T33" fmla="*/ 13 h 77"/>
                <a:gd name="T34" fmla="*/ 16 w 69"/>
                <a:gd name="T35" fmla="*/ 13 h 77"/>
                <a:gd name="T36" fmla="*/ 16 w 69"/>
                <a:gd name="T37" fmla="*/ 64 h 77"/>
                <a:gd name="T38" fmla="*/ 30 w 69"/>
                <a:gd name="T39" fmla="*/ 64 h 77"/>
                <a:gd name="T40" fmla="*/ 39 w 69"/>
                <a:gd name="T41" fmla="*/ 63 h 77"/>
                <a:gd name="T42" fmla="*/ 47 w 69"/>
                <a:gd name="T43" fmla="*/ 58 h 77"/>
                <a:gd name="T44" fmla="*/ 51 w 69"/>
                <a:gd name="T45" fmla="*/ 49 h 77"/>
                <a:gd name="T46" fmla="*/ 53 w 69"/>
                <a:gd name="T47" fmla="*/ 39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9" h="77">
                  <a:moveTo>
                    <a:pt x="69" y="39"/>
                  </a:moveTo>
                  <a:cubicBezTo>
                    <a:pt x="69" y="44"/>
                    <a:pt x="68" y="49"/>
                    <a:pt x="66" y="54"/>
                  </a:cubicBezTo>
                  <a:cubicBezTo>
                    <a:pt x="64" y="59"/>
                    <a:pt x="62" y="63"/>
                    <a:pt x="58" y="66"/>
                  </a:cubicBezTo>
                  <a:cubicBezTo>
                    <a:pt x="55" y="69"/>
                    <a:pt x="51" y="72"/>
                    <a:pt x="46" y="74"/>
                  </a:cubicBezTo>
                  <a:cubicBezTo>
                    <a:pt x="41" y="76"/>
                    <a:pt x="36" y="77"/>
                    <a:pt x="3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6" y="0"/>
                    <a:pt x="41" y="1"/>
                    <a:pt x="46" y="3"/>
                  </a:cubicBezTo>
                  <a:cubicBezTo>
                    <a:pt x="51" y="5"/>
                    <a:pt x="55" y="8"/>
                    <a:pt x="58" y="11"/>
                  </a:cubicBezTo>
                  <a:cubicBezTo>
                    <a:pt x="62" y="14"/>
                    <a:pt x="64" y="19"/>
                    <a:pt x="66" y="23"/>
                  </a:cubicBezTo>
                  <a:cubicBezTo>
                    <a:pt x="68" y="28"/>
                    <a:pt x="69" y="33"/>
                    <a:pt x="69" y="39"/>
                  </a:cubicBezTo>
                  <a:close/>
                  <a:moveTo>
                    <a:pt x="53" y="39"/>
                  </a:moveTo>
                  <a:cubicBezTo>
                    <a:pt x="53" y="35"/>
                    <a:pt x="52" y="31"/>
                    <a:pt x="51" y="28"/>
                  </a:cubicBezTo>
                  <a:cubicBezTo>
                    <a:pt x="50" y="25"/>
                    <a:pt x="49" y="22"/>
                    <a:pt x="47" y="20"/>
                  </a:cubicBezTo>
                  <a:cubicBezTo>
                    <a:pt x="45" y="17"/>
                    <a:pt x="42" y="16"/>
                    <a:pt x="39" y="14"/>
                  </a:cubicBezTo>
                  <a:cubicBezTo>
                    <a:pt x="37" y="13"/>
                    <a:pt x="33" y="13"/>
                    <a:pt x="30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6" y="64"/>
                    <a:pt x="16" y="64"/>
                    <a:pt x="16" y="64"/>
                  </a:cubicBezTo>
                  <a:cubicBezTo>
                    <a:pt x="30" y="64"/>
                    <a:pt x="30" y="64"/>
                    <a:pt x="30" y="64"/>
                  </a:cubicBezTo>
                  <a:cubicBezTo>
                    <a:pt x="33" y="64"/>
                    <a:pt x="37" y="64"/>
                    <a:pt x="39" y="63"/>
                  </a:cubicBezTo>
                  <a:cubicBezTo>
                    <a:pt x="42" y="62"/>
                    <a:pt x="45" y="60"/>
                    <a:pt x="47" y="58"/>
                  </a:cubicBezTo>
                  <a:cubicBezTo>
                    <a:pt x="49" y="55"/>
                    <a:pt x="50" y="53"/>
                    <a:pt x="51" y="49"/>
                  </a:cubicBezTo>
                  <a:cubicBezTo>
                    <a:pt x="52" y="46"/>
                    <a:pt x="53" y="43"/>
                    <a:pt x="53" y="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9" name="PA-iṧľïḓe">
              <a:extLst>
                <a:ext uri="{FF2B5EF4-FFF2-40B4-BE49-F238E27FC236}">
                  <a16:creationId xmlns:a16="http://schemas.microsoft.com/office/drawing/2014/main" id="{55AF8B7E-C65C-45BC-9A27-0278788B6FBC}"/>
                </a:ext>
              </a:extLst>
            </p:cNvPr>
            <p:cNvSpPr/>
            <p:nvPr>
              <p:custDataLst>
                <p:tags r:id="rId42"/>
              </p:custDataLst>
            </p:nvPr>
          </p:nvSpPr>
          <p:spPr bwMode="auto">
            <a:xfrm>
              <a:off x="3145826" y="3523358"/>
              <a:ext cx="151541" cy="153226"/>
            </a:xfrm>
            <a:custGeom>
              <a:avLst/>
              <a:gdLst>
                <a:gd name="T0" fmla="*/ 76 w 76"/>
                <a:gd name="T1" fmla="*/ 77 h 77"/>
                <a:gd name="T2" fmla="*/ 64 w 76"/>
                <a:gd name="T3" fmla="*/ 77 h 77"/>
                <a:gd name="T4" fmla="*/ 60 w 76"/>
                <a:gd name="T5" fmla="*/ 76 h 77"/>
                <a:gd name="T6" fmla="*/ 59 w 76"/>
                <a:gd name="T7" fmla="*/ 73 h 77"/>
                <a:gd name="T8" fmla="*/ 53 w 76"/>
                <a:gd name="T9" fmla="*/ 59 h 77"/>
                <a:gd name="T10" fmla="*/ 23 w 76"/>
                <a:gd name="T11" fmla="*/ 59 h 77"/>
                <a:gd name="T12" fmla="*/ 18 w 76"/>
                <a:gd name="T13" fmla="*/ 73 h 77"/>
                <a:gd name="T14" fmla="*/ 16 w 76"/>
                <a:gd name="T15" fmla="*/ 76 h 77"/>
                <a:gd name="T16" fmla="*/ 13 w 76"/>
                <a:gd name="T17" fmla="*/ 77 h 77"/>
                <a:gd name="T18" fmla="*/ 0 w 76"/>
                <a:gd name="T19" fmla="*/ 77 h 77"/>
                <a:gd name="T20" fmla="*/ 30 w 76"/>
                <a:gd name="T21" fmla="*/ 0 h 77"/>
                <a:gd name="T22" fmla="*/ 46 w 76"/>
                <a:gd name="T23" fmla="*/ 0 h 77"/>
                <a:gd name="T24" fmla="*/ 76 w 76"/>
                <a:gd name="T25" fmla="*/ 77 h 77"/>
                <a:gd name="T26" fmla="*/ 27 w 76"/>
                <a:gd name="T27" fmla="*/ 48 h 77"/>
                <a:gd name="T28" fmla="*/ 50 w 76"/>
                <a:gd name="T29" fmla="*/ 48 h 77"/>
                <a:gd name="T30" fmla="*/ 41 w 76"/>
                <a:gd name="T31" fmla="*/ 24 h 77"/>
                <a:gd name="T32" fmla="*/ 40 w 76"/>
                <a:gd name="T33" fmla="*/ 20 h 77"/>
                <a:gd name="T34" fmla="*/ 38 w 76"/>
                <a:gd name="T35" fmla="*/ 15 h 77"/>
                <a:gd name="T36" fmla="*/ 37 w 76"/>
                <a:gd name="T37" fmla="*/ 20 h 77"/>
                <a:gd name="T38" fmla="*/ 35 w 76"/>
                <a:gd name="T39" fmla="*/ 24 h 77"/>
                <a:gd name="T40" fmla="*/ 27 w 76"/>
                <a:gd name="T41" fmla="*/ 48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6" h="77">
                  <a:moveTo>
                    <a:pt x="76" y="77"/>
                  </a:moveTo>
                  <a:cubicBezTo>
                    <a:pt x="64" y="77"/>
                    <a:pt x="64" y="77"/>
                    <a:pt x="64" y="77"/>
                  </a:cubicBezTo>
                  <a:cubicBezTo>
                    <a:pt x="62" y="77"/>
                    <a:pt x="61" y="77"/>
                    <a:pt x="60" y="76"/>
                  </a:cubicBezTo>
                  <a:cubicBezTo>
                    <a:pt x="60" y="75"/>
                    <a:pt x="59" y="74"/>
                    <a:pt x="59" y="73"/>
                  </a:cubicBezTo>
                  <a:cubicBezTo>
                    <a:pt x="53" y="59"/>
                    <a:pt x="53" y="59"/>
                    <a:pt x="53" y="59"/>
                  </a:cubicBezTo>
                  <a:cubicBezTo>
                    <a:pt x="23" y="59"/>
                    <a:pt x="23" y="59"/>
                    <a:pt x="23" y="59"/>
                  </a:cubicBezTo>
                  <a:cubicBezTo>
                    <a:pt x="18" y="73"/>
                    <a:pt x="18" y="73"/>
                    <a:pt x="18" y="73"/>
                  </a:cubicBezTo>
                  <a:cubicBezTo>
                    <a:pt x="17" y="74"/>
                    <a:pt x="17" y="75"/>
                    <a:pt x="16" y="76"/>
                  </a:cubicBezTo>
                  <a:cubicBezTo>
                    <a:pt x="15" y="77"/>
                    <a:pt x="14" y="77"/>
                    <a:pt x="13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46" y="0"/>
                    <a:pt x="46" y="0"/>
                    <a:pt x="46" y="0"/>
                  </a:cubicBezTo>
                  <a:lnTo>
                    <a:pt x="76" y="77"/>
                  </a:lnTo>
                  <a:close/>
                  <a:moveTo>
                    <a:pt x="27" y="48"/>
                  </a:moveTo>
                  <a:cubicBezTo>
                    <a:pt x="50" y="48"/>
                    <a:pt x="50" y="48"/>
                    <a:pt x="50" y="48"/>
                  </a:cubicBezTo>
                  <a:cubicBezTo>
                    <a:pt x="41" y="24"/>
                    <a:pt x="41" y="24"/>
                    <a:pt x="41" y="24"/>
                  </a:cubicBezTo>
                  <a:cubicBezTo>
                    <a:pt x="41" y="23"/>
                    <a:pt x="40" y="22"/>
                    <a:pt x="40" y="20"/>
                  </a:cubicBezTo>
                  <a:cubicBezTo>
                    <a:pt x="39" y="18"/>
                    <a:pt x="39" y="17"/>
                    <a:pt x="38" y="15"/>
                  </a:cubicBezTo>
                  <a:cubicBezTo>
                    <a:pt x="38" y="17"/>
                    <a:pt x="37" y="18"/>
                    <a:pt x="37" y="20"/>
                  </a:cubicBezTo>
                  <a:cubicBezTo>
                    <a:pt x="36" y="22"/>
                    <a:pt x="36" y="23"/>
                    <a:pt x="35" y="24"/>
                  </a:cubicBezTo>
                  <a:lnTo>
                    <a:pt x="27" y="4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0" name="PA-íṣ1ïdê">
              <a:extLst>
                <a:ext uri="{FF2B5EF4-FFF2-40B4-BE49-F238E27FC236}">
                  <a16:creationId xmlns:a16="http://schemas.microsoft.com/office/drawing/2014/main" id="{FBC1FAE8-E6E1-4725-B2EC-60AEB26FF73C}"/>
                </a:ext>
              </a:extLst>
            </p:cNvPr>
            <p:cNvSpPr/>
            <p:nvPr>
              <p:custDataLst>
                <p:tags r:id="rId43"/>
              </p:custDataLst>
            </p:nvPr>
          </p:nvSpPr>
          <p:spPr bwMode="auto">
            <a:xfrm>
              <a:off x="3283055" y="3523358"/>
              <a:ext cx="122075" cy="153226"/>
            </a:xfrm>
            <a:custGeom>
              <a:avLst/>
              <a:gdLst>
                <a:gd name="T0" fmla="*/ 145 w 145"/>
                <a:gd name="T1" fmla="*/ 0 h 182"/>
                <a:gd name="T2" fmla="*/ 145 w 145"/>
                <a:gd name="T3" fmla="*/ 30 h 182"/>
                <a:gd name="T4" fmla="*/ 93 w 145"/>
                <a:gd name="T5" fmla="*/ 30 h 182"/>
                <a:gd name="T6" fmla="*/ 93 w 145"/>
                <a:gd name="T7" fmla="*/ 182 h 182"/>
                <a:gd name="T8" fmla="*/ 55 w 145"/>
                <a:gd name="T9" fmla="*/ 182 h 182"/>
                <a:gd name="T10" fmla="*/ 55 w 145"/>
                <a:gd name="T11" fmla="*/ 30 h 182"/>
                <a:gd name="T12" fmla="*/ 0 w 145"/>
                <a:gd name="T13" fmla="*/ 30 h 182"/>
                <a:gd name="T14" fmla="*/ 0 w 145"/>
                <a:gd name="T15" fmla="*/ 0 h 182"/>
                <a:gd name="T16" fmla="*/ 145 w 145"/>
                <a:gd name="T17" fmla="*/ 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5" h="182">
                  <a:moveTo>
                    <a:pt x="145" y="0"/>
                  </a:moveTo>
                  <a:lnTo>
                    <a:pt x="145" y="30"/>
                  </a:lnTo>
                  <a:lnTo>
                    <a:pt x="93" y="30"/>
                  </a:lnTo>
                  <a:lnTo>
                    <a:pt x="93" y="182"/>
                  </a:lnTo>
                  <a:lnTo>
                    <a:pt x="55" y="182"/>
                  </a:lnTo>
                  <a:lnTo>
                    <a:pt x="55" y="30"/>
                  </a:lnTo>
                  <a:lnTo>
                    <a:pt x="0" y="30"/>
                  </a:lnTo>
                  <a:lnTo>
                    <a:pt x="0" y="0"/>
                  </a:lnTo>
                  <a:lnTo>
                    <a:pt x="14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1" name="PA-ïsļíḑé">
              <a:extLst>
                <a:ext uri="{FF2B5EF4-FFF2-40B4-BE49-F238E27FC236}">
                  <a16:creationId xmlns:a16="http://schemas.microsoft.com/office/drawing/2014/main" id="{DACC45F2-81BB-4CCF-A4B0-48B9B0815308}"/>
                </a:ext>
              </a:extLst>
            </p:cNvPr>
            <p:cNvSpPr/>
            <p:nvPr>
              <p:custDataLst>
                <p:tags r:id="rId44"/>
              </p:custDataLst>
            </p:nvPr>
          </p:nvSpPr>
          <p:spPr bwMode="auto">
            <a:xfrm>
              <a:off x="3422810" y="3523358"/>
              <a:ext cx="97661" cy="153226"/>
            </a:xfrm>
            <a:custGeom>
              <a:avLst/>
              <a:gdLst>
                <a:gd name="T0" fmla="*/ 116 w 116"/>
                <a:gd name="T1" fmla="*/ 0 h 182"/>
                <a:gd name="T2" fmla="*/ 116 w 116"/>
                <a:gd name="T3" fmla="*/ 30 h 182"/>
                <a:gd name="T4" fmla="*/ 38 w 116"/>
                <a:gd name="T5" fmla="*/ 30 h 182"/>
                <a:gd name="T6" fmla="*/ 38 w 116"/>
                <a:gd name="T7" fmla="*/ 75 h 182"/>
                <a:gd name="T8" fmla="*/ 99 w 116"/>
                <a:gd name="T9" fmla="*/ 75 h 182"/>
                <a:gd name="T10" fmla="*/ 99 w 116"/>
                <a:gd name="T11" fmla="*/ 104 h 182"/>
                <a:gd name="T12" fmla="*/ 38 w 116"/>
                <a:gd name="T13" fmla="*/ 104 h 182"/>
                <a:gd name="T14" fmla="*/ 38 w 116"/>
                <a:gd name="T15" fmla="*/ 151 h 182"/>
                <a:gd name="T16" fmla="*/ 116 w 116"/>
                <a:gd name="T17" fmla="*/ 151 h 182"/>
                <a:gd name="T18" fmla="*/ 116 w 116"/>
                <a:gd name="T19" fmla="*/ 182 h 182"/>
                <a:gd name="T20" fmla="*/ 0 w 116"/>
                <a:gd name="T21" fmla="*/ 182 h 182"/>
                <a:gd name="T22" fmla="*/ 0 w 116"/>
                <a:gd name="T23" fmla="*/ 0 h 182"/>
                <a:gd name="T24" fmla="*/ 116 w 116"/>
                <a:gd name="T25" fmla="*/ 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6" h="182">
                  <a:moveTo>
                    <a:pt x="116" y="0"/>
                  </a:moveTo>
                  <a:lnTo>
                    <a:pt x="116" y="30"/>
                  </a:lnTo>
                  <a:lnTo>
                    <a:pt x="38" y="30"/>
                  </a:lnTo>
                  <a:lnTo>
                    <a:pt x="38" y="75"/>
                  </a:lnTo>
                  <a:lnTo>
                    <a:pt x="99" y="75"/>
                  </a:lnTo>
                  <a:lnTo>
                    <a:pt x="99" y="104"/>
                  </a:lnTo>
                  <a:lnTo>
                    <a:pt x="38" y="104"/>
                  </a:lnTo>
                  <a:lnTo>
                    <a:pt x="38" y="151"/>
                  </a:lnTo>
                  <a:lnTo>
                    <a:pt x="116" y="151"/>
                  </a:lnTo>
                  <a:lnTo>
                    <a:pt x="116" y="182"/>
                  </a:lnTo>
                  <a:lnTo>
                    <a:pt x="0" y="182"/>
                  </a:lnTo>
                  <a:lnTo>
                    <a:pt x="0" y="0"/>
                  </a:lnTo>
                  <a:lnTo>
                    <a:pt x="1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2" name="PA-îśḻïďe">
              <a:extLst>
                <a:ext uri="{FF2B5EF4-FFF2-40B4-BE49-F238E27FC236}">
                  <a16:creationId xmlns:a16="http://schemas.microsoft.com/office/drawing/2014/main" id="{8B615276-F979-484A-AC64-2D4E8A392876}"/>
                </a:ext>
              </a:extLst>
            </p:cNvPr>
            <p:cNvSpPr/>
            <p:nvPr>
              <p:custDataLst>
                <p:tags r:id="rId45"/>
              </p:custDataLst>
            </p:nvPr>
          </p:nvSpPr>
          <p:spPr bwMode="auto">
            <a:xfrm>
              <a:off x="5268250" y="2699981"/>
              <a:ext cx="122075" cy="151541"/>
            </a:xfrm>
            <a:custGeom>
              <a:avLst/>
              <a:gdLst>
                <a:gd name="T0" fmla="*/ 145 w 145"/>
                <a:gd name="T1" fmla="*/ 0 h 180"/>
                <a:gd name="T2" fmla="*/ 145 w 145"/>
                <a:gd name="T3" fmla="*/ 29 h 180"/>
                <a:gd name="T4" fmla="*/ 93 w 145"/>
                <a:gd name="T5" fmla="*/ 29 h 180"/>
                <a:gd name="T6" fmla="*/ 93 w 145"/>
                <a:gd name="T7" fmla="*/ 180 h 180"/>
                <a:gd name="T8" fmla="*/ 55 w 145"/>
                <a:gd name="T9" fmla="*/ 180 h 180"/>
                <a:gd name="T10" fmla="*/ 55 w 145"/>
                <a:gd name="T11" fmla="*/ 29 h 180"/>
                <a:gd name="T12" fmla="*/ 0 w 145"/>
                <a:gd name="T13" fmla="*/ 29 h 180"/>
                <a:gd name="T14" fmla="*/ 0 w 145"/>
                <a:gd name="T15" fmla="*/ 0 h 180"/>
                <a:gd name="T16" fmla="*/ 145 w 145"/>
                <a:gd name="T17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5" h="180">
                  <a:moveTo>
                    <a:pt x="145" y="0"/>
                  </a:moveTo>
                  <a:lnTo>
                    <a:pt x="145" y="29"/>
                  </a:lnTo>
                  <a:lnTo>
                    <a:pt x="93" y="29"/>
                  </a:lnTo>
                  <a:lnTo>
                    <a:pt x="93" y="180"/>
                  </a:lnTo>
                  <a:lnTo>
                    <a:pt x="55" y="180"/>
                  </a:lnTo>
                  <a:lnTo>
                    <a:pt x="55" y="29"/>
                  </a:lnTo>
                  <a:lnTo>
                    <a:pt x="0" y="29"/>
                  </a:lnTo>
                  <a:lnTo>
                    <a:pt x="0" y="0"/>
                  </a:lnTo>
                  <a:lnTo>
                    <a:pt x="14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3" name="PA-ïŝļiḑé">
              <a:extLst>
                <a:ext uri="{FF2B5EF4-FFF2-40B4-BE49-F238E27FC236}">
                  <a16:creationId xmlns:a16="http://schemas.microsoft.com/office/drawing/2014/main" id="{6B0B5E50-DBA4-442B-80DA-D8BF826BCB32}"/>
                </a:ext>
              </a:extLst>
            </p:cNvPr>
            <p:cNvSpPr/>
            <p:nvPr>
              <p:custDataLst>
                <p:tags r:id="rId46"/>
              </p:custDataLst>
            </p:nvPr>
          </p:nvSpPr>
          <p:spPr bwMode="auto">
            <a:xfrm>
              <a:off x="5408005" y="2699981"/>
              <a:ext cx="31992" cy="15154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4" name="PA-i$ľiḑê">
              <a:extLst>
                <a:ext uri="{FF2B5EF4-FFF2-40B4-BE49-F238E27FC236}">
                  <a16:creationId xmlns:a16="http://schemas.microsoft.com/office/drawing/2014/main" id="{1AB48052-C984-4D23-A38F-9575FA7EEFFB}"/>
                </a:ext>
              </a:extLst>
            </p:cNvPr>
            <p:cNvSpPr/>
            <p:nvPr>
              <p:custDataLst>
                <p:tags r:id="rId47"/>
              </p:custDataLst>
            </p:nvPr>
          </p:nvSpPr>
          <p:spPr bwMode="auto">
            <a:xfrm>
              <a:off x="5471989" y="2699981"/>
              <a:ext cx="169222" cy="151541"/>
            </a:xfrm>
            <a:custGeom>
              <a:avLst/>
              <a:gdLst>
                <a:gd name="T0" fmla="*/ 41 w 85"/>
                <a:gd name="T1" fmla="*/ 47 h 76"/>
                <a:gd name="T2" fmla="*/ 43 w 85"/>
                <a:gd name="T3" fmla="*/ 51 h 76"/>
                <a:gd name="T4" fmla="*/ 44 w 85"/>
                <a:gd name="T5" fmla="*/ 47 h 76"/>
                <a:gd name="T6" fmla="*/ 46 w 85"/>
                <a:gd name="T7" fmla="*/ 43 h 76"/>
                <a:gd name="T8" fmla="*/ 67 w 85"/>
                <a:gd name="T9" fmla="*/ 2 h 76"/>
                <a:gd name="T10" fmla="*/ 69 w 85"/>
                <a:gd name="T11" fmla="*/ 1 h 76"/>
                <a:gd name="T12" fmla="*/ 70 w 85"/>
                <a:gd name="T13" fmla="*/ 0 h 76"/>
                <a:gd name="T14" fmla="*/ 71 w 85"/>
                <a:gd name="T15" fmla="*/ 0 h 76"/>
                <a:gd name="T16" fmla="*/ 73 w 85"/>
                <a:gd name="T17" fmla="*/ 0 h 76"/>
                <a:gd name="T18" fmla="*/ 85 w 85"/>
                <a:gd name="T19" fmla="*/ 0 h 76"/>
                <a:gd name="T20" fmla="*/ 85 w 85"/>
                <a:gd name="T21" fmla="*/ 76 h 76"/>
                <a:gd name="T22" fmla="*/ 71 w 85"/>
                <a:gd name="T23" fmla="*/ 76 h 76"/>
                <a:gd name="T24" fmla="*/ 71 w 85"/>
                <a:gd name="T25" fmla="*/ 29 h 76"/>
                <a:gd name="T26" fmla="*/ 71 w 85"/>
                <a:gd name="T27" fmla="*/ 26 h 76"/>
                <a:gd name="T28" fmla="*/ 71 w 85"/>
                <a:gd name="T29" fmla="*/ 23 h 76"/>
                <a:gd name="T30" fmla="*/ 49 w 85"/>
                <a:gd name="T31" fmla="*/ 64 h 76"/>
                <a:gd name="T32" fmla="*/ 44 w 85"/>
                <a:gd name="T33" fmla="*/ 68 h 76"/>
                <a:gd name="T34" fmla="*/ 42 w 85"/>
                <a:gd name="T35" fmla="*/ 68 h 76"/>
                <a:gd name="T36" fmla="*/ 38 w 85"/>
                <a:gd name="T37" fmla="*/ 67 h 76"/>
                <a:gd name="T38" fmla="*/ 36 w 85"/>
                <a:gd name="T39" fmla="*/ 64 h 76"/>
                <a:gd name="T40" fmla="*/ 14 w 85"/>
                <a:gd name="T41" fmla="*/ 22 h 76"/>
                <a:gd name="T42" fmla="*/ 14 w 85"/>
                <a:gd name="T43" fmla="*/ 26 h 76"/>
                <a:gd name="T44" fmla="*/ 14 w 85"/>
                <a:gd name="T45" fmla="*/ 29 h 76"/>
                <a:gd name="T46" fmla="*/ 14 w 85"/>
                <a:gd name="T47" fmla="*/ 76 h 76"/>
                <a:gd name="T48" fmla="*/ 0 w 85"/>
                <a:gd name="T49" fmla="*/ 76 h 76"/>
                <a:gd name="T50" fmla="*/ 0 w 85"/>
                <a:gd name="T51" fmla="*/ 0 h 76"/>
                <a:gd name="T52" fmla="*/ 12 w 85"/>
                <a:gd name="T53" fmla="*/ 0 h 76"/>
                <a:gd name="T54" fmla="*/ 14 w 85"/>
                <a:gd name="T55" fmla="*/ 0 h 76"/>
                <a:gd name="T56" fmla="*/ 16 w 85"/>
                <a:gd name="T57" fmla="*/ 0 h 76"/>
                <a:gd name="T58" fmla="*/ 17 w 85"/>
                <a:gd name="T59" fmla="*/ 1 h 76"/>
                <a:gd name="T60" fmla="*/ 18 w 85"/>
                <a:gd name="T61" fmla="*/ 2 h 76"/>
                <a:gd name="T62" fmla="*/ 39 w 85"/>
                <a:gd name="T63" fmla="*/ 43 h 76"/>
                <a:gd name="T64" fmla="*/ 41 w 85"/>
                <a:gd name="T65" fmla="*/ 47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5" h="76">
                  <a:moveTo>
                    <a:pt x="41" y="47"/>
                  </a:moveTo>
                  <a:cubicBezTo>
                    <a:pt x="42" y="48"/>
                    <a:pt x="42" y="49"/>
                    <a:pt x="43" y="51"/>
                  </a:cubicBezTo>
                  <a:cubicBezTo>
                    <a:pt x="43" y="49"/>
                    <a:pt x="44" y="48"/>
                    <a:pt x="44" y="47"/>
                  </a:cubicBezTo>
                  <a:cubicBezTo>
                    <a:pt x="45" y="45"/>
                    <a:pt x="46" y="44"/>
                    <a:pt x="46" y="43"/>
                  </a:cubicBezTo>
                  <a:cubicBezTo>
                    <a:pt x="67" y="2"/>
                    <a:pt x="67" y="2"/>
                    <a:pt x="67" y="2"/>
                  </a:cubicBezTo>
                  <a:cubicBezTo>
                    <a:pt x="68" y="1"/>
                    <a:pt x="68" y="1"/>
                    <a:pt x="69" y="1"/>
                  </a:cubicBezTo>
                  <a:cubicBezTo>
                    <a:pt x="69" y="0"/>
                    <a:pt x="69" y="0"/>
                    <a:pt x="70" y="0"/>
                  </a:cubicBezTo>
                  <a:cubicBezTo>
                    <a:pt x="70" y="0"/>
                    <a:pt x="70" y="0"/>
                    <a:pt x="71" y="0"/>
                  </a:cubicBezTo>
                  <a:cubicBezTo>
                    <a:pt x="72" y="0"/>
                    <a:pt x="72" y="0"/>
                    <a:pt x="73" y="0"/>
                  </a:cubicBezTo>
                  <a:cubicBezTo>
                    <a:pt x="85" y="0"/>
                    <a:pt x="85" y="0"/>
                    <a:pt x="85" y="0"/>
                  </a:cubicBezTo>
                  <a:cubicBezTo>
                    <a:pt x="85" y="76"/>
                    <a:pt x="85" y="76"/>
                    <a:pt x="85" y="76"/>
                  </a:cubicBezTo>
                  <a:cubicBezTo>
                    <a:pt x="71" y="76"/>
                    <a:pt x="71" y="76"/>
                    <a:pt x="71" y="76"/>
                  </a:cubicBezTo>
                  <a:cubicBezTo>
                    <a:pt x="71" y="29"/>
                    <a:pt x="71" y="29"/>
                    <a:pt x="71" y="29"/>
                  </a:cubicBezTo>
                  <a:cubicBezTo>
                    <a:pt x="71" y="28"/>
                    <a:pt x="71" y="27"/>
                    <a:pt x="71" y="26"/>
                  </a:cubicBezTo>
                  <a:cubicBezTo>
                    <a:pt x="71" y="25"/>
                    <a:pt x="71" y="24"/>
                    <a:pt x="71" y="23"/>
                  </a:cubicBezTo>
                  <a:cubicBezTo>
                    <a:pt x="49" y="64"/>
                    <a:pt x="49" y="64"/>
                    <a:pt x="49" y="64"/>
                  </a:cubicBezTo>
                  <a:cubicBezTo>
                    <a:pt x="48" y="66"/>
                    <a:pt x="46" y="68"/>
                    <a:pt x="44" y="68"/>
                  </a:cubicBezTo>
                  <a:cubicBezTo>
                    <a:pt x="42" y="68"/>
                    <a:pt x="42" y="68"/>
                    <a:pt x="42" y="68"/>
                  </a:cubicBezTo>
                  <a:cubicBezTo>
                    <a:pt x="40" y="68"/>
                    <a:pt x="39" y="67"/>
                    <a:pt x="38" y="67"/>
                  </a:cubicBezTo>
                  <a:cubicBezTo>
                    <a:pt x="37" y="66"/>
                    <a:pt x="37" y="65"/>
                    <a:pt x="36" y="64"/>
                  </a:cubicBezTo>
                  <a:cubicBezTo>
                    <a:pt x="14" y="22"/>
                    <a:pt x="14" y="22"/>
                    <a:pt x="14" y="22"/>
                  </a:cubicBezTo>
                  <a:cubicBezTo>
                    <a:pt x="14" y="24"/>
                    <a:pt x="14" y="25"/>
                    <a:pt x="14" y="26"/>
                  </a:cubicBezTo>
                  <a:cubicBezTo>
                    <a:pt x="14" y="27"/>
                    <a:pt x="14" y="28"/>
                    <a:pt x="14" y="29"/>
                  </a:cubicBezTo>
                  <a:cubicBezTo>
                    <a:pt x="14" y="76"/>
                    <a:pt x="14" y="76"/>
                    <a:pt x="14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5" y="0"/>
                    <a:pt x="15" y="0"/>
                    <a:pt x="16" y="0"/>
                  </a:cubicBezTo>
                  <a:cubicBezTo>
                    <a:pt x="16" y="0"/>
                    <a:pt x="16" y="0"/>
                    <a:pt x="17" y="1"/>
                  </a:cubicBezTo>
                  <a:cubicBezTo>
                    <a:pt x="17" y="1"/>
                    <a:pt x="17" y="1"/>
                    <a:pt x="18" y="2"/>
                  </a:cubicBezTo>
                  <a:cubicBezTo>
                    <a:pt x="39" y="43"/>
                    <a:pt x="39" y="43"/>
                    <a:pt x="39" y="43"/>
                  </a:cubicBezTo>
                  <a:cubicBezTo>
                    <a:pt x="40" y="44"/>
                    <a:pt x="40" y="45"/>
                    <a:pt x="41" y="4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5" name="PA-ïṧḷiďé">
              <a:extLst>
                <a:ext uri="{FF2B5EF4-FFF2-40B4-BE49-F238E27FC236}">
                  <a16:creationId xmlns:a16="http://schemas.microsoft.com/office/drawing/2014/main" id="{9B22EBC3-39D5-4014-B798-EA498984FDB8}"/>
                </a:ext>
              </a:extLst>
            </p:cNvPr>
            <p:cNvSpPr/>
            <p:nvPr>
              <p:custDataLst>
                <p:tags r:id="rId48"/>
              </p:custDataLst>
            </p:nvPr>
          </p:nvSpPr>
          <p:spPr bwMode="auto">
            <a:xfrm>
              <a:off x="5673203" y="2699981"/>
              <a:ext cx="97661" cy="151541"/>
            </a:xfrm>
            <a:custGeom>
              <a:avLst/>
              <a:gdLst>
                <a:gd name="T0" fmla="*/ 116 w 116"/>
                <a:gd name="T1" fmla="*/ 0 h 180"/>
                <a:gd name="T2" fmla="*/ 116 w 116"/>
                <a:gd name="T3" fmla="*/ 29 h 180"/>
                <a:gd name="T4" fmla="*/ 37 w 116"/>
                <a:gd name="T5" fmla="*/ 29 h 180"/>
                <a:gd name="T6" fmla="*/ 37 w 116"/>
                <a:gd name="T7" fmla="*/ 76 h 180"/>
                <a:gd name="T8" fmla="*/ 97 w 116"/>
                <a:gd name="T9" fmla="*/ 76 h 180"/>
                <a:gd name="T10" fmla="*/ 97 w 116"/>
                <a:gd name="T11" fmla="*/ 104 h 180"/>
                <a:gd name="T12" fmla="*/ 37 w 116"/>
                <a:gd name="T13" fmla="*/ 104 h 180"/>
                <a:gd name="T14" fmla="*/ 37 w 116"/>
                <a:gd name="T15" fmla="*/ 152 h 180"/>
                <a:gd name="T16" fmla="*/ 116 w 116"/>
                <a:gd name="T17" fmla="*/ 152 h 180"/>
                <a:gd name="T18" fmla="*/ 116 w 116"/>
                <a:gd name="T19" fmla="*/ 180 h 180"/>
                <a:gd name="T20" fmla="*/ 0 w 116"/>
                <a:gd name="T21" fmla="*/ 180 h 180"/>
                <a:gd name="T22" fmla="*/ 0 w 116"/>
                <a:gd name="T23" fmla="*/ 0 h 180"/>
                <a:gd name="T24" fmla="*/ 116 w 116"/>
                <a:gd name="T25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6" h="180">
                  <a:moveTo>
                    <a:pt x="116" y="0"/>
                  </a:moveTo>
                  <a:lnTo>
                    <a:pt x="116" y="29"/>
                  </a:lnTo>
                  <a:lnTo>
                    <a:pt x="37" y="29"/>
                  </a:lnTo>
                  <a:lnTo>
                    <a:pt x="37" y="76"/>
                  </a:lnTo>
                  <a:lnTo>
                    <a:pt x="97" y="76"/>
                  </a:lnTo>
                  <a:lnTo>
                    <a:pt x="97" y="104"/>
                  </a:lnTo>
                  <a:lnTo>
                    <a:pt x="37" y="104"/>
                  </a:lnTo>
                  <a:lnTo>
                    <a:pt x="37" y="152"/>
                  </a:lnTo>
                  <a:lnTo>
                    <a:pt x="116" y="152"/>
                  </a:lnTo>
                  <a:lnTo>
                    <a:pt x="116" y="180"/>
                  </a:lnTo>
                  <a:lnTo>
                    <a:pt x="0" y="180"/>
                  </a:lnTo>
                  <a:lnTo>
                    <a:pt x="0" y="0"/>
                  </a:lnTo>
                  <a:lnTo>
                    <a:pt x="1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119" name="PA-组合 118">
            <a:extLst>
              <a:ext uri="{FF2B5EF4-FFF2-40B4-BE49-F238E27FC236}">
                <a16:creationId xmlns:a16="http://schemas.microsoft.com/office/drawing/2014/main" id="{3D9DB720-F05B-4544-95A6-27F980531308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 rot="920319">
            <a:off x="-337379" y="496398"/>
            <a:ext cx="7007886" cy="1362601"/>
            <a:chOff x="-750464" y="1353165"/>
            <a:chExt cx="7007886" cy="1362601"/>
          </a:xfrm>
        </p:grpSpPr>
        <p:grpSp>
          <p:nvGrpSpPr>
            <p:cNvPr id="95" name="组合 94">
              <a:extLst>
                <a:ext uri="{FF2B5EF4-FFF2-40B4-BE49-F238E27FC236}">
                  <a16:creationId xmlns:a16="http://schemas.microsoft.com/office/drawing/2014/main" id="{14C21CFA-32A0-4CC7-A114-A7684AAB83A8}"/>
                </a:ext>
              </a:extLst>
            </p:cNvPr>
            <p:cNvGrpSpPr/>
            <p:nvPr/>
          </p:nvGrpSpPr>
          <p:grpSpPr>
            <a:xfrm>
              <a:off x="2519134" y="1353165"/>
              <a:ext cx="3738288" cy="994283"/>
              <a:chOff x="2519134" y="1353165"/>
              <a:chExt cx="3738288" cy="994283"/>
            </a:xfrm>
          </p:grpSpPr>
          <p:grpSp>
            <p:nvGrpSpPr>
              <p:cNvPr id="90" name="组合 89">
                <a:extLst>
                  <a:ext uri="{FF2B5EF4-FFF2-40B4-BE49-F238E27FC236}">
                    <a16:creationId xmlns:a16="http://schemas.microsoft.com/office/drawing/2014/main" id="{2DD7AA8B-9103-43FD-83DD-D20ED7E20A38}"/>
                  </a:ext>
                </a:extLst>
              </p:cNvPr>
              <p:cNvGrpSpPr/>
              <p:nvPr/>
            </p:nvGrpSpPr>
            <p:grpSpPr>
              <a:xfrm rot="474050">
                <a:off x="2519134" y="1809082"/>
                <a:ext cx="457992" cy="457993"/>
                <a:chOff x="2457153" y="1851349"/>
                <a:chExt cx="457992" cy="457993"/>
              </a:xfrm>
            </p:grpSpPr>
            <p:sp>
              <p:nvSpPr>
                <p:cNvPr id="28" name="PA-iṡḻiďé">
                  <a:extLst>
                    <a:ext uri="{FF2B5EF4-FFF2-40B4-BE49-F238E27FC236}">
                      <a16:creationId xmlns:a16="http://schemas.microsoft.com/office/drawing/2014/main" id="{ACA03CF5-878C-4F62-9044-72F72A1DE06C}"/>
                    </a:ext>
                  </a:extLst>
                </p:cNvPr>
                <p:cNvSpPr/>
                <p:nvPr>
                  <p:custDataLst>
                    <p:tags r:id="rId19"/>
                  </p:custDataLst>
                </p:nvPr>
              </p:nvSpPr>
              <p:spPr bwMode="auto">
                <a:xfrm>
                  <a:off x="2489145" y="1883341"/>
                  <a:ext cx="395692" cy="394850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9" name="PA-íšļïďè">
                  <a:extLst>
                    <a:ext uri="{FF2B5EF4-FFF2-40B4-BE49-F238E27FC236}">
                      <a16:creationId xmlns:a16="http://schemas.microsoft.com/office/drawing/2014/main" id="{04886595-E6E2-4610-822E-41404A093945}"/>
                    </a:ext>
                  </a:extLst>
                </p:cNvPr>
                <p:cNvSpPr/>
                <p:nvPr>
                  <p:custDataLst>
                    <p:tags r:id="rId20"/>
                  </p:custDataLst>
                </p:nvPr>
              </p:nvSpPr>
              <p:spPr bwMode="auto">
                <a:xfrm>
                  <a:off x="2457153" y="1851349"/>
                  <a:ext cx="457992" cy="457993"/>
                </a:xfrm>
                <a:custGeom>
                  <a:avLst/>
                  <a:gdLst>
                    <a:gd name="T0" fmla="*/ 215 w 230"/>
                    <a:gd name="T1" fmla="*/ 115 h 230"/>
                    <a:gd name="T2" fmla="*/ 199 w 230"/>
                    <a:gd name="T3" fmla="*/ 115 h 230"/>
                    <a:gd name="T4" fmla="*/ 174 w 230"/>
                    <a:gd name="T5" fmla="*/ 174 h 230"/>
                    <a:gd name="T6" fmla="*/ 115 w 230"/>
                    <a:gd name="T7" fmla="*/ 198 h 230"/>
                    <a:gd name="T8" fmla="*/ 57 w 230"/>
                    <a:gd name="T9" fmla="*/ 174 h 230"/>
                    <a:gd name="T10" fmla="*/ 32 w 230"/>
                    <a:gd name="T11" fmla="*/ 115 h 230"/>
                    <a:gd name="T12" fmla="*/ 57 w 230"/>
                    <a:gd name="T13" fmla="*/ 56 h 230"/>
                    <a:gd name="T14" fmla="*/ 115 w 230"/>
                    <a:gd name="T15" fmla="*/ 32 h 230"/>
                    <a:gd name="T16" fmla="*/ 174 w 230"/>
                    <a:gd name="T17" fmla="*/ 56 h 230"/>
                    <a:gd name="T18" fmla="*/ 199 w 230"/>
                    <a:gd name="T19" fmla="*/ 115 h 230"/>
                    <a:gd name="T20" fmla="*/ 215 w 230"/>
                    <a:gd name="T21" fmla="*/ 115 h 230"/>
                    <a:gd name="T22" fmla="*/ 230 w 230"/>
                    <a:gd name="T23" fmla="*/ 115 h 230"/>
                    <a:gd name="T24" fmla="*/ 197 w 230"/>
                    <a:gd name="T25" fmla="*/ 34 h 230"/>
                    <a:gd name="T26" fmla="*/ 115 w 230"/>
                    <a:gd name="T27" fmla="*/ 0 h 230"/>
                    <a:gd name="T28" fmla="*/ 34 w 230"/>
                    <a:gd name="T29" fmla="*/ 34 h 230"/>
                    <a:gd name="T30" fmla="*/ 0 w 230"/>
                    <a:gd name="T31" fmla="*/ 115 h 230"/>
                    <a:gd name="T32" fmla="*/ 34 w 230"/>
                    <a:gd name="T33" fmla="*/ 196 h 230"/>
                    <a:gd name="T34" fmla="*/ 115 w 230"/>
                    <a:gd name="T35" fmla="*/ 230 h 230"/>
                    <a:gd name="T36" fmla="*/ 197 w 230"/>
                    <a:gd name="T37" fmla="*/ 196 h 230"/>
                    <a:gd name="T38" fmla="*/ 230 w 230"/>
                    <a:gd name="T39" fmla="*/ 115 h 230"/>
                    <a:gd name="T40" fmla="*/ 215 w 230"/>
                    <a:gd name="T41" fmla="*/ 115 h 2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30" h="230">
                      <a:moveTo>
                        <a:pt x="215" y="115"/>
                      </a:moveTo>
                      <a:cubicBezTo>
                        <a:pt x="199" y="115"/>
                        <a:pt x="199" y="115"/>
                        <a:pt x="199" y="115"/>
                      </a:cubicBezTo>
                      <a:cubicBezTo>
                        <a:pt x="199" y="138"/>
                        <a:pt x="189" y="159"/>
                        <a:pt x="174" y="174"/>
                      </a:cubicBezTo>
                      <a:cubicBezTo>
                        <a:pt x="159" y="189"/>
                        <a:pt x="139" y="198"/>
                        <a:pt x="115" y="198"/>
                      </a:cubicBezTo>
                      <a:cubicBezTo>
                        <a:pt x="92" y="198"/>
                        <a:pt x="72" y="189"/>
                        <a:pt x="57" y="174"/>
                      </a:cubicBezTo>
                      <a:cubicBezTo>
                        <a:pt x="41" y="159"/>
                        <a:pt x="32" y="138"/>
                        <a:pt x="32" y="115"/>
                      </a:cubicBezTo>
                      <a:cubicBezTo>
                        <a:pt x="32" y="92"/>
                        <a:pt x="41" y="71"/>
                        <a:pt x="57" y="56"/>
                      </a:cubicBezTo>
                      <a:cubicBezTo>
                        <a:pt x="72" y="41"/>
                        <a:pt x="92" y="32"/>
                        <a:pt x="115" y="32"/>
                      </a:cubicBezTo>
                      <a:cubicBezTo>
                        <a:pt x="139" y="32"/>
                        <a:pt x="159" y="41"/>
                        <a:pt x="174" y="56"/>
                      </a:cubicBezTo>
                      <a:cubicBezTo>
                        <a:pt x="189" y="71"/>
                        <a:pt x="199" y="92"/>
                        <a:pt x="199" y="115"/>
                      </a:cubicBezTo>
                      <a:cubicBezTo>
                        <a:pt x="215" y="115"/>
                        <a:pt x="215" y="115"/>
                        <a:pt x="215" y="115"/>
                      </a:cubicBezTo>
                      <a:cubicBezTo>
                        <a:pt x="230" y="115"/>
                        <a:pt x="230" y="115"/>
                        <a:pt x="230" y="115"/>
                      </a:cubicBezTo>
                      <a:cubicBezTo>
                        <a:pt x="230" y="83"/>
                        <a:pt x="218" y="54"/>
                        <a:pt x="197" y="34"/>
                      </a:cubicBezTo>
                      <a:cubicBezTo>
                        <a:pt x="176" y="13"/>
                        <a:pt x="147" y="0"/>
                        <a:pt x="115" y="0"/>
                      </a:cubicBezTo>
                      <a:cubicBezTo>
                        <a:pt x="84" y="0"/>
                        <a:pt x="55" y="13"/>
                        <a:pt x="34" y="34"/>
                      </a:cubicBezTo>
                      <a:cubicBezTo>
                        <a:pt x="13" y="54"/>
                        <a:pt x="0" y="83"/>
                        <a:pt x="0" y="115"/>
                      </a:cubicBezTo>
                      <a:cubicBezTo>
                        <a:pt x="0" y="147"/>
                        <a:pt x="13" y="175"/>
                        <a:pt x="34" y="196"/>
                      </a:cubicBezTo>
                      <a:cubicBezTo>
                        <a:pt x="55" y="217"/>
                        <a:pt x="84" y="230"/>
                        <a:pt x="115" y="230"/>
                      </a:cubicBezTo>
                      <a:cubicBezTo>
                        <a:pt x="147" y="230"/>
                        <a:pt x="176" y="217"/>
                        <a:pt x="197" y="196"/>
                      </a:cubicBezTo>
                      <a:cubicBezTo>
                        <a:pt x="218" y="175"/>
                        <a:pt x="230" y="147"/>
                        <a:pt x="230" y="115"/>
                      </a:cubicBezTo>
                      <a:lnTo>
                        <a:pt x="215" y="115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grpSp>
            <p:nvGrpSpPr>
              <p:cNvPr id="87" name="组合 86">
                <a:extLst>
                  <a:ext uri="{FF2B5EF4-FFF2-40B4-BE49-F238E27FC236}">
                    <a16:creationId xmlns:a16="http://schemas.microsoft.com/office/drawing/2014/main" id="{0D141933-9613-42A9-BA11-BFE7769426F2}"/>
                  </a:ext>
                </a:extLst>
              </p:cNvPr>
              <p:cNvGrpSpPr/>
              <p:nvPr/>
            </p:nvGrpSpPr>
            <p:grpSpPr>
              <a:xfrm rot="474050">
                <a:off x="2724818" y="1353165"/>
                <a:ext cx="3532604" cy="994283"/>
                <a:chOff x="2620481" y="1157624"/>
                <a:chExt cx="3532604" cy="994283"/>
              </a:xfr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18" name="PA-îṧḻiďé">
                  <a:extLst>
                    <a:ext uri="{FF2B5EF4-FFF2-40B4-BE49-F238E27FC236}">
                      <a16:creationId xmlns:a16="http://schemas.microsoft.com/office/drawing/2014/main" id="{919E7255-977C-4087-A019-B3A2F7E06BB6}"/>
                    </a:ext>
                  </a:extLst>
                </p:cNvPr>
                <p:cNvSpPr/>
                <p:nvPr>
                  <p:custDataLst>
                    <p:tags r:id="rId13"/>
                  </p:custDataLst>
                </p:nvPr>
              </p:nvSpPr>
              <p:spPr bwMode="auto">
                <a:xfrm>
                  <a:off x="2661734" y="1192143"/>
                  <a:ext cx="3491351" cy="894095"/>
                </a:xfrm>
                <a:custGeom>
                  <a:avLst/>
                  <a:gdLst>
                    <a:gd name="T0" fmla="*/ 29 w 1753"/>
                    <a:gd name="T1" fmla="*/ 449 h 449"/>
                    <a:gd name="T2" fmla="*/ 1753 w 1753"/>
                    <a:gd name="T3" fmla="*/ 211 h 449"/>
                    <a:gd name="T4" fmla="*/ 1725 w 1753"/>
                    <a:gd name="T5" fmla="*/ 6 h 449"/>
                    <a:gd name="T6" fmla="*/ 1717 w 1753"/>
                    <a:gd name="T7" fmla="*/ 1 h 449"/>
                    <a:gd name="T8" fmla="*/ 6 w 1753"/>
                    <a:gd name="T9" fmla="*/ 237 h 449"/>
                    <a:gd name="T10" fmla="*/ 0 w 1753"/>
                    <a:gd name="T11" fmla="*/ 244 h 449"/>
                    <a:gd name="T12" fmla="*/ 29 w 1753"/>
                    <a:gd name="T13" fmla="*/ 449 h 4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753" h="449">
                      <a:moveTo>
                        <a:pt x="29" y="449"/>
                      </a:moveTo>
                      <a:cubicBezTo>
                        <a:pt x="1753" y="211"/>
                        <a:pt x="1753" y="211"/>
                        <a:pt x="1753" y="211"/>
                      </a:cubicBezTo>
                      <a:cubicBezTo>
                        <a:pt x="1725" y="6"/>
                        <a:pt x="1725" y="6"/>
                        <a:pt x="1725" y="6"/>
                      </a:cubicBezTo>
                      <a:cubicBezTo>
                        <a:pt x="1724" y="3"/>
                        <a:pt x="1721" y="0"/>
                        <a:pt x="1717" y="1"/>
                      </a:cubicBezTo>
                      <a:cubicBezTo>
                        <a:pt x="6" y="237"/>
                        <a:pt x="6" y="237"/>
                        <a:pt x="6" y="237"/>
                      </a:cubicBezTo>
                      <a:cubicBezTo>
                        <a:pt x="2" y="237"/>
                        <a:pt x="0" y="241"/>
                        <a:pt x="0" y="244"/>
                      </a:cubicBezTo>
                      <a:lnTo>
                        <a:pt x="29" y="449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762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0" name="PA-i$ļiḍè">
                  <a:extLst>
                    <a:ext uri="{FF2B5EF4-FFF2-40B4-BE49-F238E27FC236}">
                      <a16:creationId xmlns:a16="http://schemas.microsoft.com/office/drawing/2014/main" id="{D1BA8485-E86A-43AF-8812-FC10075EAE87}"/>
                    </a:ext>
                  </a:extLst>
                </p:cNvPr>
                <p:cNvSpPr/>
                <p:nvPr>
                  <p:custDataLst>
                    <p:tags r:id="rId14"/>
                  </p:custDataLst>
                </p:nvPr>
              </p:nvSpPr>
              <p:spPr bwMode="auto">
                <a:xfrm>
                  <a:off x="2661734" y="1524692"/>
                  <a:ext cx="784649" cy="601958"/>
                </a:xfrm>
                <a:custGeom>
                  <a:avLst/>
                  <a:gdLst>
                    <a:gd name="T0" fmla="*/ 554 w 932"/>
                    <a:gd name="T1" fmla="*/ 639 h 715"/>
                    <a:gd name="T2" fmla="*/ 0 w 932"/>
                    <a:gd name="T3" fmla="*/ 715 h 715"/>
                    <a:gd name="T4" fmla="*/ 379 w 932"/>
                    <a:gd name="T5" fmla="*/ 78 h 715"/>
                    <a:gd name="T6" fmla="*/ 932 w 932"/>
                    <a:gd name="T7" fmla="*/ 0 h 715"/>
                    <a:gd name="T8" fmla="*/ 554 w 932"/>
                    <a:gd name="T9" fmla="*/ 639 h 7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32" h="715">
                      <a:moveTo>
                        <a:pt x="554" y="639"/>
                      </a:moveTo>
                      <a:lnTo>
                        <a:pt x="0" y="715"/>
                      </a:lnTo>
                      <a:lnTo>
                        <a:pt x="379" y="78"/>
                      </a:lnTo>
                      <a:lnTo>
                        <a:pt x="932" y="0"/>
                      </a:lnTo>
                      <a:lnTo>
                        <a:pt x="554" y="63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2" name="PA-îşlide">
                  <a:extLst>
                    <a:ext uri="{FF2B5EF4-FFF2-40B4-BE49-F238E27FC236}">
                      <a16:creationId xmlns:a16="http://schemas.microsoft.com/office/drawing/2014/main" id="{0F3E4673-3B5D-4A46-A63A-2684677104CB}"/>
                    </a:ext>
                  </a:extLst>
                </p:cNvPr>
                <p:cNvSpPr/>
                <p:nvPr>
                  <p:custDataLst>
                    <p:tags r:id="rId15"/>
                  </p:custDataLst>
                </p:nvPr>
              </p:nvSpPr>
              <p:spPr bwMode="auto">
                <a:xfrm>
                  <a:off x="3565933" y="1403459"/>
                  <a:ext cx="766969" cy="597748"/>
                </a:xfrm>
                <a:custGeom>
                  <a:avLst/>
                  <a:gdLst>
                    <a:gd name="T0" fmla="*/ 556 w 911"/>
                    <a:gd name="T1" fmla="*/ 634 h 710"/>
                    <a:gd name="T2" fmla="*/ 0 w 911"/>
                    <a:gd name="T3" fmla="*/ 710 h 710"/>
                    <a:gd name="T4" fmla="*/ 357 w 911"/>
                    <a:gd name="T5" fmla="*/ 75 h 710"/>
                    <a:gd name="T6" fmla="*/ 911 w 911"/>
                    <a:gd name="T7" fmla="*/ 0 h 710"/>
                    <a:gd name="T8" fmla="*/ 556 w 911"/>
                    <a:gd name="T9" fmla="*/ 634 h 7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11" h="710">
                      <a:moveTo>
                        <a:pt x="556" y="634"/>
                      </a:moveTo>
                      <a:lnTo>
                        <a:pt x="0" y="710"/>
                      </a:lnTo>
                      <a:lnTo>
                        <a:pt x="357" y="75"/>
                      </a:lnTo>
                      <a:lnTo>
                        <a:pt x="911" y="0"/>
                      </a:lnTo>
                      <a:lnTo>
                        <a:pt x="556" y="63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4" name="PA-iSḷíďé">
                  <a:extLst>
                    <a:ext uri="{FF2B5EF4-FFF2-40B4-BE49-F238E27FC236}">
                      <a16:creationId xmlns:a16="http://schemas.microsoft.com/office/drawing/2014/main" id="{9241A3AA-FD6D-40D4-A7B3-D9885FCC4320}"/>
                    </a:ext>
                  </a:extLst>
                </p:cNvPr>
                <p:cNvSpPr/>
                <p:nvPr>
                  <p:custDataLst>
                    <p:tags r:id="rId16"/>
                  </p:custDataLst>
                </p:nvPr>
              </p:nvSpPr>
              <p:spPr bwMode="auto">
                <a:xfrm>
                  <a:off x="4471814" y="1279700"/>
                  <a:ext cx="746764" cy="595222"/>
                </a:xfrm>
                <a:custGeom>
                  <a:avLst/>
                  <a:gdLst>
                    <a:gd name="T0" fmla="*/ 556 w 887"/>
                    <a:gd name="T1" fmla="*/ 632 h 707"/>
                    <a:gd name="T2" fmla="*/ 0 w 887"/>
                    <a:gd name="T3" fmla="*/ 707 h 707"/>
                    <a:gd name="T4" fmla="*/ 332 w 887"/>
                    <a:gd name="T5" fmla="*/ 78 h 707"/>
                    <a:gd name="T6" fmla="*/ 887 w 887"/>
                    <a:gd name="T7" fmla="*/ 0 h 707"/>
                    <a:gd name="T8" fmla="*/ 556 w 887"/>
                    <a:gd name="T9" fmla="*/ 632 h 7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87" h="707">
                      <a:moveTo>
                        <a:pt x="556" y="632"/>
                      </a:moveTo>
                      <a:lnTo>
                        <a:pt x="0" y="707"/>
                      </a:lnTo>
                      <a:lnTo>
                        <a:pt x="332" y="78"/>
                      </a:lnTo>
                      <a:lnTo>
                        <a:pt x="887" y="0"/>
                      </a:lnTo>
                      <a:lnTo>
                        <a:pt x="556" y="63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" name="PA-îślïḋé">
                  <a:extLst>
                    <a:ext uri="{FF2B5EF4-FFF2-40B4-BE49-F238E27FC236}">
                      <a16:creationId xmlns:a16="http://schemas.microsoft.com/office/drawing/2014/main" id="{C312C659-F078-4479-A585-8F6457B36BC9}"/>
                    </a:ext>
                  </a:extLst>
                </p:cNvPr>
                <p:cNvSpPr/>
                <p:nvPr>
                  <p:custDataLst>
                    <p:tags r:id="rId17"/>
                  </p:custDataLst>
                </p:nvPr>
              </p:nvSpPr>
              <p:spPr bwMode="auto">
                <a:xfrm>
                  <a:off x="5378538" y="1157624"/>
                  <a:ext cx="726558" cy="594380"/>
                </a:xfrm>
                <a:custGeom>
                  <a:avLst/>
                  <a:gdLst>
                    <a:gd name="T0" fmla="*/ 555 w 863"/>
                    <a:gd name="T1" fmla="*/ 628 h 706"/>
                    <a:gd name="T2" fmla="*/ 0 w 863"/>
                    <a:gd name="T3" fmla="*/ 706 h 706"/>
                    <a:gd name="T4" fmla="*/ 307 w 863"/>
                    <a:gd name="T5" fmla="*/ 76 h 706"/>
                    <a:gd name="T6" fmla="*/ 863 w 863"/>
                    <a:gd name="T7" fmla="*/ 0 h 706"/>
                    <a:gd name="T8" fmla="*/ 555 w 863"/>
                    <a:gd name="T9" fmla="*/ 628 h 7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63" h="706">
                      <a:moveTo>
                        <a:pt x="555" y="628"/>
                      </a:moveTo>
                      <a:lnTo>
                        <a:pt x="0" y="706"/>
                      </a:lnTo>
                      <a:lnTo>
                        <a:pt x="307" y="76"/>
                      </a:lnTo>
                      <a:lnTo>
                        <a:pt x="863" y="0"/>
                      </a:lnTo>
                      <a:lnTo>
                        <a:pt x="555" y="62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0" name="PA-îṧ1iḑê">
                  <a:extLst>
                    <a:ext uri="{FF2B5EF4-FFF2-40B4-BE49-F238E27FC236}">
                      <a16:creationId xmlns:a16="http://schemas.microsoft.com/office/drawing/2014/main" id="{B6FA8246-7C9E-4C06-B9B3-8FF53F8EA80B}"/>
                    </a:ext>
                  </a:extLst>
                </p:cNvPr>
                <p:cNvSpPr/>
                <p:nvPr>
                  <p:custDataLst>
                    <p:tags r:id="rId18"/>
                  </p:custDataLst>
                </p:nvPr>
              </p:nvSpPr>
              <p:spPr bwMode="auto">
                <a:xfrm>
                  <a:off x="2620481" y="2008784"/>
                  <a:ext cx="141439" cy="14312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</p:grpSp>
        <p:grpSp>
          <p:nvGrpSpPr>
            <p:cNvPr id="96" name="组合 95">
              <a:extLst>
                <a:ext uri="{FF2B5EF4-FFF2-40B4-BE49-F238E27FC236}">
                  <a16:creationId xmlns:a16="http://schemas.microsoft.com/office/drawing/2014/main" id="{2CFB0813-822F-4A6D-B20C-4B3D44931A18}"/>
                </a:ext>
              </a:extLst>
            </p:cNvPr>
            <p:cNvGrpSpPr/>
            <p:nvPr/>
          </p:nvGrpSpPr>
          <p:grpSpPr>
            <a:xfrm flipH="1" flipV="1">
              <a:off x="-750464" y="1721483"/>
              <a:ext cx="3738288" cy="994283"/>
              <a:chOff x="2519134" y="1353165"/>
              <a:chExt cx="3738288" cy="994283"/>
            </a:xfrm>
          </p:grpSpPr>
          <p:grpSp>
            <p:nvGrpSpPr>
              <p:cNvPr id="97" name="组合 96">
                <a:extLst>
                  <a:ext uri="{FF2B5EF4-FFF2-40B4-BE49-F238E27FC236}">
                    <a16:creationId xmlns:a16="http://schemas.microsoft.com/office/drawing/2014/main" id="{C6EEDBA0-C0AD-402F-B309-3D15B10F6E73}"/>
                  </a:ext>
                </a:extLst>
              </p:cNvPr>
              <p:cNvGrpSpPr/>
              <p:nvPr/>
            </p:nvGrpSpPr>
            <p:grpSpPr>
              <a:xfrm rot="474050">
                <a:off x="2519134" y="1809082"/>
                <a:ext cx="457992" cy="457993"/>
                <a:chOff x="2457153" y="1851349"/>
                <a:chExt cx="457992" cy="457993"/>
              </a:xfrm>
            </p:grpSpPr>
            <p:sp>
              <p:nvSpPr>
                <p:cNvPr id="105" name="PA-iṡḻiďé">
                  <a:extLst>
                    <a:ext uri="{FF2B5EF4-FFF2-40B4-BE49-F238E27FC236}">
                      <a16:creationId xmlns:a16="http://schemas.microsoft.com/office/drawing/2014/main" id="{A8ACD2F5-DE39-4C46-AA94-884FEBB3C5B9}"/>
                    </a:ext>
                  </a:extLst>
                </p:cNvPr>
                <p:cNvSpPr/>
                <p:nvPr>
                  <p:custDataLst>
                    <p:tags r:id="rId11"/>
                  </p:custDataLst>
                </p:nvPr>
              </p:nvSpPr>
              <p:spPr bwMode="auto">
                <a:xfrm>
                  <a:off x="2489145" y="1883341"/>
                  <a:ext cx="395692" cy="394850"/>
                </a:xfrm>
                <a:prstGeom prst="ellipse">
                  <a:avLst/>
                </a:prstGeom>
                <a:no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06" name="PA-íšļïďè">
                  <a:extLst>
                    <a:ext uri="{FF2B5EF4-FFF2-40B4-BE49-F238E27FC236}">
                      <a16:creationId xmlns:a16="http://schemas.microsoft.com/office/drawing/2014/main" id="{4F50B685-F416-42DD-A6BA-015E65796EC3}"/>
                    </a:ext>
                  </a:extLst>
                </p:cNvPr>
                <p:cNvSpPr/>
                <p:nvPr>
                  <p:custDataLst>
                    <p:tags r:id="rId12"/>
                  </p:custDataLst>
                </p:nvPr>
              </p:nvSpPr>
              <p:spPr bwMode="auto">
                <a:xfrm>
                  <a:off x="2457153" y="1851349"/>
                  <a:ext cx="457992" cy="457993"/>
                </a:xfrm>
                <a:custGeom>
                  <a:avLst/>
                  <a:gdLst>
                    <a:gd name="T0" fmla="*/ 215 w 230"/>
                    <a:gd name="T1" fmla="*/ 115 h 230"/>
                    <a:gd name="T2" fmla="*/ 199 w 230"/>
                    <a:gd name="T3" fmla="*/ 115 h 230"/>
                    <a:gd name="T4" fmla="*/ 174 w 230"/>
                    <a:gd name="T5" fmla="*/ 174 h 230"/>
                    <a:gd name="T6" fmla="*/ 115 w 230"/>
                    <a:gd name="T7" fmla="*/ 198 h 230"/>
                    <a:gd name="T8" fmla="*/ 57 w 230"/>
                    <a:gd name="T9" fmla="*/ 174 h 230"/>
                    <a:gd name="T10" fmla="*/ 32 w 230"/>
                    <a:gd name="T11" fmla="*/ 115 h 230"/>
                    <a:gd name="T12" fmla="*/ 57 w 230"/>
                    <a:gd name="T13" fmla="*/ 56 h 230"/>
                    <a:gd name="T14" fmla="*/ 115 w 230"/>
                    <a:gd name="T15" fmla="*/ 32 h 230"/>
                    <a:gd name="T16" fmla="*/ 174 w 230"/>
                    <a:gd name="T17" fmla="*/ 56 h 230"/>
                    <a:gd name="T18" fmla="*/ 199 w 230"/>
                    <a:gd name="T19" fmla="*/ 115 h 230"/>
                    <a:gd name="T20" fmla="*/ 215 w 230"/>
                    <a:gd name="T21" fmla="*/ 115 h 230"/>
                    <a:gd name="T22" fmla="*/ 230 w 230"/>
                    <a:gd name="T23" fmla="*/ 115 h 230"/>
                    <a:gd name="T24" fmla="*/ 197 w 230"/>
                    <a:gd name="T25" fmla="*/ 34 h 230"/>
                    <a:gd name="T26" fmla="*/ 115 w 230"/>
                    <a:gd name="T27" fmla="*/ 0 h 230"/>
                    <a:gd name="T28" fmla="*/ 34 w 230"/>
                    <a:gd name="T29" fmla="*/ 34 h 230"/>
                    <a:gd name="T30" fmla="*/ 0 w 230"/>
                    <a:gd name="T31" fmla="*/ 115 h 230"/>
                    <a:gd name="T32" fmla="*/ 34 w 230"/>
                    <a:gd name="T33" fmla="*/ 196 h 230"/>
                    <a:gd name="T34" fmla="*/ 115 w 230"/>
                    <a:gd name="T35" fmla="*/ 230 h 230"/>
                    <a:gd name="T36" fmla="*/ 197 w 230"/>
                    <a:gd name="T37" fmla="*/ 196 h 230"/>
                    <a:gd name="T38" fmla="*/ 230 w 230"/>
                    <a:gd name="T39" fmla="*/ 115 h 230"/>
                    <a:gd name="T40" fmla="*/ 215 w 230"/>
                    <a:gd name="T41" fmla="*/ 115 h 2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30" h="230">
                      <a:moveTo>
                        <a:pt x="215" y="115"/>
                      </a:moveTo>
                      <a:cubicBezTo>
                        <a:pt x="199" y="115"/>
                        <a:pt x="199" y="115"/>
                        <a:pt x="199" y="115"/>
                      </a:cubicBezTo>
                      <a:cubicBezTo>
                        <a:pt x="199" y="138"/>
                        <a:pt x="189" y="159"/>
                        <a:pt x="174" y="174"/>
                      </a:cubicBezTo>
                      <a:cubicBezTo>
                        <a:pt x="159" y="189"/>
                        <a:pt x="139" y="198"/>
                        <a:pt x="115" y="198"/>
                      </a:cubicBezTo>
                      <a:cubicBezTo>
                        <a:pt x="92" y="198"/>
                        <a:pt x="72" y="189"/>
                        <a:pt x="57" y="174"/>
                      </a:cubicBezTo>
                      <a:cubicBezTo>
                        <a:pt x="41" y="159"/>
                        <a:pt x="32" y="138"/>
                        <a:pt x="32" y="115"/>
                      </a:cubicBezTo>
                      <a:cubicBezTo>
                        <a:pt x="32" y="92"/>
                        <a:pt x="41" y="71"/>
                        <a:pt x="57" y="56"/>
                      </a:cubicBezTo>
                      <a:cubicBezTo>
                        <a:pt x="72" y="41"/>
                        <a:pt x="92" y="32"/>
                        <a:pt x="115" y="32"/>
                      </a:cubicBezTo>
                      <a:cubicBezTo>
                        <a:pt x="139" y="32"/>
                        <a:pt x="159" y="41"/>
                        <a:pt x="174" y="56"/>
                      </a:cubicBezTo>
                      <a:cubicBezTo>
                        <a:pt x="189" y="71"/>
                        <a:pt x="199" y="92"/>
                        <a:pt x="199" y="115"/>
                      </a:cubicBezTo>
                      <a:cubicBezTo>
                        <a:pt x="215" y="115"/>
                        <a:pt x="215" y="115"/>
                        <a:pt x="215" y="115"/>
                      </a:cubicBezTo>
                      <a:cubicBezTo>
                        <a:pt x="230" y="115"/>
                        <a:pt x="230" y="115"/>
                        <a:pt x="230" y="115"/>
                      </a:cubicBezTo>
                      <a:cubicBezTo>
                        <a:pt x="230" y="83"/>
                        <a:pt x="218" y="54"/>
                        <a:pt x="197" y="34"/>
                      </a:cubicBezTo>
                      <a:cubicBezTo>
                        <a:pt x="176" y="13"/>
                        <a:pt x="147" y="0"/>
                        <a:pt x="115" y="0"/>
                      </a:cubicBezTo>
                      <a:cubicBezTo>
                        <a:pt x="84" y="0"/>
                        <a:pt x="55" y="13"/>
                        <a:pt x="34" y="34"/>
                      </a:cubicBezTo>
                      <a:cubicBezTo>
                        <a:pt x="13" y="54"/>
                        <a:pt x="0" y="83"/>
                        <a:pt x="0" y="115"/>
                      </a:cubicBezTo>
                      <a:cubicBezTo>
                        <a:pt x="0" y="147"/>
                        <a:pt x="13" y="175"/>
                        <a:pt x="34" y="196"/>
                      </a:cubicBezTo>
                      <a:cubicBezTo>
                        <a:pt x="55" y="217"/>
                        <a:pt x="84" y="230"/>
                        <a:pt x="115" y="230"/>
                      </a:cubicBezTo>
                      <a:cubicBezTo>
                        <a:pt x="147" y="230"/>
                        <a:pt x="176" y="217"/>
                        <a:pt x="197" y="196"/>
                      </a:cubicBezTo>
                      <a:cubicBezTo>
                        <a:pt x="218" y="175"/>
                        <a:pt x="230" y="147"/>
                        <a:pt x="230" y="115"/>
                      </a:cubicBezTo>
                      <a:lnTo>
                        <a:pt x="215" y="115"/>
                      </a:lnTo>
                      <a:close/>
                    </a:path>
                  </a:pathLst>
                </a:custGeom>
                <a:no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grpSp>
            <p:nvGrpSpPr>
              <p:cNvPr id="98" name="组合 97">
                <a:extLst>
                  <a:ext uri="{FF2B5EF4-FFF2-40B4-BE49-F238E27FC236}">
                    <a16:creationId xmlns:a16="http://schemas.microsoft.com/office/drawing/2014/main" id="{7CF85F55-DEDF-43E9-8EB7-0BB42EDCBA18}"/>
                  </a:ext>
                </a:extLst>
              </p:cNvPr>
              <p:cNvGrpSpPr/>
              <p:nvPr/>
            </p:nvGrpSpPr>
            <p:grpSpPr>
              <a:xfrm rot="474050">
                <a:off x="2724818" y="1353165"/>
                <a:ext cx="3532604" cy="994283"/>
                <a:chOff x="2620481" y="1157624"/>
                <a:chExt cx="3532604" cy="994283"/>
              </a:xfr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99" name="PA-îṧḻiďé">
                  <a:extLst>
                    <a:ext uri="{FF2B5EF4-FFF2-40B4-BE49-F238E27FC236}">
                      <a16:creationId xmlns:a16="http://schemas.microsoft.com/office/drawing/2014/main" id="{536DBCEB-1AB6-4A19-BDE6-C987AB45B407}"/>
                    </a:ext>
                  </a:extLst>
                </p:cNvPr>
                <p:cNvSpPr/>
                <p:nvPr>
                  <p:custDataLst>
                    <p:tags r:id="rId5"/>
                  </p:custDataLst>
                </p:nvPr>
              </p:nvSpPr>
              <p:spPr bwMode="auto">
                <a:xfrm>
                  <a:off x="2661734" y="1192143"/>
                  <a:ext cx="3491351" cy="894095"/>
                </a:xfrm>
                <a:custGeom>
                  <a:avLst/>
                  <a:gdLst>
                    <a:gd name="T0" fmla="*/ 29 w 1753"/>
                    <a:gd name="T1" fmla="*/ 449 h 449"/>
                    <a:gd name="T2" fmla="*/ 1753 w 1753"/>
                    <a:gd name="T3" fmla="*/ 211 h 449"/>
                    <a:gd name="T4" fmla="*/ 1725 w 1753"/>
                    <a:gd name="T5" fmla="*/ 6 h 449"/>
                    <a:gd name="T6" fmla="*/ 1717 w 1753"/>
                    <a:gd name="T7" fmla="*/ 1 h 449"/>
                    <a:gd name="T8" fmla="*/ 6 w 1753"/>
                    <a:gd name="T9" fmla="*/ 237 h 449"/>
                    <a:gd name="T10" fmla="*/ 0 w 1753"/>
                    <a:gd name="T11" fmla="*/ 244 h 449"/>
                    <a:gd name="T12" fmla="*/ 29 w 1753"/>
                    <a:gd name="T13" fmla="*/ 449 h 4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753" h="449">
                      <a:moveTo>
                        <a:pt x="29" y="449"/>
                      </a:moveTo>
                      <a:cubicBezTo>
                        <a:pt x="1753" y="211"/>
                        <a:pt x="1753" y="211"/>
                        <a:pt x="1753" y="211"/>
                      </a:cubicBezTo>
                      <a:cubicBezTo>
                        <a:pt x="1725" y="6"/>
                        <a:pt x="1725" y="6"/>
                        <a:pt x="1725" y="6"/>
                      </a:cubicBezTo>
                      <a:cubicBezTo>
                        <a:pt x="1724" y="3"/>
                        <a:pt x="1721" y="0"/>
                        <a:pt x="1717" y="1"/>
                      </a:cubicBezTo>
                      <a:cubicBezTo>
                        <a:pt x="6" y="237"/>
                        <a:pt x="6" y="237"/>
                        <a:pt x="6" y="237"/>
                      </a:cubicBezTo>
                      <a:cubicBezTo>
                        <a:pt x="2" y="237"/>
                        <a:pt x="0" y="241"/>
                        <a:pt x="0" y="244"/>
                      </a:cubicBezTo>
                      <a:lnTo>
                        <a:pt x="29" y="449"/>
                      </a:lnTo>
                      <a:close/>
                    </a:path>
                  </a:pathLst>
                </a:custGeom>
                <a:noFill/>
                <a:ln w="76200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00" name="PA-i$ļiḍè">
                  <a:extLst>
                    <a:ext uri="{FF2B5EF4-FFF2-40B4-BE49-F238E27FC236}">
                      <a16:creationId xmlns:a16="http://schemas.microsoft.com/office/drawing/2014/main" id="{75EBFA1A-7BCA-4819-AFAB-6AD4CF562B7D}"/>
                    </a:ext>
                  </a:extLst>
                </p:cNvPr>
                <p:cNvSpPr/>
                <p:nvPr>
                  <p:custDataLst>
                    <p:tags r:id="rId6"/>
                  </p:custDataLst>
                </p:nvPr>
              </p:nvSpPr>
              <p:spPr bwMode="auto">
                <a:xfrm>
                  <a:off x="2661734" y="1524692"/>
                  <a:ext cx="784649" cy="601958"/>
                </a:xfrm>
                <a:custGeom>
                  <a:avLst/>
                  <a:gdLst>
                    <a:gd name="T0" fmla="*/ 554 w 932"/>
                    <a:gd name="T1" fmla="*/ 639 h 715"/>
                    <a:gd name="T2" fmla="*/ 0 w 932"/>
                    <a:gd name="T3" fmla="*/ 715 h 715"/>
                    <a:gd name="T4" fmla="*/ 379 w 932"/>
                    <a:gd name="T5" fmla="*/ 78 h 715"/>
                    <a:gd name="T6" fmla="*/ 932 w 932"/>
                    <a:gd name="T7" fmla="*/ 0 h 715"/>
                    <a:gd name="T8" fmla="*/ 554 w 932"/>
                    <a:gd name="T9" fmla="*/ 639 h 7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32" h="715">
                      <a:moveTo>
                        <a:pt x="554" y="639"/>
                      </a:moveTo>
                      <a:lnTo>
                        <a:pt x="0" y="715"/>
                      </a:lnTo>
                      <a:lnTo>
                        <a:pt x="379" y="78"/>
                      </a:lnTo>
                      <a:lnTo>
                        <a:pt x="932" y="0"/>
                      </a:lnTo>
                      <a:lnTo>
                        <a:pt x="554" y="639"/>
                      </a:lnTo>
                      <a:close/>
                    </a:path>
                  </a:pathLst>
                </a:custGeom>
                <a:no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01" name="PA-îşlide">
                  <a:extLst>
                    <a:ext uri="{FF2B5EF4-FFF2-40B4-BE49-F238E27FC236}">
                      <a16:creationId xmlns:a16="http://schemas.microsoft.com/office/drawing/2014/main" id="{975EDAE4-8C47-4AE1-807C-08BADC0DCDF7}"/>
                    </a:ext>
                  </a:extLst>
                </p:cNvPr>
                <p:cNvSpPr/>
                <p:nvPr>
                  <p:custDataLst>
                    <p:tags r:id="rId7"/>
                  </p:custDataLst>
                </p:nvPr>
              </p:nvSpPr>
              <p:spPr bwMode="auto">
                <a:xfrm>
                  <a:off x="3565933" y="1403459"/>
                  <a:ext cx="766969" cy="597748"/>
                </a:xfrm>
                <a:custGeom>
                  <a:avLst/>
                  <a:gdLst>
                    <a:gd name="T0" fmla="*/ 556 w 911"/>
                    <a:gd name="T1" fmla="*/ 634 h 710"/>
                    <a:gd name="T2" fmla="*/ 0 w 911"/>
                    <a:gd name="T3" fmla="*/ 710 h 710"/>
                    <a:gd name="T4" fmla="*/ 357 w 911"/>
                    <a:gd name="T5" fmla="*/ 75 h 710"/>
                    <a:gd name="T6" fmla="*/ 911 w 911"/>
                    <a:gd name="T7" fmla="*/ 0 h 710"/>
                    <a:gd name="T8" fmla="*/ 556 w 911"/>
                    <a:gd name="T9" fmla="*/ 634 h 7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11" h="710">
                      <a:moveTo>
                        <a:pt x="556" y="634"/>
                      </a:moveTo>
                      <a:lnTo>
                        <a:pt x="0" y="710"/>
                      </a:lnTo>
                      <a:lnTo>
                        <a:pt x="357" y="75"/>
                      </a:lnTo>
                      <a:lnTo>
                        <a:pt x="911" y="0"/>
                      </a:lnTo>
                      <a:lnTo>
                        <a:pt x="556" y="634"/>
                      </a:lnTo>
                      <a:close/>
                    </a:path>
                  </a:pathLst>
                </a:custGeom>
                <a:no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02" name="PA-iSḷíďé">
                  <a:extLst>
                    <a:ext uri="{FF2B5EF4-FFF2-40B4-BE49-F238E27FC236}">
                      <a16:creationId xmlns:a16="http://schemas.microsoft.com/office/drawing/2014/main" id="{AB7B593F-F522-4E1E-BA1E-7CF268C7C9EA}"/>
                    </a:ext>
                  </a:extLst>
                </p:cNvPr>
                <p:cNvSpPr/>
                <p:nvPr>
                  <p:custDataLst>
                    <p:tags r:id="rId8"/>
                  </p:custDataLst>
                </p:nvPr>
              </p:nvSpPr>
              <p:spPr bwMode="auto">
                <a:xfrm>
                  <a:off x="4471814" y="1279700"/>
                  <a:ext cx="746764" cy="595222"/>
                </a:xfrm>
                <a:custGeom>
                  <a:avLst/>
                  <a:gdLst>
                    <a:gd name="T0" fmla="*/ 556 w 887"/>
                    <a:gd name="T1" fmla="*/ 632 h 707"/>
                    <a:gd name="T2" fmla="*/ 0 w 887"/>
                    <a:gd name="T3" fmla="*/ 707 h 707"/>
                    <a:gd name="T4" fmla="*/ 332 w 887"/>
                    <a:gd name="T5" fmla="*/ 78 h 707"/>
                    <a:gd name="T6" fmla="*/ 887 w 887"/>
                    <a:gd name="T7" fmla="*/ 0 h 707"/>
                    <a:gd name="T8" fmla="*/ 556 w 887"/>
                    <a:gd name="T9" fmla="*/ 632 h 7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87" h="707">
                      <a:moveTo>
                        <a:pt x="556" y="632"/>
                      </a:moveTo>
                      <a:lnTo>
                        <a:pt x="0" y="707"/>
                      </a:lnTo>
                      <a:lnTo>
                        <a:pt x="332" y="78"/>
                      </a:lnTo>
                      <a:lnTo>
                        <a:pt x="887" y="0"/>
                      </a:lnTo>
                      <a:lnTo>
                        <a:pt x="556" y="632"/>
                      </a:lnTo>
                      <a:close/>
                    </a:path>
                  </a:pathLst>
                </a:custGeom>
                <a:no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03" name="PA-îślïḋé">
                  <a:extLst>
                    <a:ext uri="{FF2B5EF4-FFF2-40B4-BE49-F238E27FC236}">
                      <a16:creationId xmlns:a16="http://schemas.microsoft.com/office/drawing/2014/main" id="{03E4EF7F-EB5E-4152-9B03-832F00B84439}"/>
                    </a:ext>
                  </a:extLst>
                </p:cNvPr>
                <p:cNvSpPr/>
                <p:nvPr>
                  <p:custDataLst>
                    <p:tags r:id="rId9"/>
                  </p:custDataLst>
                </p:nvPr>
              </p:nvSpPr>
              <p:spPr bwMode="auto">
                <a:xfrm>
                  <a:off x="5378538" y="1157624"/>
                  <a:ext cx="726558" cy="594380"/>
                </a:xfrm>
                <a:custGeom>
                  <a:avLst/>
                  <a:gdLst>
                    <a:gd name="T0" fmla="*/ 555 w 863"/>
                    <a:gd name="T1" fmla="*/ 628 h 706"/>
                    <a:gd name="T2" fmla="*/ 0 w 863"/>
                    <a:gd name="T3" fmla="*/ 706 h 706"/>
                    <a:gd name="T4" fmla="*/ 307 w 863"/>
                    <a:gd name="T5" fmla="*/ 76 h 706"/>
                    <a:gd name="T6" fmla="*/ 863 w 863"/>
                    <a:gd name="T7" fmla="*/ 0 h 706"/>
                    <a:gd name="T8" fmla="*/ 555 w 863"/>
                    <a:gd name="T9" fmla="*/ 628 h 7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63" h="706">
                      <a:moveTo>
                        <a:pt x="555" y="628"/>
                      </a:moveTo>
                      <a:lnTo>
                        <a:pt x="0" y="706"/>
                      </a:lnTo>
                      <a:lnTo>
                        <a:pt x="307" y="76"/>
                      </a:lnTo>
                      <a:lnTo>
                        <a:pt x="863" y="0"/>
                      </a:lnTo>
                      <a:lnTo>
                        <a:pt x="555" y="628"/>
                      </a:lnTo>
                      <a:close/>
                    </a:path>
                  </a:pathLst>
                </a:custGeom>
                <a:no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04" name="PA-îṧ1iḑê">
                  <a:extLst>
                    <a:ext uri="{FF2B5EF4-FFF2-40B4-BE49-F238E27FC236}">
                      <a16:creationId xmlns:a16="http://schemas.microsoft.com/office/drawing/2014/main" id="{125D22AC-1AA0-454C-A64A-9A067395ACB2}"/>
                    </a:ext>
                  </a:extLst>
                </p:cNvPr>
                <p:cNvSpPr/>
                <p:nvPr>
                  <p:custDataLst>
                    <p:tags r:id="rId10"/>
                  </p:custDataLst>
                </p:nvPr>
              </p:nvSpPr>
              <p:spPr bwMode="auto">
                <a:xfrm>
                  <a:off x="2620481" y="2008784"/>
                  <a:ext cx="141439" cy="143123"/>
                </a:xfrm>
                <a:prstGeom prst="ellipse">
                  <a:avLst/>
                </a:prstGeom>
                <a:no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</p:grpSp>
      </p:grpSp>
      <p:pic>
        <p:nvPicPr>
          <p:cNvPr id="2" name="68 Workshop Sounds-车间-木拍板2(wor_爱给网_aigei_com">
            <a:hlinkClick r:id="" action="ppaction://media"/>
            <a:extLst>
              <a:ext uri="{FF2B5EF4-FFF2-40B4-BE49-F238E27FC236}">
                <a16:creationId xmlns:a16="http://schemas.microsoft.com/office/drawing/2014/main" id="{3F1710D2-7B9F-4653-BE0A-FDB63FAFB043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55"/>
          <a:stretch>
            <a:fillRect/>
          </a:stretch>
        </p:blipFill>
        <p:spPr>
          <a:xfrm>
            <a:off x="3922714" y="-1255837"/>
            <a:ext cx="487362" cy="487363"/>
          </a:xfrm>
          <a:prstGeom prst="rect">
            <a:avLst/>
          </a:prstGeom>
        </p:spPr>
      </p:pic>
      <p:sp>
        <p:nvSpPr>
          <p:cNvPr id="4" name="梯形 3">
            <a:extLst>
              <a:ext uri="{FF2B5EF4-FFF2-40B4-BE49-F238E27FC236}">
                <a16:creationId xmlns:a16="http://schemas.microsoft.com/office/drawing/2014/main" id="{146F625C-067D-4D54-BDA5-61C4D8DB3B6C}"/>
              </a:ext>
            </a:extLst>
          </p:cNvPr>
          <p:cNvSpPr/>
          <p:nvPr/>
        </p:nvSpPr>
        <p:spPr>
          <a:xfrm rot="15300000">
            <a:off x="6958950" y="1538006"/>
            <a:ext cx="190857" cy="639650"/>
          </a:xfrm>
          <a:prstGeom prst="trapezoid">
            <a:avLst/>
          </a:prstGeom>
          <a:solidFill>
            <a:schemeClr val="tx1"/>
          </a:solidFill>
          <a:ln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2" name="梯形 61">
            <a:extLst>
              <a:ext uri="{FF2B5EF4-FFF2-40B4-BE49-F238E27FC236}">
                <a16:creationId xmlns:a16="http://schemas.microsoft.com/office/drawing/2014/main" id="{58220829-560E-441C-B153-B5B67790D01A}"/>
              </a:ext>
            </a:extLst>
          </p:cNvPr>
          <p:cNvSpPr/>
          <p:nvPr/>
        </p:nvSpPr>
        <p:spPr>
          <a:xfrm rot="18086417">
            <a:off x="6984964" y="2073802"/>
            <a:ext cx="125834" cy="722102"/>
          </a:xfrm>
          <a:prstGeom prst="trapezoid">
            <a:avLst/>
          </a:prstGeom>
          <a:solidFill>
            <a:schemeClr val="tx1"/>
          </a:solidFill>
          <a:ln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4" name="标题 4">
            <a:extLst>
              <a:ext uri="{FF2B5EF4-FFF2-40B4-BE49-F238E27FC236}">
                <a16:creationId xmlns:a16="http://schemas.microsoft.com/office/drawing/2014/main" id="{585B0CBB-0A00-445E-8FA1-CF38FFF750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2332"/>
            <a:ext cx="1962973" cy="338554"/>
          </a:xfrm>
        </p:spPr>
        <p:txBody>
          <a:bodyPr/>
          <a:lstStyle/>
          <a:p>
            <a:r>
              <a:rPr lang="zh-CN" altLang="en-US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07</a:t>
            </a:r>
            <a:r>
              <a:rPr lang="zh-CN" altLang="en-US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</a:t>
            </a:r>
            <a:r>
              <a:rPr lang="en-US" altLang="zh-CN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while</a:t>
            </a:r>
            <a:r>
              <a:rPr lang="zh-CN" altLang="en-US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循环</a:t>
            </a:r>
          </a:p>
        </p:txBody>
      </p:sp>
    </p:spTree>
    <p:extLst>
      <p:ext uri="{BB962C8B-B14F-4D97-AF65-F5344CB8AC3E}">
        <p14:creationId xmlns:p14="http://schemas.microsoft.com/office/powerpoint/2010/main" val="209966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" presetID="42" presetClass="path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1.7284E-6 L 0 0.84938 " pathEditMode="relative" rAng="0" ptsTypes="AA">
                                          <p:cBhvr>
                                            <p:cTn id="10" dur="500" spd="-1000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4246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42" presetClass="path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5.55556E-7 -2.34568E-6 L -5.55556E-7 0.86111 " pathEditMode="relative" rAng="0" ptsTypes="AA">
                                          <p:cBhvr>
                                            <p:cTn id="12" dur="500" spd="-1000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4305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3" presetID="42" presetClass="path" presetSubtype="0" fill="hold" nodeType="withEffect" p14:presetBounceEnd="25000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0 1.7284E-6 L 0 0.06944 " pathEditMode="relative" rAng="0" ptsTypes="AA" p14:bounceEnd="25000">
                                          <p:cBhvr>
                                            <p:cTn id="14" dur="4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45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42" presetClass="path" presetSubtype="0" fill="hold" nodeType="withEffect" p14:presetBounceEnd="25000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-5.55556E-7 -2.34568E-6 L -5.55556E-7 0.07253 " pathEditMode="relative" rAng="0" ptsTypes="AA" p14:bounceEnd="25000">
                                          <p:cBhvr>
                                            <p:cTn id="16" dur="4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61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7" presetID="8" presetClass="emph" presetSubtype="0" decel="100000" autoRev="1" fill="hold" nodeType="withEffect">
                                      <p:stCondLst>
                                        <p:cond delay="10"/>
                                      </p:stCondLst>
                                      <p:childTnLst>
                                        <p:animRot by="-1800000">
                                          <p:cBhvr>
                                            <p:cTn id="18" dur="37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9" presetID="1" presetClass="mediacall" presetSubtype="0" fill="hold" nodeType="withEffect">
                                      <p:stCondLst>
                                        <p:cond delay="43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20" dur="1044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21" presetID="22" presetClass="entr" presetSubtype="8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3" dur="15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22" presetClass="entr" presetSubtype="8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6" dur="15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22" presetClass="exit" presetSubtype="8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Effect transition="out" filter="wipe(left)">
                                          <p:cBhvr>
                                            <p:cTn id="28" dur="15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149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0" presetID="22" presetClass="exit" presetSubtype="8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Effect transition="out" filter="wipe(left)">
                                          <p:cBhvr>
                                            <p:cTn id="31" dur="15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149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>
                    <p:cTn id="33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2"/>
                    </p:tgtEl>
                  </p:cMediaNode>
                </p:audio>
              </p:childTnLst>
            </p:cTn>
          </p:par>
        </p:tnLst>
        <p:bldLst>
          <p:bldP spid="4" grpId="0" animBg="1"/>
          <p:bldP spid="4" grpId="1" animBg="1"/>
          <p:bldP spid="62" grpId="0" animBg="1"/>
          <p:bldP spid="62" grpId="1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" presetID="42" presetClass="path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1.7284E-6 L 0 0.84938 " pathEditMode="relative" rAng="0" ptsTypes="AA">
                                          <p:cBhvr>
                                            <p:cTn id="10" dur="500" spd="-1000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4246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42" presetClass="path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5.55556E-7 -2.34568E-6 L -5.55556E-7 0.86111 " pathEditMode="relative" rAng="0" ptsTypes="AA">
                                          <p:cBhvr>
                                            <p:cTn id="12" dur="500" spd="-1000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4305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3" presetID="42" presetClass="path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0 1.7284E-6 L 0 0.06944 " pathEditMode="relative" rAng="0" ptsTypes="AA">
                                          <p:cBhvr>
                                            <p:cTn id="14" dur="4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45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42" presetClass="path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-5.55556E-7 -2.34568E-6 L -5.55556E-7 0.07253 " pathEditMode="relative" rAng="0" ptsTypes="AA">
                                          <p:cBhvr>
                                            <p:cTn id="16" dur="4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61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7" presetID="8" presetClass="emph" presetSubtype="0" decel="100000" autoRev="1" fill="hold" nodeType="withEffect">
                                      <p:stCondLst>
                                        <p:cond delay="10"/>
                                      </p:stCondLst>
                                      <p:childTnLst>
                                        <p:animRot by="-1800000">
                                          <p:cBhvr>
                                            <p:cTn id="18" dur="37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9" presetID="1" presetClass="mediacall" presetSubtype="0" fill="hold" nodeType="withEffect">
                                      <p:stCondLst>
                                        <p:cond delay="43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20" dur="1044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21" presetID="22" presetClass="entr" presetSubtype="8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3" dur="15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22" presetClass="entr" presetSubtype="8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6" dur="15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22" presetClass="exit" presetSubtype="8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Effect transition="out" filter="wipe(left)">
                                          <p:cBhvr>
                                            <p:cTn id="28" dur="15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149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0" presetID="22" presetClass="exit" presetSubtype="8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Effect transition="out" filter="wipe(left)">
                                          <p:cBhvr>
                                            <p:cTn id="31" dur="15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149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>
                    <p:cTn id="33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2"/>
                    </p:tgtEl>
                  </p:cMediaNode>
                </p:audio>
              </p:childTnLst>
            </p:cTn>
          </p:par>
        </p:tnLst>
        <p:bldLst>
          <p:bldP spid="4" grpId="0" animBg="1"/>
          <p:bldP spid="4" grpId="1" animBg="1"/>
          <p:bldP spid="62" grpId="0" animBg="1"/>
          <p:bldP spid="62" grpId="1" animBg="1"/>
        </p:bldLst>
      </p:timing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4">
            <a:extLst>
              <a:ext uri="{FF2B5EF4-FFF2-40B4-BE49-F238E27FC236}">
                <a16:creationId xmlns:a16="http://schemas.microsoft.com/office/drawing/2014/main" id="{A430E0E8-4681-431B-A1FC-2E09562EB085}"/>
              </a:ext>
            </a:extLst>
          </p:cNvPr>
          <p:cNvSpPr txBox="1">
            <a:spLocks/>
          </p:cNvSpPr>
          <p:nvPr/>
        </p:nvSpPr>
        <p:spPr>
          <a:xfrm>
            <a:off x="457200" y="202332"/>
            <a:ext cx="1962973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07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while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循环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1401A30-294C-4314-A690-6FAF2BACFCFA}"/>
              </a:ext>
            </a:extLst>
          </p:cNvPr>
          <p:cNvSpPr txBox="1"/>
          <p:nvPr/>
        </p:nvSpPr>
        <p:spPr>
          <a:xfrm>
            <a:off x="611560" y="843558"/>
            <a:ext cx="78488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>
                <a:solidFill>
                  <a:schemeClr val="bg1"/>
                </a:solidFill>
              </a:rPr>
              <a:t>for</a:t>
            </a:r>
            <a:r>
              <a:rPr lang="zh-CN" altLang="en-US" sz="1200" b="1">
                <a:solidFill>
                  <a:schemeClr val="bg1"/>
                </a:solidFill>
              </a:rPr>
              <a:t>循环用于针对序列中的每个元素的一个代码块。</a:t>
            </a:r>
            <a:endParaRPr lang="en-US" altLang="zh-CN" sz="1200" b="1">
              <a:solidFill>
                <a:schemeClr val="bg1"/>
              </a:solidFill>
            </a:endParaRP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r>
              <a:rPr lang="en-US" altLang="zh-CN" sz="1200" b="1">
                <a:solidFill>
                  <a:schemeClr val="bg1"/>
                </a:solidFill>
              </a:rPr>
              <a:t>while</a:t>
            </a:r>
            <a:r>
              <a:rPr lang="zh-CN" altLang="en-US" sz="1200" b="1">
                <a:solidFill>
                  <a:schemeClr val="bg1"/>
                </a:solidFill>
              </a:rPr>
              <a:t>循环是不断的运行，直到指定的条件不满足为止。</a:t>
            </a:r>
            <a:endParaRPr lang="zh-CN" altLang="en-US" sz="1200" b="1" dirty="0">
              <a:solidFill>
                <a:schemeClr val="bg1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C90270D-3E75-45DB-98FC-B9F8610D62BD}"/>
              </a:ext>
            </a:extLst>
          </p:cNvPr>
          <p:cNvSpPr txBox="1"/>
          <p:nvPr/>
        </p:nvSpPr>
        <p:spPr>
          <a:xfrm>
            <a:off x="626477" y="1815838"/>
            <a:ext cx="78488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>
                <a:solidFill>
                  <a:schemeClr val="bg1"/>
                </a:solidFill>
              </a:rPr>
              <a:t>while </a:t>
            </a:r>
            <a:r>
              <a:rPr lang="zh-CN" altLang="en-US" sz="1200" b="1">
                <a:solidFill>
                  <a:srgbClr val="FFFF00"/>
                </a:solidFill>
              </a:rPr>
              <a:t>条件</a:t>
            </a:r>
            <a:r>
              <a:rPr lang="zh-CN" altLang="en-US" sz="1200" b="1">
                <a:solidFill>
                  <a:schemeClr val="bg1"/>
                </a:solidFill>
              </a:rPr>
              <a:t>：</a:t>
            </a:r>
            <a:endParaRPr lang="en-US" altLang="zh-CN" sz="1200" b="1">
              <a:solidFill>
                <a:schemeClr val="bg1"/>
              </a:solidFill>
            </a:endParaRPr>
          </a:p>
          <a:p>
            <a:r>
              <a:rPr lang="en-US" altLang="zh-CN" sz="1200" b="1">
                <a:solidFill>
                  <a:schemeClr val="bg1"/>
                </a:solidFill>
              </a:rPr>
              <a:t>        </a:t>
            </a:r>
            <a:r>
              <a:rPr lang="zh-CN" altLang="en-US" sz="1200" b="1">
                <a:solidFill>
                  <a:schemeClr val="bg1"/>
                </a:solidFill>
              </a:rPr>
              <a:t>条件成立重复执行的代码</a:t>
            </a:r>
            <a:r>
              <a:rPr lang="en-US" altLang="zh-CN" sz="1200" b="1">
                <a:solidFill>
                  <a:schemeClr val="bg1"/>
                </a:solidFill>
              </a:rPr>
              <a:t>1</a:t>
            </a:r>
          </a:p>
          <a:p>
            <a:r>
              <a:rPr lang="en-US" altLang="zh-CN" sz="1200" b="1">
                <a:solidFill>
                  <a:schemeClr val="bg1"/>
                </a:solidFill>
              </a:rPr>
              <a:t>        </a:t>
            </a:r>
            <a:r>
              <a:rPr lang="zh-CN" altLang="en-US" sz="1200" b="1">
                <a:solidFill>
                  <a:schemeClr val="bg1"/>
                </a:solidFill>
              </a:rPr>
              <a:t>条件成立重复执行的代码</a:t>
            </a:r>
            <a:r>
              <a:rPr lang="en-US" altLang="zh-CN" sz="1200" b="1">
                <a:solidFill>
                  <a:schemeClr val="bg1"/>
                </a:solidFill>
              </a:rPr>
              <a:t>2</a:t>
            </a:r>
          </a:p>
          <a:p>
            <a:r>
              <a:rPr lang="en-US" altLang="zh-CN" sz="1200" b="1">
                <a:solidFill>
                  <a:schemeClr val="bg1"/>
                </a:solidFill>
              </a:rPr>
              <a:t>        ……..</a:t>
            </a:r>
            <a:endParaRPr lang="zh-CN" altLang="en-US" sz="1200" b="1" dirty="0">
              <a:solidFill>
                <a:schemeClr val="bg1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20ACFF9-0736-4D1D-BFF2-9809D6CDA5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6096" y="524073"/>
            <a:ext cx="2914650" cy="294322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30A3D6E-6E83-4DEF-928B-70B20CC153F5}"/>
              </a:ext>
            </a:extLst>
          </p:cNvPr>
          <p:cNvSpPr txBox="1"/>
          <p:nvPr/>
        </p:nvSpPr>
        <p:spPr>
          <a:xfrm>
            <a:off x="285850" y="2937329"/>
            <a:ext cx="5040560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当条件成立时，执行下方缩进的代码块，不过在循环结构中，它又称循环体。</a:t>
            </a:r>
            <a:endParaRPr lang="en-US" altLang="zh-CN" sz="110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10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sz="110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当执行完毕后，再回过头来重新判断条件表达式的值是否为真</a:t>
            </a:r>
            <a:r>
              <a:rPr lang="en-US" altLang="zh-CN" sz="110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(True)</a:t>
            </a:r>
            <a:r>
              <a:rPr lang="zh-CN" altLang="en-US" sz="110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，若仍为真，则继续重新执行代码块</a:t>
            </a:r>
            <a:r>
              <a:rPr lang="en-US" altLang="zh-CN" sz="110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…</a:t>
            </a:r>
            <a:r>
              <a:rPr lang="zh-CN" altLang="en-US" sz="110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如此循环，直到条件表达式为假</a:t>
            </a:r>
            <a:r>
              <a:rPr lang="en-US" altLang="zh-CN" sz="110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(False)</a:t>
            </a:r>
            <a:r>
              <a:rPr lang="zh-CN" altLang="en-US" sz="110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，才终止循环。</a:t>
            </a:r>
            <a:endParaRPr lang="zh-CN" altLang="en-US" sz="11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1053022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4">
            <a:extLst>
              <a:ext uri="{FF2B5EF4-FFF2-40B4-BE49-F238E27FC236}">
                <a16:creationId xmlns:a16="http://schemas.microsoft.com/office/drawing/2014/main" id="{4D80E72A-6FD5-4F90-BF9D-A955B8EBD4B1}"/>
              </a:ext>
            </a:extLst>
          </p:cNvPr>
          <p:cNvSpPr txBox="1">
            <a:spLocks/>
          </p:cNvSpPr>
          <p:nvPr/>
        </p:nvSpPr>
        <p:spPr>
          <a:xfrm>
            <a:off x="457200" y="202332"/>
            <a:ext cx="1962973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07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while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循环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E0CFD78-EA6B-40F7-9FDC-FEB2724CC78F}"/>
              </a:ext>
            </a:extLst>
          </p:cNvPr>
          <p:cNvSpPr txBox="1"/>
          <p:nvPr/>
        </p:nvSpPr>
        <p:spPr>
          <a:xfrm>
            <a:off x="755576" y="3075806"/>
            <a:ext cx="460851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b="1">
                <a:solidFill>
                  <a:schemeClr val="bg1"/>
                </a:solidFill>
              </a:rPr>
              <a:t>1</a:t>
            </a:r>
            <a:r>
              <a:rPr lang="zh-CN" altLang="en-US" sz="1000" b="1">
                <a:solidFill>
                  <a:schemeClr val="bg1"/>
                </a:solidFill>
              </a:rPr>
              <a:t>、使用</a:t>
            </a:r>
            <a:r>
              <a:rPr lang="en-US" altLang="zh-CN" sz="1000" b="1">
                <a:solidFill>
                  <a:schemeClr val="bg1"/>
                </a:solidFill>
              </a:rPr>
              <a:t>while</a:t>
            </a:r>
            <a:r>
              <a:rPr lang="zh-CN" altLang="en-US" sz="1000" b="1">
                <a:solidFill>
                  <a:schemeClr val="bg1"/>
                </a:solidFill>
              </a:rPr>
              <a:t>循环，打印</a:t>
            </a:r>
            <a:r>
              <a:rPr lang="en-US" altLang="zh-CN" sz="1000" b="1">
                <a:solidFill>
                  <a:schemeClr val="bg1"/>
                </a:solidFill>
              </a:rPr>
              <a:t>1~100</a:t>
            </a:r>
            <a:r>
              <a:rPr lang="zh-CN" altLang="en-US" sz="1000" b="1">
                <a:solidFill>
                  <a:schemeClr val="bg1"/>
                </a:solidFill>
              </a:rPr>
              <a:t>的所有数字</a:t>
            </a:r>
            <a:endParaRPr lang="en-US" altLang="zh-CN" sz="1000" b="1">
              <a:solidFill>
                <a:schemeClr val="bg1"/>
              </a:solidFill>
            </a:endParaRPr>
          </a:p>
          <a:p>
            <a:endParaRPr lang="en-US" altLang="zh-CN" sz="1000" b="1">
              <a:solidFill>
                <a:schemeClr val="bg1"/>
              </a:solidFill>
            </a:endParaRPr>
          </a:p>
          <a:p>
            <a:r>
              <a:rPr lang="en-US" altLang="zh-CN" sz="1000" b="1">
                <a:solidFill>
                  <a:schemeClr val="bg1"/>
                </a:solidFill>
              </a:rPr>
              <a:t>2</a:t>
            </a:r>
            <a:r>
              <a:rPr lang="zh-CN" altLang="en-US" sz="1000" b="1">
                <a:solidFill>
                  <a:schemeClr val="bg1"/>
                </a:solidFill>
              </a:rPr>
              <a:t>、计算</a:t>
            </a:r>
            <a:r>
              <a:rPr lang="en-US" altLang="zh-CN" sz="1000" b="1">
                <a:solidFill>
                  <a:schemeClr val="bg1"/>
                </a:solidFill>
              </a:rPr>
              <a:t>1-100</a:t>
            </a:r>
            <a:r>
              <a:rPr lang="zh-CN" altLang="en-US" sz="1000" b="1">
                <a:solidFill>
                  <a:schemeClr val="bg1"/>
                </a:solidFill>
              </a:rPr>
              <a:t>内的累加（如</a:t>
            </a:r>
            <a:r>
              <a:rPr lang="en-US" altLang="zh-CN" sz="1000" b="1">
                <a:solidFill>
                  <a:schemeClr val="bg1"/>
                </a:solidFill>
              </a:rPr>
              <a:t>1+2+3+4+…+100</a:t>
            </a:r>
            <a:r>
              <a:rPr lang="zh-CN" altLang="en-US" sz="1000" b="1">
                <a:solidFill>
                  <a:schemeClr val="bg1"/>
                </a:solidFill>
              </a:rPr>
              <a:t>）</a:t>
            </a:r>
            <a:endParaRPr lang="en-US" altLang="zh-CN" sz="1000" b="1">
              <a:solidFill>
                <a:schemeClr val="bg1"/>
              </a:solidFill>
            </a:endParaRPr>
          </a:p>
          <a:p>
            <a:endParaRPr lang="en-US" altLang="zh-CN" sz="1000" b="1">
              <a:solidFill>
                <a:schemeClr val="bg1"/>
              </a:solidFill>
            </a:endParaRPr>
          </a:p>
          <a:p>
            <a:r>
              <a:rPr lang="en-US" altLang="zh-CN" sz="1000" b="1">
                <a:solidFill>
                  <a:schemeClr val="bg1"/>
                </a:solidFill>
              </a:rPr>
              <a:t>3</a:t>
            </a:r>
            <a:r>
              <a:rPr lang="zh-CN" altLang="en-US" sz="1000" b="1">
                <a:solidFill>
                  <a:schemeClr val="bg1"/>
                </a:solidFill>
              </a:rPr>
              <a:t>、计算</a:t>
            </a:r>
            <a:r>
              <a:rPr lang="en-US" altLang="zh-CN" sz="1000" b="1">
                <a:solidFill>
                  <a:schemeClr val="bg1"/>
                </a:solidFill>
              </a:rPr>
              <a:t>1-100</a:t>
            </a:r>
            <a:r>
              <a:rPr lang="zh-CN" altLang="en-US" sz="1000" b="1">
                <a:solidFill>
                  <a:schemeClr val="bg1"/>
                </a:solidFill>
              </a:rPr>
              <a:t>的偶数累加和 （如</a:t>
            </a:r>
            <a:r>
              <a:rPr lang="en-US" altLang="zh-CN" sz="1000" b="1">
                <a:solidFill>
                  <a:schemeClr val="bg1"/>
                </a:solidFill>
              </a:rPr>
              <a:t>2+4+6+…+100</a:t>
            </a:r>
            <a:r>
              <a:rPr lang="zh-CN" altLang="en-US" sz="1000" b="1">
                <a:solidFill>
                  <a:schemeClr val="bg1"/>
                </a:solidFill>
              </a:rPr>
              <a:t>）</a:t>
            </a:r>
            <a:endParaRPr lang="zh-CN" altLang="en-US" sz="1000" b="1" dirty="0">
              <a:solidFill>
                <a:schemeClr val="bg1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006557F-721F-4694-8B36-5F92AFCA7612}"/>
              </a:ext>
            </a:extLst>
          </p:cNvPr>
          <p:cNvSpPr txBox="1"/>
          <p:nvPr/>
        </p:nvSpPr>
        <p:spPr>
          <a:xfrm>
            <a:off x="611560" y="775033"/>
            <a:ext cx="460851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>
                <a:solidFill>
                  <a:schemeClr val="bg1"/>
                </a:solidFill>
              </a:rPr>
              <a:t>i = 1</a:t>
            </a:r>
          </a:p>
          <a:p>
            <a:endParaRPr lang="en-US" altLang="zh-CN" sz="1600" b="1">
              <a:solidFill>
                <a:schemeClr val="bg1"/>
              </a:solidFill>
            </a:endParaRPr>
          </a:p>
          <a:p>
            <a:r>
              <a:rPr lang="en-US" altLang="zh-CN" sz="1600" b="1">
                <a:solidFill>
                  <a:srgbClr val="FFFF00"/>
                </a:solidFill>
              </a:rPr>
              <a:t>while</a:t>
            </a:r>
            <a:r>
              <a:rPr lang="en-US" altLang="zh-CN" sz="1600" b="1">
                <a:solidFill>
                  <a:schemeClr val="bg1"/>
                </a:solidFill>
              </a:rPr>
              <a:t> </a:t>
            </a:r>
            <a:r>
              <a:rPr lang="en-US" altLang="zh-CN" sz="1600" b="1">
                <a:solidFill>
                  <a:schemeClr val="accent4">
                    <a:lumMod val="60000"/>
                    <a:lumOff val="40000"/>
                  </a:schemeClr>
                </a:solidFill>
              </a:rPr>
              <a:t>i &lt;= 5</a:t>
            </a:r>
            <a:r>
              <a:rPr lang="en-US" altLang="zh-CN" sz="1600" b="1">
                <a:solidFill>
                  <a:schemeClr val="bg1"/>
                </a:solidFill>
              </a:rPr>
              <a:t>:</a:t>
            </a:r>
          </a:p>
          <a:p>
            <a:endParaRPr lang="en-US" altLang="zh-CN" sz="1600" b="1">
              <a:solidFill>
                <a:schemeClr val="bg1"/>
              </a:solidFill>
            </a:endParaRPr>
          </a:p>
          <a:p>
            <a:r>
              <a:rPr lang="en-US" altLang="zh-CN" sz="1600" b="1">
                <a:solidFill>
                  <a:schemeClr val="bg1"/>
                </a:solidFill>
              </a:rPr>
              <a:t>        print(i)</a:t>
            </a:r>
          </a:p>
          <a:p>
            <a:endParaRPr lang="en-US" altLang="zh-CN" sz="1600" b="1">
              <a:solidFill>
                <a:schemeClr val="bg1"/>
              </a:solidFill>
            </a:endParaRPr>
          </a:p>
          <a:p>
            <a:r>
              <a:rPr lang="en-US" altLang="zh-CN" sz="1600" b="1">
                <a:solidFill>
                  <a:schemeClr val="bg1"/>
                </a:solidFill>
              </a:rPr>
              <a:t>        i = i + 1</a:t>
            </a:r>
            <a:endParaRPr lang="zh-CN" altLang="en-US" sz="1600" b="1" dirty="0">
              <a:solidFill>
                <a:schemeClr val="bg1"/>
              </a:solidFill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0C829C9-81BE-4BC1-92FF-37C70D1098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6096" y="524073"/>
            <a:ext cx="2914650" cy="294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26188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4">
            <a:extLst>
              <a:ext uri="{FF2B5EF4-FFF2-40B4-BE49-F238E27FC236}">
                <a16:creationId xmlns:a16="http://schemas.microsoft.com/office/drawing/2014/main" id="{1DC31A13-D479-4589-A269-5D75896683C6}"/>
              </a:ext>
            </a:extLst>
          </p:cNvPr>
          <p:cNvSpPr txBox="1">
            <a:spLocks/>
          </p:cNvSpPr>
          <p:nvPr/>
        </p:nvSpPr>
        <p:spPr>
          <a:xfrm>
            <a:off x="457200" y="202332"/>
            <a:ext cx="1962973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07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while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循环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570CC69-9177-43DA-A8FD-408ABCAA4D10}"/>
              </a:ext>
            </a:extLst>
          </p:cNvPr>
          <p:cNvSpPr txBox="1"/>
          <p:nvPr/>
        </p:nvSpPr>
        <p:spPr>
          <a:xfrm>
            <a:off x="539552" y="987574"/>
            <a:ext cx="331236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>
                <a:solidFill>
                  <a:schemeClr val="bg1"/>
                </a:solidFill>
              </a:rPr>
              <a:t>退出循环的两种不同方式：</a:t>
            </a:r>
            <a:endParaRPr lang="en-US" altLang="zh-CN" sz="1200" b="1">
              <a:solidFill>
                <a:schemeClr val="bg1"/>
              </a:solidFill>
            </a:endParaRP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r>
              <a:rPr lang="en-US" altLang="zh-CN" sz="1200" b="1">
                <a:solidFill>
                  <a:srgbClr val="FFFF00"/>
                </a:solidFill>
              </a:rPr>
              <a:t>break   </a:t>
            </a:r>
            <a:r>
              <a:rPr lang="en-US" altLang="zh-CN" sz="1200" b="1">
                <a:solidFill>
                  <a:schemeClr val="bg1"/>
                </a:solidFill>
              </a:rPr>
              <a:t>       </a:t>
            </a:r>
            <a:r>
              <a:rPr lang="zh-CN" altLang="en-US" sz="1200" b="1">
                <a:solidFill>
                  <a:schemeClr val="bg1"/>
                </a:solidFill>
              </a:rPr>
              <a:t>终止循环</a:t>
            </a:r>
            <a:endParaRPr lang="en-US" altLang="zh-CN" sz="1200" b="1">
              <a:solidFill>
                <a:schemeClr val="bg1"/>
              </a:solidFill>
            </a:endParaRP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r>
              <a:rPr lang="en-US" altLang="zh-CN" sz="1200" b="1">
                <a:solidFill>
                  <a:srgbClr val="FFFF00"/>
                </a:solidFill>
              </a:rPr>
              <a:t>continue   </a:t>
            </a:r>
            <a:r>
              <a:rPr lang="en-US" altLang="zh-CN" sz="1200" b="1">
                <a:solidFill>
                  <a:schemeClr val="bg1"/>
                </a:solidFill>
              </a:rPr>
              <a:t>  </a:t>
            </a:r>
            <a:r>
              <a:rPr lang="zh-CN" altLang="en-US" sz="1200" b="1">
                <a:solidFill>
                  <a:schemeClr val="bg1"/>
                </a:solidFill>
              </a:rPr>
              <a:t>退出本次循环，继续下一次循环</a:t>
            </a:r>
            <a:endParaRPr lang="en-US" altLang="zh-CN" sz="1200" b="1">
              <a:solidFill>
                <a:schemeClr val="bg1"/>
              </a:solidFill>
            </a:endParaRP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r>
              <a:rPr lang="en-US" altLang="zh-CN" sz="1200" b="1">
                <a:solidFill>
                  <a:schemeClr val="bg1"/>
                </a:solidFill>
              </a:rPr>
              <a:t>1</a:t>
            </a:r>
            <a:r>
              <a:rPr lang="zh-CN" altLang="en-US" sz="1200" b="1">
                <a:solidFill>
                  <a:schemeClr val="bg1"/>
                </a:solidFill>
              </a:rPr>
              <a:t>、一共</a:t>
            </a:r>
            <a:r>
              <a:rPr lang="en-US" altLang="zh-CN" sz="1200" b="1">
                <a:solidFill>
                  <a:schemeClr val="bg1"/>
                </a:solidFill>
              </a:rPr>
              <a:t>5</a:t>
            </a:r>
            <a:r>
              <a:rPr lang="zh-CN" altLang="en-US" sz="1200" b="1">
                <a:solidFill>
                  <a:schemeClr val="bg1"/>
                </a:solidFill>
              </a:rPr>
              <a:t>个苹果，吃到第</a:t>
            </a:r>
            <a:r>
              <a:rPr lang="en-US" altLang="zh-CN" sz="1200" b="1">
                <a:solidFill>
                  <a:schemeClr val="bg1"/>
                </a:solidFill>
              </a:rPr>
              <a:t>4</a:t>
            </a:r>
            <a:r>
              <a:rPr lang="zh-CN" altLang="en-US" sz="1200" b="1">
                <a:solidFill>
                  <a:schemeClr val="bg1"/>
                </a:solidFill>
              </a:rPr>
              <a:t>个时吃饱了，不吃了。</a:t>
            </a:r>
            <a:endParaRPr lang="en-US" altLang="zh-CN" sz="1200" b="1">
              <a:solidFill>
                <a:schemeClr val="bg1"/>
              </a:solidFill>
            </a:endParaRP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r>
              <a:rPr lang="en-US" altLang="zh-CN" sz="1200" b="1">
                <a:solidFill>
                  <a:schemeClr val="bg1"/>
                </a:solidFill>
              </a:rPr>
              <a:t>2</a:t>
            </a:r>
            <a:r>
              <a:rPr lang="zh-CN" altLang="en-US" sz="1200" b="1">
                <a:solidFill>
                  <a:schemeClr val="bg1"/>
                </a:solidFill>
              </a:rPr>
              <a:t>、一共</a:t>
            </a:r>
            <a:r>
              <a:rPr lang="en-US" altLang="zh-CN" sz="1200" b="1">
                <a:solidFill>
                  <a:schemeClr val="bg1"/>
                </a:solidFill>
              </a:rPr>
              <a:t>5</a:t>
            </a:r>
            <a:r>
              <a:rPr lang="zh-CN" altLang="en-US" sz="1200" b="1">
                <a:solidFill>
                  <a:schemeClr val="bg1"/>
                </a:solidFill>
              </a:rPr>
              <a:t>个苹果，吃到第</a:t>
            </a:r>
            <a:r>
              <a:rPr lang="en-US" altLang="zh-CN" sz="1200" b="1">
                <a:solidFill>
                  <a:schemeClr val="bg1"/>
                </a:solidFill>
              </a:rPr>
              <a:t>3</a:t>
            </a:r>
            <a:r>
              <a:rPr lang="zh-CN" altLang="en-US" sz="1200" b="1">
                <a:solidFill>
                  <a:schemeClr val="bg1"/>
                </a:solidFill>
              </a:rPr>
              <a:t>个时发现一只大虫子，第</a:t>
            </a:r>
            <a:r>
              <a:rPr lang="en-US" altLang="zh-CN" sz="1200" b="1">
                <a:solidFill>
                  <a:schemeClr val="bg1"/>
                </a:solidFill>
              </a:rPr>
              <a:t>3</a:t>
            </a:r>
            <a:r>
              <a:rPr lang="zh-CN" altLang="en-US" sz="1200" b="1">
                <a:solidFill>
                  <a:schemeClr val="bg1"/>
                </a:solidFill>
              </a:rPr>
              <a:t>个不吃了，继续吃第</a:t>
            </a:r>
            <a:r>
              <a:rPr lang="en-US" altLang="zh-CN" sz="1200" b="1">
                <a:solidFill>
                  <a:schemeClr val="bg1"/>
                </a:solidFill>
              </a:rPr>
              <a:t>4</a:t>
            </a:r>
            <a:r>
              <a:rPr lang="zh-CN" altLang="en-US" sz="1200" b="1">
                <a:solidFill>
                  <a:schemeClr val="bg1"/>
                </a:solidFill>
              </a:rPr>
              <a:t>个苹果，直到吃完</a:t>
            </a:r>
            <a:endParaRPr lang="zh-CN" altLang="en-US" sz="1200" b="1" dirty="0">
              <a:solidFill>
                <a:schemeClr val="bg1"/>
              </a:solidFill>
            </a:endParaRPr>
          </a:p>
        </p:txBody>
      </p:sp>
      <p:sp>
        <p:nvSpPr>
          <p:cNvPr id="4" name="标题 4">
            <a:extLst>
              <a:ext uri="{FF2B5EF4-FFF2-40B4-BE49-F238E27FC236}">
                <a16:creationId xmlns:a16="http://schemas.microsoft.com/office/drawing/2014/main" id="{7853EF95-5E16-4094-BF67-886A701991BA}"/>
              </a:ext>
            </a:extLst>
          </p:cNvPr>
          <p:cNvSpPr txBox="1">
            <a:spLocks/>
          </p:cNvSpPr>
          <p:nvPr/>
        </p:nvSpPr>
        <p:spPr>
          <a:xfrm>
            <a:off x="4435145" y="1131590"/>
            <a:ext cx="1962973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while…else</a:t>
            </a:r>
            <a:endParaRPr lang="zh-CN" altLang="en-US" sz="1600" b="1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9E5C251-6FD7-425F-A545-912B2570D48E}"/>
              </a:ext>
            </a:extLst>
          </p:cNvPr>
          <p:cNvSpPr txBox="1"/>
          <p:nvPr/>
        </p:nvSpPr>
        <p:spPr>
          <a:xfrm>
            <a:off x="4860032" y="1779662"/>
            <a:ext cx="39604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>
                <a:solidFill>
                  <a:schemeClr val="bg1"/>
                </a:solidFill>
              </a:rPr>
              <a:t>while </a:t>
            </a:r>
            <a:r>
              <a:rPr lang="zh-CN" altLang="en-US" sz="1400" b="1">
                <a:solidFill>
                  <a:schemeClr val="bg1"/>
                </a:solidFill>
              </a:rPr>
              <a:t>条件：</a:t>
            </a:r>
            <a:endParaRPr lang="en-US" altLang="zh-CN" sz="1400" b="1">
              <a:solidFill>
                <a:schemeClr val="bg1"/>
              </a:solidFill>
            </a:endParaRPr>
          </a:p>
          <a:p>
            <a:r>
              <a:rPr lang="en-US" altLang="zh-CN" sz="1400" b="1">
                <a:solidFill>
                  <a:schemeClr val="bg1"/>
                </a:solidFill>
              </a:rPr>
              <a:t>        </a:t>
            </a:r>
            <a:r>
              <a:rPr lang="zh-CN" altLang="en-US" sz="1400" b="1">
                <a:solidFill>
                  <a:schemeClr val="bg1"/>
                </a:solidFill>
              </a:rPr>
              <a:t>条件成立重复执行的代码</a:t>
            </a:r>
            <a:endParaRPr lang="en-US" altLang="zh-CN" sz="1400" b="1">
              <a:solidFill>
                <a:schemeClr val="bg1"/>
              </a:solidFill>
            </a:endParaRPr>
          </a:p>
          <a:p>
            <a:r>
              <a:rPr lang="en-US" altLang="zh-CN" sz="1400" b="1">
                <a:solidFill>
                  <a:schemeClr val="bg1"/>
                </a:solidFill>
              </a:rPr>
              <a:t>else:</a:t>
            </a:r>
          </a:p>
          <a:p>
            <a:r>
              <a:rPr lang="en-US" altLang="zh-CN" sz="1400" b="1">
                <a:solidFill>
                  <a:schemeClr val="bg1"/>
                </a:solidFill>
              </a:rPr>
              <a:t>        </a:t>
            </a:r>
            <a:r>
              <a:rPr lang="zh-CN" altLang="en-US" sz="1400" b="1">
                <a:solidFill>
                  <a:schemeClr val="bg1"/>
                </a:solidFill>
              </a:rPr>
              <a:t>循环正常结束之后要执行的代码</a:t>
            </a:r>
            <a:endParaRPr lang="zh-CN" altLang="en-US" sz="1400" b="1" dirty="0">
              <a:solidFill>
                <a:schemeClr val="bg1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AE18B63-8108-4CF7-9384-986FFDDD3A9D}"/>
              </a:ext>
            </a:extLst>
          </p:cNvPr>
          <p:cNvSpPr txBox="1"/>
          <p:nvPr/>
        </p:nvSpPr>
        <p:spPr>
          <a:xfrm>
            <a:off x="4572000" y="3363838"/>
            <a:ext cx="46805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>
                <a:solidFill>
                  <a:schemeClr val="bg1"/>
                </a:solidFill>
              </a:rPr>
              <a:t>else</a:t>
            </a:r>
            <a:r>
              <a:rPr lang="zh-CN" altLang="en-US" sz="1400" b="1">
                <a:solidFill>
                  <a:schemeClr val="bg1"/>
                </a:solidFill>
              </a:rPr>
              <a:t>下方代码是当循环</a:t>
            </a:r>
            <a:r>
              <a:rPr lang="zh-CN" altLang="en-US" sz="1400" b="1">
                <a:solidFill>
                  <a:schemeClr val="accent4">
                    <a:lumMod val="60000"/>
                    <a:lumOff val="40000"/>
                  </a:schemeClr>
                </a:solidFill>
              </a:rPr>
              <a:t>正常结束</a:t>
            </a:r>
            <a:r>
              <a:rPr lang="zh-CN" altLang="en-US" sz="1400" b="1">
                <a:solidFill>
                  <a:schemeClr val="bg1"/>
                </a:solidFill>
              </a:rPr>
              <a:t>之后要执行的代码</a:t>
            </a:r>
            <a:endParaRPr lang="zh-CN" altLang="en-US" sz="1400" b="1" dirty="0">
              <a:solidFill>
                <a:schemeClr val="bg1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6FB6847-0061-4C84-839D-035E8B1EDA0B}"/>
              </a:ext>
            </a:extLst>
          </p:cNvPr>
          <p:cNvSpPr/>
          <p:nvPr/>
        </p:nvSpPr>
        <p:spPr>
          <a:xfrm>
            <a:off x="4435144" y="900926"/>
            <a:ext cx="4251655" cy="2966968"/>
          </a:xfrm>
          <a:prstGeom prst="rect">
            <a:avLst/>
          </a:prstGeom>
          <a:noFill/>
          <a:ln cap="rnd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92DEDC1-218B-43AA-9956-21EDACC64DA4}"/>
              </a:ext>
            </a:extLst>
          </p:cNvPr>
          <p:cNvSpPr/>
          <p:nvPr/>
        </p:nvSpPr>
        <p:spPr>
          <a:xfrm>
            <a:off x="69908" y="900926"/>
            <a:ext cx="4251655" cy="2966968"/>
          </a:xfrm>
          <a:prstGeom prst="rect">
            <a:avLst/>
          </a:prstGeom>
          <a:noFill/>
          <a:ln cap="rnd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42317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9A69CAB9-E981-4364-90E6-954C14EE8FA0}"/>
              </a:ext>
            </a:extLst>
          </p:cNvPr>
          <p:cNvSpPr txBox="1"/>
          <p:nvPr/>
        </p:nvSpPr>
        <p:spPr>
          <a:xfrm>
            <a:off x="539552" y="267494"/>
            <a:ext cx="22322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Python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基础入门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DC37E10-7DA9-45BA-8C95-797045C5E9A0}"/>
              </a:ext>
            </a:extLst>
          </p:cNvPr>
          <p:cNvSpPr txBox="1"/>
          <p:nvPr/>
        </p:nvSpPr>
        <p:spPr>
          <a:xfrm>
            <a:off x="1331640" y="828279"/>
            <a:ext cx="15121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八、数学运算符</a:t>
            </a:r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D47BFE8-0300-4B60-9E8E-CD3BAEDB5A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1286271"/>
            <a:ext cx="7267575" cy="302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76382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4">
            <a:extLst>
              <a:ext uri="{FF2B5EF4-FFF2-40B4-BE49-F238E27FC236}">
                <a16:creationId xmlns:a16="http://schemas.microsoft.com/office/drawing/2014/main" id="{3509A3F9-B058-46A1-8998-5211FAFE6170}"/>
              </a:ext>
            </a:extLst>
          </p:cNvPr>
          <p:cNvSpPr txBox="1">
            <a:spLocks/>
          </p:cNvSpPr>
          <p:nvPr/>
        </p:nvSpPr>
        <p:spPr>
          <a:xfrm>
            <a:off x="457200" y="202332"/>
            <a:ext cx="1962973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07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while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循环</a:t>
            </a:r>
          </a:p>
        </p:txBody>
      </p:sp>
      <p:sp>
        <p:nvSpPr>
          <p:cNvPr id="3" name="标题 4">
            <a:extLst>
              <a:ext uri="{FF2B5EF4-FFF2-40B4-BE49-F238E27FC236}">
                <a16:creationId xmlns:a16="http://schemas.microsoft.com/office/drawing/2014/main" id="{B8C9253E-78F5-4798-8928-1352B4D413ED}"/>
              </a:ext>
            </a:extLst>
          </p:cNvPr>
          <p:cNvSpPr txBox="1">
            <a:spLocks/>
          </p:cNvSpPr>
          <p:nvPr/>
        </p:nvSpPr>
        <p:spPr>
          <a:xfrm>
            <a:off x="474705" y="771550"/>
            <a:ext cx="1962973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while</a:t>
            </a:r>
            <a:r>
              <a:rPr lang="zh-CN" alt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循环嵌套：</a:t>
            </a:r>
          </a:p>
        </p:txBody>
      </p:sp>
      <p:sp>
        <p:nvSpPr>
          <p:cNvPr id="4" name="标题 4">
            <a:extLst>
              <a:ext uri="{FF2B5EF4-FFF2-40B4-BE49-F238E27FC236}">
                <a16:creationId xmlns:a16="http://schemas.microsoft.com/office/drawing/2014/main" id="{081F6A52-ED69-4B4D-BA36-5F1E5E8E79A8}"/>
              </a:ext>
            </a:extLst>
          </p:cNvPr>
          <p:cNvSpPr txBox="1">
            <a:spLocks/>
          </p:cNvSpPr>
          <p:nvPr/>
        </p:nvSpPr>
        <p:spPr>
          <a:xfrm>
            <a:off x="1476606" y="1340768"/>
            <a:ext cx="1962973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zh-CN" altLang="en-US" sz="1400" b="1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191A010-F054-45F0-AD40-B09923E084C1}"/>
              </a:ext>
            </a:extLst>
          </p:cNvPr>
          <p:cNvSpPr txBox="1"/>
          <p:nvPr/>
        </p:nvSpPr>
        <p:spPr>
          <a:xfrm>
            <a:off x="487249" y="1340768"/>
            <a:ext cx="40847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while</a:t>
            </a:r>
            <a:r>
              <a:rPr lang="zh-CN" altLang="en-US" sz="12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条件</a:t>
            </a:r>
            <a:r>
              <a:rPr lang="en-US" altLang="zh-CN" sz="12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r>
              <a:rPr lang="zh-CN" altLang="en-US" sz="12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：</a:t>
            </a:r>
            <a:endParaRPr lang="en-US" altLang="zh-CN" sz="1200" b="1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sz="1200" b="1">
                <a:solidFill>
                  <a:schemeClr val="bg1"/>
                </a:solidFill>
              </a:rPr>
              <a:t>        条件</a:t>
            </a:r>
            <a:r>
              <a:rPr lang="en-US" altLang="zh-CN" sz="1200" b="1">
                <a:solidFill>
                  <a:schemeClr val="bg1"/>
                </a:solidFill>
              </a:rPr>
              <a:t>1</a:t>
            </a:r>
            <a:r>
              <a:rPr lang="zh-CN" altLang="en-US" sz="1200" b="1">
                <a:solidFill>
                  <a:schemeClr val="bg1"/>
                </a:solidFill>
              </a:rPr>
              <a:t>成立执行的代码</a:t>
            </a:r>
            <a:endParaRPr lang="en-US" altLang="zh-CN" sz="1200" b="1">
              <a:solidFill>
                <a:schemeClr val="bg1"/>
              </a:solidFill>
            </a:endParaRPr>
          </a:p>
          <a:p>
            <a:r>
              <a:rPr lang="en-US" altLang="zh-CN" sz="1200" b="1">
                <a:solidFill>
                  <a:schemeClr val="bg1"/>
                </a:solidFill>
              </a:rPr>
              <a:t>        ……</a:t>
            </a:r>
          </a:p>
          <a:p>
            <a:r>
              <a:rPr lang="en-US" altLang="zh-CN" sz="1200" b="1">
                <a:solidFill>
                  <a:schemeClr val="bg1"/>
                </a:solidFill>
              </a:rPr>
              <a:t>        </a:t>
            </a:r>
            <a:r>
              <a:rPr lang="en-US" altLang="zh-CN" sz="12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while</a:t>
            </a:r>
            <a:r>
              <a:rPr lang="zh-CN" altLang="en-US" sz="12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条件</a:t>
            </a:r>
            <a:r>
              <a:rPr lang="en-US" altLang="zh-CN" sz="12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zh-CN" altLang="en-US" sz="12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：</a:t>
            </a:r>
            <a:endParaRPr lang="en-US" altLang="zh-CN" sz="1200" b="1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sz="1200" b="1">
                <a:solidFill>
                  <a:schemeClr val="bg1"/>
                </a:solidFill>
              </a:rPr>
              <a:t>                条件</a:t>
            </a:r>
            <a:r>
              <a:rPr lang="en-US" altLang="zh-CN" sz="1200" b="1">
                <a:solidFill>
                  <a:schemeClr val="bg1"/>
                </a:solidFill>
              </a:rPr>
              <a:t>2</a:t>
            </a:r>
            <a:r>
              <a:rPr lang="zh-CN" altLang="en-US" sz="1200" b="1">
                <a:solidFill>
                  <a:schemeClr val="bg1"/>
                </a:solidFill>
              </a:rPr>
              <a:t>成立执行的代码</a:t>
            </a:r>
            <a:endParaRPr lang="en-US" altLang="zh-CN" sz="1200" b="1">
              <a:solidFill>
                <a:schemeClr val="bg1"/>
              </a:solidFill>
            </a:endParaRPr>
          </a:p>
          <a:p>
            <a:r>
              <a:rPr lang="en-US" altLang="zh-CN" sz="1200" b="1">
                <a:solidFill>
                  <a:schemeClr val="bg1"/>
                </a:solidFill>
              </a:rPr>
              <a:t>                ……..</a:t>
            </a:r>
            <a:endParaRPr lang="zh-CN" altLang="en-US" sz="1200" b="1" dirty="0">
              <a:solidFill>
                <a:schemeClr val="bg1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5E76141-5EEE-4D62-B68C-8BE45E7593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9952" y="783506"/>
            <a:ext cx="4924414" cy="3370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00817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4">
            <a:extLst>
              <a:ext uri="{FF2B5EF4-FFF2-40B4-BE49-F238E27FC236}">
                <a16:creationId xmlns:a16="http://schemas.microsoft.com/office/drawing/2014/main" id="{22682631-52D1-4620-9DF3-B1B9CE28C500}"/>
              </a:ext>
            </a:extLst>
          </p:cNvPr>
          <p:cNvSpPr txBox="1">
            <a:spLocks/>
          </p:cNvSpPr>
          <p:nvPr/>
        </p:nvSpPr>
        <p:spPr>
          <a:xfrm>
            <a:off x="457200" y="202332"/>
            <a:ext cx="1962973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07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while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循环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8983EFA-C604-4EF3-B9DA-12098E8DC355}"/>
              </a:ext>
            </a:extLst>
          </p:cNvPr>
          <p:cNvSpPr txBox="1"/>
          <p:nvPr/>
        </p:nvSpPr>
        <p:spPr>
          <a:xfrm>
            <a:off x="662967" y="1059582"/>
            <a:ext cx="79208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>
                <a:solidFill>
                  <a:schemeClr val="bg1"/>
                </a:solidFill>
              </a:rPr>
              <a:t>*****</a:t>
            </a:r>
            <a:endParaRPr lang="en-US" altLang="zh-CN" sz="1200" b="1">
              <a:solidFill>
                <a:schemeClr val="bg1"/>
              </a:solidFill>
            </a:endParaRPr>
          </a:p>
          <a:p>
            <a:r>
              <a:rPr lang="zh-CN" altLang="en-US" sz="1200" b="1">
                <a:solidFill>
                  <a:schemeClr val="bg1"/>
                </a:solidFill>
              </a:rPr>
              <a:t>*****</a:t>
            </a:r>
            <a:endParaRPr lang="en-US" altLang="zh-CN" sz="1200" b="1">
              <a:solidFill>
                <a:schemeClr val="bg1"/>
              </a:solidFill>
            </a:endParaRPr>
          </a:p>
          <a:p>
            <a:r>
              <a:rPr lang="zh-CN" altLang="en-US" sz="1200" b="1">
                <a:solidFill>
                  <a:schemeClr val="bg1"/>
                </a:solidFill>
              </a:rPr>
              <a:t>*****</a:t>
            </a:r>
            <a:endParaRPr lang="en-US" altLang="zh-CN" sz="1200" b="1">
              <a:solidFill>
                <a:schemeClr val="bg1"/>
              </a:solidFill>
            </a:endParaRPr>
          </a:p>
          <a:p>
            <a:r>
              <a:rPr lang="zh-CN" altLang="en-US" sz="1200" b="1">
                <a:solidFill>
                  <a:schemeClr val="bg1"/>
                </a:solidFill>
              </a:rPr>
              <a:t>*****</a:t>
            </a:r>
            <a:endParaRPr lang="en-US" altLang="zh-CN" sz="1200" b="1">
              <a:solidFill>
                <a:schemeClr val="bg1"/>
              </a:solidFill>
            </a:endParaRPr>
          </a:p>
          <a:p>
            <a:r>
              <a:rPr lang="zh-CN" altLang="en-US" sz="1200" b="1">
                <a:solidFill>
                  <a:schemeClr val="bg1"/>
                </a:solidFill>
              </a:rPr>
              <a:t>*****</a:t>
            </a:r>
            <a:endParaRPr lang="zh-CN" altLang="en-US" sz="1200" b="1" dirty="0">
              <a:solidFill>
                <a:schemeClr val="bg1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62B437A-624E-4F7F-AA38-B23CD981DD47}"/>
              </a:ext>
            </a:extLst>
          </p:cNvPr>
          <p:cNvSpPr txBox="1"/>
          <p:nvPr/>
        </p:nvSpPr>
        <p:spPr>
          <a:xfrm>
            <a:off x="1907704" y="1054034"/>
            <a:ext cx="79208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>
                <a:solidFill>
                  <a:schemeClr val="bg1"/>
                </a:solidFill>
              </a:rPr>
              <a:t>*</a:t>
            </a:r>
            <a:endParaRPr lang="en-US" altLang="zh-CN" sz="1200" b="1">
              <a:solidFill>
                <a:schemeClr val="bg1"/>
              </a:solidFill>
            </a:endParaRPr>
          </a:p>
          <a:p>
            <a:r>
              <a:rPr lang="zh-CN" altLang="en-US" sz="1200" b="1">
                <a:solidFill>
                  <a:schemeClr val="bg1"/>
                </a:solidFill>
              </a:rPr>
              <a:t>**</a:t>
            </a:r>
            <a:endParaRPr lang="en-US" altLang="zh-CN" sz="1200" b="1">
              <a:solidFill>
                <a:schemeClr val="bg1"/>
              </a:solidFill>
            </a:endParaRPr>
          </a:p>
          <a:p>
            <a:r>
              <a:rPr lang="zh-CN" altLang="en-US" sz="1200" b="1">
                <a:solidFill>
                  <a:schemeClr val="bg1"/>
                </a:solidFill>
              </a:rPr>
              <a:t>***</a:t>
            </a:r>
            <a:endParaRPr lang="en-US" altLang="zh-CN" sz="1200" b="1">
              <a:solidFill>
                <a:schemeClr val="bg1"/>
              </a:solidFill>
            </a:endParaRPr>
          </a:p>
          <a:p>
            <a:r>
              <a:rPr lang="zh-CN" altLang="en-US" sz="1200" b="1">
                <a:solidFill>
                  <a:schemeClr val="bg1"/>
                </a:solidFill>
              </a:rPr>
              <a:t>****</a:t>
            </a:r>
            <a:endParaRPr lang="en-US" altLang="zh-CN" sz="1200" b="1">
              <a:solidFill>
                <a:schemeClr val="bg1"/>
              </a:solidFill>
            </a:endParaRPr>
          </a:p>
          <a:p>
            <a:r>
              <a:rPr lang="zh-CN" altLang="en-US" sz="1200" b="1">
                <a:solidFill>
                  <a:schemeClr val="bg1"/>
                </a:solidFill>
              </a:rPr>
              <a:t>*****</a:t>
            </a:r>
            <a:endParaRPr lang="zh-CN" altLang="en-US" sz="1200" b="1" dirty="0">
              <a:solidFill>
                <a:schemeClr val="bg1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985B1D4-06B0-4951-9278-30CACCCBA304}"/>
              </a:ext>
            </a:extLst>
          </p:cNvPr>
          <p:cNvSpPr txBox="1"/>
          <p:nvPr/>
        </p:nvSpPr>
        <p:spPr>
          <a:xfrm>
            <a:off x="426342" y="754501"/>
            <a:ext cx="10287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b="1">
                <a:solidFill>
                  <a:schemeClr val="bg1"/>
                </a:solidFill>
              </a:rPr>
              <a:t>打印下图</a:t>
            </a:r>
            <a:endParaRPr lang="zh-CN" altLang="en-US" sz="1200" b="1" dirty="0">
              <a:solidFill>
                <a:schemeClr val="bg1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FE013F4-4FE8-40CD-91EA-D458CCCBFF55}"/>
              </a:ext>
            </a:extLst>
          </p:cNvPr>
          <p:cNvSpPr txBox="1"/>
          <p:nvPr/>
        </p:nvSpPr>
        <p:spPr>
          <a:xfrm>
            <a:off x="1547664" y="782583"/>
            <a:ext cx="10287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b="1">
                <a:solidFill>
                  <a:schemeClr val="bg1"/>
                </a:solidFill>
              </a:rPr>
              <a:t>打印下图</a:t>
            </a:r>
            <a:endParaRPr lang="zh-CN" altLang="en-US" sz="1200" b="1" dirty="0">
              <a:solidFill>
                <a:schemeClr val="bg1"/>
              </a:solidFill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A3BD5B4-579B-44D5-8EF3-0CB24319BA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5816" y="2283718"/>
            <a:ext cx="5915025" cy="166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09984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PA-组合 91">
            <a:extLst>
              <a:ext uri="{FF2B5EF4-FFF2-40B4-BE49-F238E27FC236}">
                <a16:creationId xmlns:a16="http://schemas.microsoft.com/office/drawing/2014/main" id="{0DFFC35C-FBC9-4C15-97E5-E73A8D79A093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 rot="920319">
            <a:off x="2838533" y="1622855"/>
            <a:ext cx="3466935" cy="2205774"/>
            <a:chOff x="2731612" y="2070241"/>
            <a:chExt cx="3466935" cy="2205774"/>
          </a:xfrm>
        </p:grpSpPr>
        <p:sp>
          <p:nvSpPr>
            <p:cNvPr id="3" name="PA-ïşļídê">
              <a:extLst>
                <a:ext uri="{FF2B5EF4-FFF2-40B4-BE49-F238E27FC236}">
                  <a16:creationId xmlns:a16="http://schemas.microsoft.com/office/drawing/2014/main" id="{2C9F8A31-A8D5-4D22-B923-8F360897C7DC}"/>
                </a:ext>
              </a:extLst>
            </p:cNvPr>
            <p:cNvSpPr/>
            <p:nvPr>
              <p:custDataLst>
                <p:tags r:id="rId21"/>
              </p:custDataLst>
            </p:nvPr>
          </p:nvSpPr>
          <p:spPr bwMode="auto">
            <a:xfrm>
              <a:off x="2731612" y="2080345"/>
              <a:ext cx="3466935" cy="2195670"/>
            </a:xfrm>
            <a:custGeom>
              <a:avLst/>
              <a:gdLst>
                <a:gd name="T0" fmla="*/ 14 w 1741"/>
                <a:gd name="T1" fmla="*/ 1102 h 1102"/>
                <a:gd name="T2" fmla="*/ 1741 w 1741"/>
                <a:gd name="T3" fmla="*/ 1102 h 1102"/>
                <a:gd name="T4" fmla="*/ 1741 w 1741"/>
                <a:gd name="T5" fmla="*/ 0 h 1102"/>
                <a:gd name="T6" fmla="*/ 0 w 1741"/>
                <a:gd name="T7" fmla="*/ 0 h 1102"/>
                <a:gd name="T8" fmla="*/ 0 w 1741"/>
                <a:gd name="T9" fmla="*/ 1088 h 1102"/>
                <a:gd name="T10" fmla="*/ 14 w 1741"/>
                <a:gd name="T11" fmla="*/ 1102 h 1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41" h="1102">
                  <a:moveTo>
                    <a:pt x="14" y="1102"/>
                  </a:moveTo>
                  <a:cubicBezTo>
                    <a:pt x="1741" y="1102"/>
                    <a:pt x="1741" y="1102"/>
                    <a:pt x="1741" y="1102"/>
                  </a:cubicBezTo>
                  <a:cubicBezTo>
                    <a:pt x="1741" y="0"/>
                    <a:pt x="1741" y="0"/>
                    <a:pt x="174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088"/>
                    <a:pt x="0" y="1088"/>
                    <a:pt x="0" y="1088"/>
                  </a:cubicBezTo>
                  <a:cubicBezTo>
                    <a:pt x="0" y="1096"/>
                    <a:pt x="6" y="1102"/>
                    <a:pt x="14" y="1102"/>
                  </a:cubicBezTo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" name="PA-ïSľíḋe">
              <a:extLst>
                <a:ext uri="{FF2B5EF4-FFF2-40B4-BE49-F238E27FC236}">
                  <a16:creationId xmlns:a16="http://schemas.microsoft.com/office/drawing/2014/main" id="{04375CDE-E1D1-4267-929A-AA13A87E2072}"/>
                </a:ext>
              </a:extLst>
            </p:cNvPr>
            <p:cNvSpPr/>
            <p:nvPr>
              <p:custDataLst>
                <p:tags r:id="rId22"/>
              </p:custDataLst>
            </p:nvPr>
          </p:nvSpPr>
          <p:spPr bwMode="auto">
            <a:xfrm>
              <a:off x="3020383" y="4244022"/>
              <a:ext cx="3146172" cy="0"/>
            </a:xfrm>
            <a:custGeom>
              <a:avLst/>
              <a:gdLst>
                <a:gd name="T0" fmla="*/ 1580 w 1580"/>
                <a:gd name="T1" fmla="*/ 0 w 1580"/>
                <a:gd name="T2" fmla="*/ 1 w 1580"/>
                <a:gd name="T3" fmla="*/ 1580 w 1580"/>
                <a:gd name="T4" fmla="*/ 1580 w 158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580">
                  <a:moveTo>
                    <a:pt x="158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1580" y="0"/>
                    <a:pt x="1580" y="0"/>
                    <a:pt x="1580" y="0"/>
                  </a:cubicBezTo>
                  <a:cubicBezTo>
                    <a:pt x="1580" y="0"/>
                    <a:pt x="1580" y="0"/>
                    <a:pt x="1580" y="0"/>
                  </a:cubicBezTo>
                </a:path>
              </a:pathLst>
            </a:custGeom>
            <a:solidFill>
              <a:srgbClr val="5657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89" name="组合 88">
              <a:extLst>
                <a:ext uri="{FF2B5EF4-FFF2-40B4-BE49-F238E27FC236}">
                  <a16:creationId xmlns:a16="http://schemas.microsoft.com/office/drawing/2014/main" id="{6EA32E37-1307-4F67-90AF-E6C067A6ADA3}"/>
                </a:ext>
              </a:extLst>
            </p:cNvPr>
            <p:cNvGrpSpPr/>
            <p:nvPr/>
          </p:nvGrpSpPr>
          <p:grpSpPr>
            <a:xfrm>
              <a:off x="2731612" y="2070241"/>
              <a:ext cx="3466935" cy="472307"/>
              <a:chOff x="2731612" y="2070241"/>
              <a:chExt cx="3466935" cy="472307"/>
            </a:xfrm>
            <a:effectLst>
              <a:outerShdw blurRad="1905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88" name="PA-矩形 87">
                <a:extLst>
                  <a:ext uri="{FF2B5EF4-FFF2-40B4-BE49-F238E27FC236}">
                    <a16:creationId xmlns:a16="http://schemas.microsoft.com/office/drawing/2014/main" id="{178F119D-72B0-4A4D-B2C2-1920B2971AF9}"/>
                  </a:ext>
                </a:extLst>
              </p:cNvPr>
              <p:cNvSpPr/>
              <p:nvPr>
                <p:custDataLst>
                  <p:tags r:id="rId49"/>
                </p:custDataLst>
              </p:nvPr>
            </p:nvSpPr>
            <p:spPr>
              <a:xfrm>
                <a:off x="2731612" y="2070241"/>
                <a:ext cx="3466935" cy="472307"/>
              </a:xfrm>
              <a:prstGeom prst="rect">
                <a:avLst/>
              </a:prstGeom>
              <a:solidFill>
                <a:schemeClr val="tx1"/>
              </a:solidFill>
              <a:ln cap="rnd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PA-îSľiḋé">
                <a:extLst>
                  <a:ext uri="{FF2B5EF4-FFF2-40B4-BE49-F238E27FC236}">
                    <a16:creationId xmlns:a16="http://schemas.microsoft.com/office/drawing/2014/main" id="{62137727-3CB6-43EC-8DEA-392B95B952B6}"/>
                  </a:ext>
                </a:extLst>
              </p:cNvPr>
              <p:cNvSpPr/>
              <p:nvPr>
                <p:custDataLst>
                  <p:tags r:id="rId50"/>
                </p:custDataLst>
              </p:nvPr>
            </p:nvSpPr>
            <p:spPr bwMode="auto">
              <a:xfrm>
                <a:off x="2899150" y="2098867"/>
                <a:ext cx="748448" cy="420107"/>
              </a:xfrm>
              <a:custGeom>
                <a:avLst/>
                <a:gdLst>
                  <a:gd name="T0" fmla="*/ 487 w 889"/>
                  <a:gd name="T1" fmla="*/ 499 h 499"/>
                  <a:gd name="T2" fmla="*/ 0 w 889"/>
                  <a:gd name="T3" fmla="*/ 499 h 499"/>
                  <a:gd name="T4" fmla="*/ 402 w 889"/>
                  <a:gd name="T5" fmla="*/ 0 h 499"/>
                  <a:gd name="T6" fmla="*/ 889 w 889"/>
                  <a:gd name="T7" fmla="*/ 0 h 499"/>
                  <a:gd name="T8" fmla="*/ 487 w 889"/>
                  <a:gd name="T9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89" h="499">
                    <a:moveTo>
                      <a:pt x="487" y="499"/>
                    </a:moveTo>
                    <a:lnTo>
                      <a:pt x="0" y="499"/>
                    </a:lnTo>
                    <a:lnTo>
                      <a:pt x="402" y="0"/>
                    </a:lnTo>
                    <a:lnTo>
                      <a:pt x="889" y="0"/>
                    </a:lnTo>
                    <a:lnTo>
                      <a:pt x="487" y="49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" name="PA-íṩḷíḍè">
                <a:extLst>
                  <a:ext uri="{FF2B5EF4-FFF2-40B4-BE49-F238E27FC236}">
                    <a16:creationId xmlns:a16="http://schemas.microsoft.com/office/drawing/2014/main" id="{C9767666-64AD-413A-93AE-307FE59B2C5F}"/>
                  </a:ext>
                </a:extLst>
              </p:cNvPr>
              <p:cNvSpPr/>
              <p:nvPr>
                <p:custDataLst>
                  <p:tags r:id="rId51"/>
                </p:custDataLst>
              </p:nvPr>
            </p:nvSpPr>
            <p:spPr bwMode="auto">
              <a:xfrm>
                <a:off x="3695585" y="2098867"/>
                <a:ext cx="729083" cy="420107"/>
              </a:xfrm>
              <a:custGeom>
                <a:avLst/>
                <a:gdLst>
                  <a:gd name="T0" fmla="*/ 485 w 866"/>
                  <a:gd name="T1" fmla="*/ 499 h 499"/>
                  <a:gd name="T2" fmla="*/ 0 w 866"/>
                  <a:gd name="T3" fmla="*/ 499 h 499"/>
                  <a:gd name="T4" fmla="*/ 381 w 866"/>
                  <a:gd name="T5" fmla="*/ 0 h 499"/>
                  <a:gd name="T6" fmla="*/ 866 w 866"/>
                  <a:gd name="T7" fmla="*/ 0 h 499"/>
                  <a:gd name="T8" fmla="*/ 485 w 866"/>
                  <a:gd name="T9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66" h="499">
                    <a:moveTo>
                      <a:pt x="485" y="499"/>
                    </a:moveTo>
                    <a:lnTo>
                      <a:pt x="0" y="499"/>
                    </a:lnTo>
                    <a:lnTo>
                      <a:pt x="381" y="0"/>
                    </a:lnTo>
                    <a:lnTo>
                      <a:pt x="866" y="0"/>
                    </a:lnTo>
                    <a:lnTo>
                      <a:pt x="485" y="49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" name="PA-í$ľiḑe">
                <a:extLst>
                  <a:ext uri="{FF2B5EF4-FFF2-40B4-BE49-F238E27FC236}">
                    <a16:creationId xmlns:a16="http://schemas.microsoft.com/office/drawing/2014/main" id="{FC19DA81-E90B-4C5D-8B48-7FC3A16E13C4}"/>
                  </a:ext>
                </a:extLst>
              </p:cNvPr>
              <p:cNvSpPr/>
              <p:nvPr>
                <p:custDataLst>
                  <p:tags r:id="rId52"/>
                </p:custDataLst>
              </p:nvPr>
            </p:nvSpPr>
            <p:spPr bwMode="auto">
              <a:xfrm>
                <a:off x="4490336" y="2098867"/>
                <a:ext cx="712246" cy="420107"/>
              </a:xfrm>
              <a:custGeom>
                <a:avLst/>
                <a:gdLst>
                  <a:gd name="T0" fmla="*/ 487 w 846"/>
                  <a:gd name="T1" fmla="*/ 499 h 499"/>
                  <a:gd name="T2" fmla="*/ 0 w 846"/>
                  <a:gd name="T3" fmla="*/ 499 h 499"/>
                  <a:gd name="T4" fmla="*/ 359 w 846"/>
                  <a:gd name="T5" fmla="*/ 0 h 499"/>
                  <a:gd name="T6" fmla="*/ 846 w 846"/>
                  <a:gd name="T7" fmla="*/ 0 h 499"/>
                  <a:gd name="T8" fmla="*/ 487 w 846"/>
                  <a:gd name="T9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46" h="499">
                    <a:moveTo>
                      <a:pt x="487" y="499"/>
                    </a:moveTo>
                    <a:lnTo>
                      <a:pt x="0" y="499"/>
                    </a:lnTo>
                    <a:lnTo>
                      <a:pt x="359" y="0"/>
                    </a:lnTo>
                    <a:lnTo>
                      <a:pt x="846" y="0"/>
                    </a:lnTo>
                    <a:lnTo>
                      <a:pt x="487" y="49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" name="PA-ïšļiḍè">
                <a:extLst>
                  <a:ext uri="{FF2B5EF4-FFF2-40B4-BE49-F238E27FC236}">
                    <a16:creationId xmlns:a16="http://schemas.microsoft.com/office/drawing/2014/main" id="{B59986AB-7D05-4366-B6AC-87BF6AF356D8}"/>
                  </a:ext>
                </a:extLst>
              </p:cNvPr>
              <p:cNvSpPr/>
              <p:nvPr>
                <p:custDataLst>
                  <p:tags r:id="rId53"/>
                </p:custDataLst>
              </p:nvPr>
            </p:nvSpPr>
            <p:spPr bwMode="auto">
              <a:xfrm>
                <a:off x="5284246" y="2098867"/>
                <a:ext cx="697091" cy="420107"/>
              </a:xfrm>
              <a:custGeom>
                <a:avLst/>
                <a:gdLst>
                  <a:gd name="T0" fmla="*/ 488 w 828"/>
                  <a:gd name="T1" fmla="*/ 499 h 499"/>
                  <a:gd name="T2" fmla="*/ 0 w 828"/>
                  <a:gd name="T3" fmla="*/ 499 h 499"/>
                  <a:gd name="T4" fmla="*/ 341 w 828"/>
                  <a:gd name="T5" fmla="*/ 0 h 499"/>
                  <a:gd name="T6" fmla="*/ 828 w 828"/>
                  <a:gd name="T7" fmla="*/ 0 h 499"/>
                  <a:gd name="T8" fmla="*/ 488 w 828"/>
                  <a:gd name="T9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8" h="499">
                    <a:moveTo>
                      <a:pt x="488" y="499"/>
                    </a:moveTo>
                    <a:lnTo>
                      <a:pt x="0" y="499"/>
                    </a:lnTo>
                    <a:lnTo>
                      <a:pt x="341" y="0"/>
                    </a:lnTo>
                    <a:lnTo>
                      <a:pt x="828" y="0"/>
                    </a:lnTo>
                    <a:lnTo>
                      <a:pt x="488" y="49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32" name="PA-ï$ļïďé">
              <a:extLst>
                <a:ext uri="{FF2B5EF4-FFF2-40B4-BE49-F238E27FC236}">
                  <a16:creationId xmlns:a16="http://schemas.microsoft.com/office/drawing/2014/main" id="{E25C69D8-1FE6-48DE-B801-A206BE2DC62F}"/>
                </a:ext>
              </a:extLst>
            </p:cNvPr>
            <p:cNvSpPr/>
            <p:nvPr>
              <p:custDataLst>
                <p:tags r:id="rId23"/>
              </p:custDataLst>
            </p:nvPr>
          </p:nvSpPr>
          <p:spPr bwMode="auto">
            <a:xfrm>
              <a:off x="2731612" y="2504661"/>
              <a:ext cx="3466935" cy="0"/>
            </a:xfrm>
            <a:custGeom>
              <a:avLst/>
              <a:gdLst>
                <a:gd name="T0" fmla="*/ 0 w 4118"/>
                <a:gd name="T1" fmla="*/ 4118 w 4118"/>
                <a:gd name="T2" fmla="*/ 0 w 41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4118">
                  <a:moveTo>
                    <a:pt x="0" y="0"/>
                  </a:moveTo>
                  <a:lnTo>
                    <a:pt x="411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" name="PA-îşļïḋé">
              <a:extLst>
                <a:ext uri="{FF2B5EF4-FFF2-40B4-BE49-F238E27FC236}">
                  <a16:creationId xmlns:a16="http://schemas.microsoft.com/office/drawing/2014/main" id="{7A2A5717-1FEB-4BEB-9B28-FF0E4FD3C48E}"/>
                </a:ext>
              </a:extLst>
            </p:cNvPr>
            <p:cNvSpPr/>
            <p:nvPr>
              <p:custDataLst>
                <p:tags r:id="rId24"/>
              </p:custDataLst>
            </p:nvPr>
          </p:nvSpPr>
          <p:spPr bwMode="auto">
            <a:xfrm>
              <a:off x="2731612" y="2504661"/>
              <a:ext cx="3466935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" name="PA-îšľïḋè">
              <a:extLst>
                <a:ext uri="{FF2B5EF4-FFF2-40B4-BE49-F238E27FC236}">
                  <a16:creationId xmlns:a16="http://schemas.microsoft.com/office/drawing/2014/main" id="{D9BA1A78-1E40-4EB9-AAFA-FA750A865453}"/>
                </a:ext>
              </a:extLst>
            </p:cNvPr>
            <p:cNvSpPr/>
            <p:nvPr>
              <p:custDataLst>
                <p:tags r:id="rId25"/>
              </p:custDataLst>
            </p:nvPr>
          </p:nvSpPr>
          <p:spPr bwMode="auto">
            <a:xfrm>
              <a:off x="3008597" y="2939081"/>
              <a:ext cx="2781630" cy="8419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" name="PA-íśľíďè">
              <a:extLst>
                <a:ext uri="{FF2B5EF4-FFF2-40B4-BE49-F238E27FC236}">
                  <a16:creationId xmlns:a16="http://schemas.microsoft.com/office/drawing/2014/main" id="{99FE211B-B921-48AE-80C2-6348317A288E}"/>
                </a:ext>
              </a:extLst>
            </p:cNvPr>
            <p:cNvSpPr/>
            <p:nvPr>
              <p:custDataLst>
                <p:tags r:id="rId26"/>
              </p:custDataLst>
            </p:nvPr>
          </p:nvSpPr>
          <p:spPr bwMode="auto">
            <a:xfrm>
              <a:off x="3008597" y="2939081"/>
              <a:ext cx="2781630" cy="84190"/>
            </a:xfrm>
            <a:custGeom>
              <a:avLst/>
              <a:gdLst>
                <a:gd name="T0" fmla="*/ 0 w 3304"/>
                <a:gd name="T1" fmla="*/ 100 h 100"/>
                <a:gd name="T2" fmla="*/ 3304 w 3304"/>
                <a:gd name="T3" fmla="*/ 100 h 100"/>
                <a:gd name="T4" fmla="*/ 3304 w 3304"/>
                <a:gd name="T5" fmla="*/ 0 h 100"/>
                <a:gd name="T6" fmla="*/ 0 w 3304"/>
                <a:gd name="T7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04" h="100">
                  <a:moveTo>
                    <a:pt x="0" y="100"/>
                  </a:moveTo>
                  <a:lnTo>
                    <a:pt x="3304" y="100"/>
                  </a:lnTo>
                  <a:lnTo>
                    <a:pt x="3304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" name="PA-iS1idé">
              <a:extLst>
                <a:ext uri="{FF2B5EF4-FFF2-40B4-BE49-F238E27FC236}">
                  <a16:creationId xmlns:a16="http://schemas.microsoft.com/office/drawing/2014/main" id="{23A6C298-E377-4A16-A3CF-F737397D81B1}"/>
                </a:ext>
              </a:extLst>
            </p:cNvPr>
            <p:cNvSpPr/>
            <p:nvPr>
              <p:custDataLst>
                <p:tags r:id="rId27"/>
              </p:custDataLst>
            </p:nvPr>
          </p:nvSpPr>
          <p:spPr bwMode="auto">
            <a:xfrm>
              <a:off x="3008597" y="3351611"/>
              <a:ext cx="2781630" cy="8419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" name="PA-iṥḻiḋe">
              <a:extLst>
                <a:ext uri="{FF2B5EF4-FFF2-40B4-BE49-F238E27FC236}">
                  <a16:creationId xmlns:a16="http://schemas.microsoft.com/office/drawing/2014/main" id="{ECBBE917-598E-4E6A-8EE0-F070D761F901}"/>
                </a:ext>
              </a:extLst>
            </p:cNvPr>
            <p:cNvSpPr/>
            <p:nvPr>
              <p:custDataLst>
                <p:tags r:id="rId28"/>
              </p:custDataLst>
            </p:nvPr>
          </p:nvSpPr>
          <p:spPr bwMode="auto">
            <a:xfrm>
              <a:off x="3008597" y="3351611"/>
              <a:ext cx="2781630" cy="841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" name="PA-îšļîḋé">
              <a:extLst>
                <a:ext uri="{FF2B5EF4-FFF2-40B4-BE49-F238E27FC236}">
                  <a16:creationId xmlns:a16="http://schemas.microsoft.com/office/drawing/2014/main" id="{63586F0D-B2A0-4274-A4E2-00E9475A179C}"/>
                </a:ext>
              </a:extLst>
            </p:cNvPr>
            <p:cNvSpPr/>
            <p:nvPr>
              <p:custDataLst>
                <p:tags r:id="rId29"/>
              </p:custDataLst>
            </p:nvPr>
          </p:nvSpPr>
          <p:spPr bwMode="auto">
            <a:xfrm>
              <a:off x="3008597" y="3764141"/>
              <a:ext cx="2781630" cy="8334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" name="PA-iṧḻîḑè">
              <a:extLst>
                <a:ext uri="{FF2B5EF4-FFF2-40B4-BE49-F238E27FC236}">
                  <a16:creationId xmlns:a16="http://schemas.microsoft.com/office/drawing/2014/main" id="{CD9900E8-098C-4E59-8BCF-B3D97A2831F8}"/>
                </a:ext>
              </a:extLst>
            </p:cNvPr>
            <p:cNvSpPr/>
            <p:nvPr>
              <p:custDataLst>
                <p:tags r:id="rId30"/>
              </p:custDataLst>
            </p:nvPr>
          </p:nvSpPr>
          <p:spPr bwMode="auto">
            <a:xfrm>
              <a:off x="3008597" y="3764141"/>
              <a:ext cx="2781630" cy="833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8" name="PA-ïśḻiḋê">
              <a:extLst>
                <a:ext uri="{FF2B5EF4-FFF2-40B4-BE49-F238E27FC236}">
                  <a16:creationId xmlns:a16="http://schemas.microsoft.com/office/drawing/2014/main" id="{7E88255D-9A20-45E1-B07E-EC45433AEBCF}"/>
                </a:ext>
              </a:extLst>
            </p:cNvPr>
            <p:cNvSpPr/>
            <p:nvPr>
              <p:custDataLst>
                <p:tags r:id="rId31"/>
              </p:custDataLst>
            </p:nvPr>
          </p:nvSpPr>
          <p:spPr bwMode="auto">
            <a:xfrm>
              <a:off x="3008597" y="2699981"/>
              <a:ext cx="121233" cy="151541"/>
            </a:xfrm>
            <a:custGeom>
              <a:avLst/>
              <a:gdLst>
                <a:gd name="T0" fmla="*/ 144 w 144"/>
                <a:gd name="T1" fmla="*/ 0 h 180"/>
                <a:gd name="T2" fmla="*/ 144 w 144"/>
                <a:gd name="T3" fmla="*/ 29 h 180"/>
                <a:gd name="T4" fmla="*/ 92 w 144"/>
                <a:gd name="T5" fmla="*/ 29 h 180"/>
                <a:gd name="T6" fmla="*/ 92 w 144"/>
                <a:gd name="T7" fmla="*/ 180 h 180"/>
                <a:gd name="T8" fmla="*/ 54 w 144"/>
                <a:gd name="T9" fmla="*/ 180 h 180"/>
                <a:gd name="T10" fmla="*/ 54 w 144"/>
                <a:gd name="T11" fmla="*/ 29 h 180"/>
                <a:gd name="T12" fmla="*/ 0 w 144"/>
                <a:gd name="T13" fmla="*/ 29 h 180"/>
                <a:gd name="T14" fmla="*/ 0 w 144"/>
                <a:gd name="T15" fmla="*/ 0 h 180"/>
                <a:gd name="T16" fmla="*/ 144 w 144"/>
                <a:gd name="T17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4" h="180">
                  <a:moveTo>
                    <a:pt x="144" y="0"/>
                  </a:moveTo>
                  <a:lnTo>
                    <a:pt x="144" y="29"/>
                  </a:lnTo>
                  <a:lnTo>
                    <a:pt x="92" y="29"/>
                  </a:lnTo>
                  <a:lnTo>
                    <a:pt x="92" y="180"/>
                  </a:lnTo>
                  <a:lnTo>
                    <a:pt x="54" y="180"/>
                  </a:lnTo>
                  <a:lnTo>
                    <a:pt x="54" y="29"/>
                  </a:lnTo>
                  <a:lnTo>
                    <a:pt x="0" y="29"/>
                  </a:lnTo>
                  <a:lnTo>
                    <a:pt x="0" y="0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9" name="PA-işḻïde">
              <a:extLst>
                <a:ext uri="{FF2B5EF4-FFF2-40B4-BE49-F238E27FC236}">
                  <a16:creationId xmlns:a16="http://schemas.microsoft.com/office/drawing/2014/main" id="{B4592087-DCB2-46EA-9734-6FDE126691CF}"/>
                </a:ext>
              </a:extLst>
            </p:cNvPr>
            <p:cNvSpPr/>
            <p:nvPr>
              <p:custDataLst>
                <p:tags r:id="rId32"/>
              </p:custDataLst>
            </p:nvPr>
          </p:nvSpPr>
          <p:spPr bwMode="auto">
            <a:xfrm>
              <a:off x="3148352" y="2699981"/>
              <a:ext cx="31151" cy="15154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0" name="PA-ïṡļidè">
              <a:extLst>
                <a:ext uri="{FF2B5EF4-FFF2-40B4-BE49-F238E27FC236}">
                  <a16:creationId xmlns:a16="http://schemas.microsoft.com/office/drawing/2014/main" id="{3BC15ED1-2347-4100-99AE-1BBBB8774C05}"/>
                </a:ext>
              </a:extLst>
            </p:cNvPr>
            <p:cNvSpPr/>
            <p:nvPr>
              <p:custDataLst>
                <p:tags r:id="rId33"/>
              </p:custDataLst>
            </p:nvPr>
          </p:nvSpPr>
          <p:spPr bwMode="auto">
            <a:xfrm>
              <a:off x="3199707" y="2699981"/>
              <a:ext cx="121233" cy="151541"/>
            </a:xfrm>
            <a:custGeom>
              <a:avLst/>
              <a:gdLst>
                <a:gd name="T0" fmla="*/ 144 w 144"/>
                <a:gd name="T1" fmla="*/ 0 h 180"/>
                <a:gd name="T2" fmla="*/ 144 w 144"/>
                <a:gd name="T3" fmla="*/ 29 h 180"/>
                <a:gd name="T4" fmla="*/ 90 w 144"/>
                <a:gd name="T5" fmla="*/ 29 h 180"/>
                <a:gd name="T6" fmla="*/ 90 w 144"/>
                <a:gd name="T7" fmla="*/ 180 h 180"/>
                <a:gd name="T8" fmla="*/ 52 w 144"/>
                <a:gd name="T9" fmla="*/ 180 h 180"/>
                <a:gd name="T10" fmla="*/ 52 w 144"/>
                <a:gd name="T11" fmla="*/ 29 h 180"/>
                <a:gd name="T12" fmla="*/ 0 w 144"/>
                <a:gd name="T13" fmla="*/ 29 h 180"/>
                <a:gd name="T14" fmla="*/ 0 w 144"/>
                <a:gd name="T15" fmla="*/ 0 h 180"/>
                <a:gd name="T16" fmla="*/ 144 w 144"/>
                <a:gd name="T17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4" h="180">
                  <a:moveTo>
                    <a:pt x="144" y="0"/>
                  </a:moveTo>
                  <a:lnTo>
                    <a:pt x="144" y="29"/>
                  </a:lnTo>
                  <a:lnTo>
                    <a:pt x="90" y="29"/>
                  </a:lnTo>
                  <a:lnTo>
                    <a:pt x="90" y="180"/>
                  </a:lnTo>
                  <a:lnTo>
                    <a:pt x="52" y="180"/>
                  </a:lnTo>
                  <a:lnTo>
                    <a:pt x="52" y="29"/>
                  </a:lnTo>
                  <a:lnTo>
                    <a:pt x="0" y="29"/>
                  </a:lnTo>
                  <a:lnTo>
                    <a:pt x="0" y="0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1" name="PA-íṥḷiḑe">
              <a:extLst>
                <a:ext uri="{FF2B5EF4-FFF2-40B4-BE49-F238E27FC236}">
                  <a16:creationId xmlns:a16="http://schemas.microsoft.com/office/drawing/2014/main" id="{C701E818-F4D5-4A20-99E8-34D87EFFD904}"/>
                </a:ext>
              </a:extLst>
            </p:cNvPr>
            <p:cNvSpPr/>
            <p:nvPr>
              <p:custDataLst>
                <p:tags r:id="rId34"/>
              </p:custDataLst>
            </p:nvPr>
          </p:nvSpPr>
          <p:spPr bwMode="auto">
            <a:xfrm>
              <a:off x="3339462" y="2699981"/>
              <a:ext cx="90925" cy="151541"/>
            </a:xfrm>
            <a:custGeom>
              <a:avLst/>
              <a:gdLst>
                <a:gd name="T0" fmla="*/ 37 w 108"/>
                <a:gd name="T1" fmla="*/ 149 h 180"/>
                <a:gd name="T2" fmla="*/ 108 w 108"/>
                <a:gd name="T3" fmla="*/ 149 h 180"/>
                <a:gd name="T4" fmla="*/ 108 w 108"/>
                <a:gd name="T5" fmla="*/ 180 h 180"/>
                <a:gd name="T6" fmla="*/ 0 w 108"/>
                <a:gd name="T7" fmla="*/ 180 h 180"/>
                <a:gd name="T8" fmla="*/ 0 w 108"/>
                <a:gd name="T9" fmla="*/ 0 h 180"/>
                <a:gd name="T10" fmla="*/ 37 w 108"/>
                <a:gd name="T11" fmla="*/ 0 h 180"/>
                <a:gd name="T12" fmla="*/ 37 w 108"/>
                <a:gd name="T13" fmla="*/ 149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" h="180">
                  <a:moveTo>
                    <a:pt x="37" y="149"/>
                  </a:moveTo>
                  <a:lnTo>
                    <a:pt x="108" y="149"/>
                  </a:lnTo>
                  <a:lnTo>
                    <a:pt x="108" y="180"/>
                  </a:lnTo>
                  <a:lnTo>
                    <a:pt x="0" y="180"/>
                  </a:lnTo>
                  <a:lnTo>
                    <a:pt x="0" y="0"/>
                  </a:lnTo>
                  <a:lnTo>
                    <a:pt x="37" y="0"/>
                  </a:lnTo>
                  <a:lnTo>
                    <a:pt x="37" y="1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2" name="PA-ï$ḷídê">
              <a:extLst>
                <a:ext uri="{FF2B5EF4-FFF2-40B4-BE49-F238E27FC236}">
                  <a16:creationId xmlns:a16="http://schemas.microsoft.com/office/drawing/2014/main" id="{C327BDAA-640B-4BE7-82C9-FD84E6A0EAD6}"/>
                </a:ext>
              </a:extLst>
            </p:cNvPr>
            <p:cNvSpPr/>
            <p:nvPr>
              <p:custDataLst>
                <p:tags r:id="rId35"/>
              </p:custDataLst>
            </p:nvPr>
          </p:nvSpPr>
          <p:spPr bwMode="auto">
            <a:xfrm>
              <a:off x="3448909" y="2699981"/>
              <a:ext cx="97661" cy="151541"/>
            </a:xfrm>
            <a:custGeom>
              <a:avLst/>
              <a:gdLst>
                <a:gd name="T0" fmla="*/ 116 w 116"/>
                <a:gd name="T1" fmla="*/ 0 h 180"/>
                <a:gd name="T2" fmla="*/ 116 w 116"/>
                <a:gd name="T3" fmla="*/ 29 h 180"/>
                <a:gd name="T4" fmla="*/ 38 w 116"/>
                <a:gd name="T5" fmla="*/ 29 h 180"/>
                <a:gd name="T6" fmla="*/ 38 w 116"/>
                <a:gd name="T7" fmla="*/ 76 h 180"/>
                <a:gd name="T8" fmla="*/ 99 w 116"/>
                <a:gd name="T9" fmla="*/ 76 h 180"/>
                <a:gd name="T10" fmla="*/ 99 w 116"/>
                <a:gd name="T11" fmla="*/ 104 h 180"/>
                <a:gd name="T12" fmla="*/ 38 w 116"/>
                <a:gd name="T13" fmla="*/ 104 h 180"/>
                <a:gd name="T14" fmla="*/ 38 w 116"/>
                <a:gd name="T15" fmla="*/ 152 h 180"/>
                <a:gd name="T16" fmla="*/ 116 w 116"/>
                <a:gd name="T17" fmla="*/ 152 h 180"/>
                <a:gd name="T18" fmla="*/ 116 w 116"/>
                <a:gd name="T19" fmla="*/ 180 h 180"/>
                <a:gd name="T20" fmla="*/ 0 w 116"/>
                <a:gd name="T21" fmla="*/ 180 h 180"/>
                <a:gd name="T22" fmla="*/ 0 w 116"/>
                <a:gd name="T23" fmla="*/ 0 h 180"/>
                <a:gd name="T24" fmla="*/ 116 w 116"/>
                <a:gd name="T25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6" h="180">
                  <a:moveTo>
                    <a:pt x="116" y="0"/>
                  </a:moveTo>
                  <a:lnTo>
                    <a:pt x="116" y="29"/>
                  </a:lnTo>
                  <a:lnTo>
                    <a:pt x="38" y="29"/>
                  </a:lnTo>
                  <a:lnTo>
                    <a:pt x="38" y="76"/>
                  </a:lnTo>
                  <a:lnTo>
                    <a:pt x="99" y="76"/>
                  </a:lnTo>
                  <a:lnTo>
                    <a:pt x="99" y="104"/>
                  </a:lnTo>
                  <a:lnTo>
                    <a:pt x="38" y="104"/>
                  </a:lnTo>
                  <a:lnTo>
                    <a:pt x="38" y="152"/>
                  </a:lnTo>
                  <a:lnTo>
                    <a:pt x="116" y="152"/>
                  </a:lnTo>
                  <a:lnTo>
                    <a:pt x="116" y="180"/>
                  </a:lnTo>
                  <a:lnTo>
                    <a:pt x="0" y="180"/>
                  </a:lnTo>
                  <a:lnTo>
                    <a:pt x="0" y="0"/>
                  </a:lnTo>
                  <a:lnTo>
                    <a:pt x="1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3" name="PA-íSḻiďé">
              <a:extLst>
                <a:ext uri="{FF2B5EF4-FFF2-40B4-BE49-F238E27FC236}">
                  <a16:creationId xmlns:a16="http://schemas.microsoft.com/office/drawing/2014/main" id="{A2AD59A5-8DA8-4351-B923-8A1046BDA83E}"/>
                </a:ext>
              </a:extLst>
            </p:cNvPr>
            <p:cNvSpPr/>
            <p:nvPr>
              <p:custDataLst>
                <p:tags r:id="rId36"/>
              </p:custDataLst>
            </p:nvPr>
          </p:nvSpPr>
          <p:spPr bwMode="auto">
            <a:xfrm>
              <a:off x="3008597" y="3110828"/>
              <a:ext cx="137230" cy="153226"/>
            </a:xfrm>
            <a:custGeom>
              <a:avLst/>
              <a:gdLst>
                <a:gd name="T0" fmla="*/ 69 w 69"/>
                <a:gd name="T1" fmla="*/ 39 h 77"/>
                <a:gd name="T2" fmla="*/ 66 w 69"/>
                <a:gd name="T3" fmla="*/ 54 h 77"/>
                <a:gd name="T4" fmla="*/ 58 w 69"/>
                <a:gd name="T5" fmla="*/ 66 h 77"/>
                <a:gd name="T6" fmla="*/ 46 w 69"/>
                <a:gd name="T7" fmla="*/ 74 h 77"/>
                <a:gd name="T8" fmla="*/ 30 w 69"/>
                <a:gd name="T9" fmla="*/ 77 h 77"/>
                <a:gd name="T10" fmla="*/ 0 w 69"/>
                <a:gd name="T11" fmla="*/ 77 h 77"/>
                <a:gd name="T12" fmla="*/ 0 w 69"/>
                <a:gd name="T13" fmla="*/ 0 h 77"/>
                <a:gd name="T14" fmla="*/ 30 w 69"/>
                <a:gd name="T15" fmla="*/ 0 h 77"/>
                <a:gd name="T16" fmla="*/ 46 w 69"/>
                <a:gd name="T17" fmla="*/ 3 h 77"/>
                <a:gd name="T18" fmla="*/ 58 w 69"/>
                <a:gd name="T19" fmla="*/ 11 h 77"/>
                <a:gd name="T20" fmla="*/ 66 w 69"/>
                <a:gd name="T21" fmla="*/ 23 h 77"/>
                <a:gd name="T22" fmla="*/ 69 w 69"/>
                <a:gd name="T23" fmla="*/ 39 h 77"/>
                <a:gd name="T24" fmla="*/ 53 w 69"/>
                <a:gd name="T25" fmla="*/ 39 h 77"/>
                <a:gd name="T26" fmla="*/ 51 w 69"/>
                <a:gd name="T27" fmla="*/ 28 h 77"/>
                <a:gd name="T28" fmla="*/ 47 w 69"/>
                <a:gd name="T29" fmla="*/ 20 h 77"/>
                <a:gd name="T30" fmla="*/ 39 w 69"/>
                <a:gd name="T31" fmla="*/ 15 h 77"/>
                <a:gd name="T32" fmla="*/ 30 w 69"/>
                <a:gd name="T33" fmla="*/ 13 h 77"/>
                <a:gd name="T34" fmla="*/ 16 w 69"/>
                <a:gd name="T35" fmla="*/ 13 h 77"/>
                <a:gd name="T36" fmla="*/ 16 w 69"/>
                <a:gd name="T37" fmla="*/ 65 h 77"/>
                <a:gd name="T38" fmla="*/ 30 w 69"/>
                <a:gd name="T39" fmla="*/ 65 h 77"/>
                <a:gd name="T40" fmla="*/ 39 w 69"/>
                <a:gd name="T41" fmla="*/ 63 h 77"/>
                <a:gd name="T42" fmla="*/ 47 w 69"/>
                <a:gd name="T43" fmla="*/ 58 h 77"/>
                <a:gd name="T44" fmla="*/ 51 w 69"/>
                <a:gd name="T45" fmla="*/ 50 h 77"/>
                <a:gd name="T46" fmla="*/ 53 w 69"/>
                <a:gd name="T47" fmla="*/ 39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9" h="77">
                  <a:moveTo>
                    <a:pt x="69" y="39"/>
                  </a:moveTo>
                  <a:cubicBezTo>
                    <a:pt x="69" y="44"/>
                    <a:pt x="68" y="49"/>
                    <a:pt x="66" y="54"/>
                  </a:cubicBezTo>
                  <a:cubicBezTo>
                    <a:pt x="64" y="59"/>
                    <a:pt x="62" y="63"/>
                    <a:pt x="58" y="66"/>
                  </a:cubicBezTo>
                  <a:cubicBezTo>
                    <a:pt x="55" y="70"/>
                    <a:pt x="51" y="72"/>
                    <a:pt x="46" y="74"/>
                  </a:cubicBezTo>
                  <a:cubicBezTo>
                    <a:pt x="41" y="76"/>
                    <a:pt x="36" y="77"/>
                    <a:pt x="3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6" y="0"/>
                    <a:pt x="41" y="1"/>
                    <a:pt x="46" y="3"/>
                  </a:cubicBezTo>
                  <a:cubicBezTo>
                    <a:pt x="51" y="5"/>
                    <a:pt x="55" y="8"/>
                    <a:pt x="58" y="11"/>
                  </a:cubicBezTo>
                  <a:cubicBezTo>
                    <a:pt x="62" y="15"/>
                    <a:pt x="64" y="19"/>
                    <a:pt x="66" y="23"/>
                  </a:cubicBezTo>
                  <a:cubicBezTo>
                    <a:pt x="68" y="28"/>
                    <a:pt x="69" y="33"/>
                    <a:pt x="69" y="39"/>
                  </a:cubicBezTo>
                  <a:close/>
                  <a:moveTo>
                    <a:pt x="53" y="39"/>
                  </a:moveTo>
                  <a:cubicBezTo>
                    <a:pt x="53" y="35"/>
                    <a:pt x="52" y="31"/>
                    <a:pt x="51" y="28"/>
                  </a:cubicBezTo>
                  <a:cubicBezTo>
                    <a:pt x="50" y="25"/>
                    <a:pt x="49" y="22"/>
                    <a:pt x="47" y="20"/>
                  </a:cubicBezTo>
                  <a:cubicBezTo>
                    <a:pt x="45" y="18"/>
                    <a:pt x="42" y="16"/>
                    <a:pt x="39" y="15"/>
                  </a:cubicBezTo>
                  <a:cubicBezTo>
                    <a:pt x="37" y="13"/>
                    <a:pt x="33" y="13"/>
                    <a:pt x="30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6" y="65"/>
                    <a:pt x="16" y="65"/>
                    <a:pt x="16" y="65"/>
                  </a:cubicBezTo>
                  <a:cubicBezTo>
                    <a:pt x="30" y="65"/>
                    <a:pt x="30" y="65"/>
                    <a:pt x="30" y="65"/>
                  </a:cubicBezTo>
                  <a:cubicBezTo>
                    <a:pt x="33" y="65"/>
                    <a:pt x="37" y="64"/>
                    <a:pt x="39" y="63"/>
                  </a:cubicBezTo>
                  <a:cubicBezTo>
                    <a:pt x="42" y="62"/>
                    <a:pt x="45" y="60"/>
                    <a:pt x="47" y="58"/>
                  </a:cubicBezTo>
                  <a:cubicBezTo>
                    <a:pt x="49" y="55"/>
                    <a:pt x="50" y="53"/>
                    <a:pt x="51" y="50"/>
                  </a:cubicBezTo>
                  <a:cubicBezTo>
                    <a:pt x="52" y="46"/>
                    <a:pt x="53" y="43"/>
                    <a:pt x="53" y="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4" name="PA-íşlïḍê">
              <a:extLst>
                <a:ext uri="{FF2B5EF4-FFF2-40B4-BE49-F238E27FC236}">
                  <a16:creationId xmlns:a16="http://schemas.microsoft.com/office/drawing/2014/main" id="{D6359166-6C22-4ED8-9CF2-B313053EE170}"/>
                </a:ext>
              </a:extLst>
            </p:cNvPr>
            <p:cNvSpPr/>
            <p:nvPr>
              <p:custDataLst>
                <p:tags r:id="rId37"/>
              </p:custDataLst>
            </p:nvPr>
          </p:nvSpPr>
          <p:spPr bwMode="auto">
            <a:xfrm>
              <a:off x="3163505" y="3188283"/>
              <a:ext cx="56408" cy="244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5" name="PA-iṧlîḑè">
              <a:extLst>
                <a:ext uri="{FF2B5EF4-FFF2-40B4-BE49-F238E27FC236}">
                  <a16:creationId xmlns:a16="http://schemas.microsoft.com/office/drawing/2014/main" id="{422CE6B2-FB05-4F29-81B9-A83D7DF70437}"/>
                </a:ext>
              </a:extLst>
            </p:cNvPr>
            <p:cNvSpPr/>
            <p:nvPr>
              <p:custDataLst>
                <p:tags r:id="rId38"/>
              </p:custDataLst>
            </p:nvPr>
          </p:nvSpPr>
          <p:spPr bwMode="auto">
            <a:xfrm>
              <a:off x="3247695" y="3110828"/>
              <a:ext cx="137230" cy="153226"/>
            </a:xfrm>
            <a:custGeom>
              <a:avLst/>
              <a:gdLst>
                <a:gd name="T0" fmla="*/ 69 w 69"/>
                <a:gd name="T1" fmla="*/ 39 h 77"/>
                <a:gd name="T2" fmla="*/ 66 w 69"/>
                <a:gd name="T3" fmla="*/ 54 h 77"/>
                <a:gd name="T4" fmla="*/ 58 w 69"/>
                <a:gd name="T5" fmla="*/ 66 h 77"/>
                <a:gd name="T6" fmla="*/ 45 w 69"/>
                <a:gd name="T7" fmla="*/ 74 h 77"/>
                <a:gd name="T8" fmla="*/ 29 w 69"/>
                <a:gd name="T9" fmla="*/ 77 h 77"/>
                <a:gd name="T10" fmla="*/ 0 w 69"/>
                <a:gd name="T11" fmla="*/ 77 h 77"/>
                <a:gd name="T12" fmla="*/ 0 w 69"/>
                <a:gd name="T13" fmla="*/ 0 h 77"/>
                <a:gd name="T14" fmla="*/ 29 w 69"/>
                <a:gd name="T15" fmla="*/ 0 h 77"/>
                <a:gd name="T16" fmla="*/ 45 w 69"/>
                <a:gd name="T17" fmla="*/ 3 h 77"/>
                <a:gd name="T18" fmla="*/ 58 w 69"/>
                <a:gd name="T19" fmla="*/ 11 h 77"/>
                <a:gd name="T20" fmla="*/ 66 w 69"/>
                <a:gd name="T21" fmla="*/ 23 h 77"/>
                <a:gd name="T22" fmla="*/ 69 w 69"/>
                <a:gd name="T23" fmla="*/ 39 h 77"/>
                <a:gd name="T24" fmla="*/ 52 w 69"/>
                <a:gd name="T25" fmla="*/ 39 h 77"/>
                <a:gd name="T26" fmla="*/ 51 w 69"/>
                <a:gd name="T27" fmla="*/ 28 h 77"/>
                <a:gd name="T28" fmla="*/ 46 w 69"/>
                <a:gd name="T29" fmla="*/ 20 h 77"/>
                <a:gd name="T30" fmla="*/ 39 w 69"/>
                <a:gd name="T31" fmla="*/ 15 h 77"/>
                <a:gd name="T32" fmla="*/ 29 w 69"/>
                <a:gd name="T33" fmla="*/ 13 h 77"/>
                <a:gd name="T34" fmla="*/ 16 w 69"/>
                <a:gd name="T35" fmla="*/ 13 h 77"/>
                <a:gd name="T36" fmla="*/ 16 w 69"/>
                <a:gd name="T37" fmla="*/ 65 h 77"/>
                <a:gd name="T38" fmla="*/ 29 w 69"/>
                <a:gd name="T39" fmla="*/ 65 h 77"/>
                <a:gd name="T40" fmla="*/ 39 w 69"/>
                <a:gd name="T41" fmla="*/ 63 h 77"/>
                <a:gd name="T42" fmla="*/ 46 w 69"/>
                <a:gd name="T43" fmla="*/ 58 h 77"/>
                <a:gd name="T44" fmla="*/ 51 w 69"/>
                <a:gd name="T45" fmla="*/ 50 h 77"/>
                <a:gd name="T46" fmla="*/ 52 w 69"/>
                <a:gd name="T47" fmla="*/ 39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9" h="77">
                  <a:moveTo>
                    <a:pt x="69" y="39"/>
                  </a:moveTo>
                  <a:cubicBezTo>
                    <a:pt x="69" y="44"/>
                    <a:pt x="68" y="49"/>
                    <a:pt x="66" y="54"/>
                  </a:cubicBezTo>
                  <a:cubicBezTo>
                    <a:pt x="64" y="59"/>
                    <a:pt x="61" y="63"/>
                    <a:pt x="58" y="66"/>
                  </a:cubicBezTo>
                  <a:cubicBezTo>
                    <a:pt x="54" y="70"/>
                    <a:pt x="50" y="72"/>
                    <a:pt x="45" y="74"/>
                  </a:cubicBezTo>
                  <a:cubicBezTo>
                    <a:pt x="41" y="76"/>
                    <a:pt x="35" y="77"/>
                    <a:pt x="29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35" y="0"/>
                    <a:pt x="41" y="1"/>
                    <a:pt x="45" y="3"/>
                  </a:cubicBezTo>
                  <a:cubicBezTo>
                    <a:pt x="50" y="5"/>
                    <a:pt x="54" y="8"/>
                    <a:pt x="58" y="11"/>
                  </a:cubicBezTo>
                  <a:cubicBezTo>
                    <a:pt x="61" y="15"/>
                    <a:pt x="64" y="19"/>
                    <a:pt x="66" y="23"/>
                  </a:cubicBezTo>
                  <a:cubicBezTo>
                    <a:pt x="68" y="28"/>
                    <a:pt x="69" y="33"/>
                    <a:pt x="69" y="39"/>
                  </a:cubicBezTo>
                  <a:close/>
                  <a:moveTo>
                    <a:pt x="52" y="39"/>
                  </a:moveTo>
                  <a:cubicBezTo>
                    <a:pt x="52" y="35"/>
                    <a:pt x="52" y="31"/>
                    <a:pt x="51" y="28"/>
                  </a:cubicBezTo>
                  <a:cubicBezTo>
                    <a:pt x="50" y="25"/>
                    <a:pt x="48" y="22"/>
                    <a:pt x="46" y="20"/>
                  </a:cubicBezTo>
                  <a:cubicBezTo>
                    <a:pt x="44" y="18"/>
                    <a:pt x="42" y="16"/>
                    <a:pt x="39" y="15"/>
                  </a:cubicBezTo>
                  <a:cubicBezTo>
                    <a:pt x="36" y="13"/>
                    <a:pt x="33" y="13"/>
                    <a:pt x="29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6" y="65"/>
                    <a:pt x="16" y="65"/>
                    <a:pt x="16" y="65"/>
                  </a:cubicBezTo>
                  <a:cubicBezTo>
                    <a:pt x="29" y="65"/>
                    <a:pt x="29" y="65"/>
                    <a:pt x="29" y="65"/>
                  </a:cubicBezTo>
                  <a:cubicBezTo>
                    <a:pt x="33" y="65"/>
                    <a:pt x="36" y="64"/>
                    <a:pt x="39" y="63"/>
                  </a:cubicBezTo>
                  <a:cubicBezTo>
                    <a:pt x="42" y="62"/>
                    <a:pt x="44" y="60"/>
                    <a:pt x="46" y="58"/>
                  </a:cubicBezTo>
                  <a:cubicBezTo>
                    <a:pt x="48" y="55"/>
                    <a:pt x="50" y="53"/>
                    <a:pt x="51" y="50"/>
                  </a:cubicBezTo>
                  <a:cubicBezTo>
                    <a:pt x="52" y="46"/>
                    <a:pt x="52" y="43"/>
                    <a:pt x="52" y="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6" name="PA-ïṥľidê">
              <a:extLst>
                <a:ext uri="{FF2B5EF4-FFF2-40B4-BE49-F238E27FC236}">
                  <a16:creationId xmlns:a16="http://schemas.microsoft.com/office/drawing/2014/main" id="{7FCA7E43-15FE-42CA-807D-701472CAD1D9}"/>
                </a:ext>
              </a:extLst>
            </p:cNvPr>
            <p:cNvSpPr/>
            <p:nvPr>
              <p:custDataLst>
                <p:tags r:id="rId39"/>
              </p:custDataLst>
            </p:nvPr>
          </p:nvSpPr>
          <p:spPr bwMode="auto">
            <a:xfrm>
              <a:off x="3384924" y="3110828"/>
              <a:ext cx="151541" cy="153226"/>
            </a:xfrm>
            <a:custGeom>
              <a:avLst/>
              <a:gdLst>
                <a:gd name="T0" fmla="*/ 76 w 76"/>
                <a:gd name="T1" fmla="*/ 77 h 77"/>
                <a:gd name="T2" fmla="*/ 64 w 76"/>
                <a:gd name="T3" fmla="*/ 77 h 77"/>
                <a:gd name="T4" fmla="*/ 60 w 76"/>
                <a:gd name="T5" fmla="*/ 76 h 77"/>
                <a:gd name="T6" fmla="*/ 58 w 76"/>
                <a:gd name="T7" fmla="*/ 74 h 77"/>
                <a:gd name="T8" fmla="*/ 53 w 76"/>
                <a:gd name="T9" fmla="*/ 59 h 77"/>
                <a:gd name="T10" fmla="*/ 23 w 76"/>
                <a:gd name="T11" fmla="*/ 59 h 77"/>
                <a:gd name="T12" fmla="*/ 17 w 76"/>
                <a:gd name="T13" fmla="*/ 74 h 77"/>
                <a:gd name="T14" fmla="*/ 16 w 76"/>
                <a:gd name="T15" fmla="*/ 76 h 77"/>
                <a:gd name="T16" fmla="*/ 12 w 76"/>
                <a:gd name="T17" fmla="*/ 77 h 77"/>
                <a:gd name="T18" fmla="*/ 0 w 76"/>
                <a:gd name="T19" fmla="*/ 77 h 77"/>
                <a:gd name="T20" fmla="*/ 30 w 76"/>
                <a:gd name="T21" fmla="*/ 0 h 77"/>
                <a:gd name="T22" fmla="*/ 46 w 76"/>
                <a:gd name="T23" fmla="*/ 0 h 77"/>
                <a:gd name="T24" fmla="*/ 76 w 76"/>
                <a:gd name="T25" fmla="*/ 77 h 77"/>
                <a:gd name="T26" fmla="*/ 26 w 76"/>
                <a:gd name="T27" fmla="*/ 48 h 77"/>
                <a:gd name="T28" fmla="*/ 49 w 76"/>
                <a:gd name="T29" fmla="*/ 48 h 77"/>
                <a:gd name="T30" fmla="*/ 41 w 76"/>
                <a:gd name="T31" fmla="*/ 25 h 77"/>
                <a:gd name="T32" fmla="*/ 39 w 76"/>
                <a:gd name="T33" fmla="*/ 20 h 77"/>
                <a:gd name="T34" fmla="*/ 38 w 76"/>
                <a:gd name="T35" fmla="*/ 15 h 77"/>
                <a:gd name="T36" fmla="*/ 36 w 76"/>
                <a:gd name="T37" fmla="*/ 20 h 77"/>
                <a:gd name="T38" fmla="*/ 35 w 76"/>
                <a:gd name="T39" fmla="*/ 25 h 77"/>
                <a:gd name="T40" fmla="*/ 26 w 76"/>
                <a:gd name="T41" fmla="*/ 48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6" h="77">
                  <a:moveTo>
                    <a:pt x="76" y="77"/>
                  </a:moveTo>
                  <a:cubicBezTo>
                    <a:pt x="64" y="77"/>
                    <a:pt x="64" y="77"/>
                    <a:pt x="64" y="77"/>
                  </a:cubicBezTo>
                  <a:cubicBezTo>
                    <a:pt x="62" y="77"/>
                    <a:pt x="61" y="77"/>
                    <a:pt x="60" y="76"/>
                  </a:cubicBezTo>
                  <a:cubicBezTo>
                    <a:pt x="59" y="75"/>
                    <a:pt x="59" y="75"/>
                    <a:pt x="58" y="74"/>
                  </a:cubicBezTo>
                  <a:cubicBezTo>
                    <a:pt x="53" y="59"/>
                    <a:pt x="53" y="59"/>
                    <a:pt x="53" y="59"/>
                  </a:cubicBezTo>
                  <a:cubicBezTo>
                    <a:pt x="23" y="59"/>
                    <a:pt x="23" y="59"/>
                    <a:pt x="23" y="59"/>
                  </a:cubicBezTo>
                  <a:cubicBezTo>
                    <a:pt x="17" y="74"/>
                    <a:pt x="17" y="74"/>
                    <a:pt x="17" y="74"/>
                  </a:cubicBezTo>
                  <a:cubicBezTo>
                    <a:pt x="17" y="74"/>
                    <a:pt x="16" y="75"/>
                    <a:pt x="16" y="76"/>
                  </a:cubicBezTo>
                  <a:cubicBezTo>
                    <a:pt x="15" y="77"/>
                    <a:pt x="14" y="77"/>
                    <a:pt x="12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46" y="0"/>
                    <a:pt x="46" y="0"/>
                    <a:pt x="46" y="0"/>
                  </a:cubicBezTo>
                  <a:lnTo>
                    <a:pt x="76" y="77"/>
                  </a:lnTo>
                  <a:close/>
                  <a:moveTo>
                    <a:pt x="26" y="48"/>
                  </a:moveTo>
                  <a:cubicBezTo>
                    <a:pt x="49" y="48"/>
                    <a:pt x="49" y="48"/>
                    <a:pt x="49" y="48"/>
                  </a:cubicBezTo>
                  <a:cubicBezTo>
                    <a:pt x="41" y="25"/>
                    <a:pt x="41" y="25"/>
                    <a:pt x="41" y="25"/>
                  </a:cubicBezTo>
                  <a:cubicBezTo>
                    <a:pt x="40" y="23"/>
                    <a:pt x="40" y="22"/>
                    <a:pt x="39" y="20"/>
                  </a:cubicBezTo>
                  <a:cubicBezTo>
                    <a:pt x="39" y="19"/>
                    <a:pt x="38" y="17"/>
                    <a:pt x="38" y="15"/>
                  </a:cubicBezTo>
                  <a:cubicBezTo>
                    <a:pt x="37" y="17"/>
                    <a:pt x="37" y="19"/>
                    <a:pt x="36" y="20"/>
                  </a:cubicBezTo>
                  <a:cubicBezTo>
                    <a:pt x="36" y="22"/>
                    <a:pt x="35" y="23"/>
                    <a:pt x="35" y="25"/>
                  </a:cubicBezTo>
                  <a:lnTo>
                    <a:pt x="26" y="4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7" name="PA-íŝḷîḋe">
              <a:extLst>
                <a:ext uri="{FF2B5EF4-FFF2-40B4-BE49-F238E27FC236}">
                  <a16:creationId xmlns:a16="http://schemas.microsoft.com/office/drawing/2014/main" id="{542FED02-B359-40C3-BF51-9A3D012C2919}"/>
                </a:ext>
              </a:extLst>
            </p:cNvPr>
            <p:cNvSpPr/>
            <p:nvPr>
              <p:custDataLst>
                <p:tags r:id="rId40"/>
              </p:custDataLst>
            </p:nvPr>
          </p:nvSpPr>
          <p:spPr bwMode="auto">
            <a:xfrm>
              <a:off x="3516260" y="3110828"/>
              <a:ext cx="141439" cy="153226"/>
            </a:xfrm>
            <a:custGeom>
              <a:avLst/>
              <a:gdLst>
                <a:gd name="T0" fmla="*/ 43 w 71"/>
                <a:gd name="T1" fmla="*/ 48 h 77"/>
                <a:gd name="T2" fmla="*/ 43 w 71"/>
                <a:gd name="T3" fmla="*/ 77 h 77"/>
                <a:gd name="T4" fmla="*/ 28 w 71"/>
                <a:gd name="T5" fmla="*/ 77 h 77"/>
                <a:gd name="T6" fmla="*/ 28 w 71"/>
                <a:gd name="T7" fmla="*/ 48 h 77"/>
                <a:gd name="T8" fmla="*/ 0 w 71"/>
                <a:gd name="T9" fmla="*/ 0 h 77"/>
                <a:gd name="T10" fmla="*/ 14 w 71"/>
                <a:gd name="T11" fmla="*/ 0 h 77"/>
                <a:gd name="T12" fmla="*/ 17 w 71"/>
                <a:gd name="T13" fmla="*/ 1 h 77"/>
                <a:gd name="T14" fmla="*/ 19 w 71"/>
                <a:gd name="T15" fmla="*/ 4 h 77"/>
                <a:gd name="T16" fmla="*/ 32 w 71"/>
                <a:gd name="T17" fmla="*/ 28 h 77"/>
                <a:gd name="T18" fmla="*/ 34 w 71"/>
                <a:gd name="T19" fmla="*/ 33 h 77"/>
                <a:gd name="T20" fmla="*/ 36 w 71"/>
                <a:gd name="T21" fmla="*/ 37 h 77"/>
                <a:gd name="T22" fmla="*/ 40 w 71"/>
                <a:gd name="T23" fmla="*/ 28 h 77"/>
                <a:gd name="T24" fmla="*/ 52 w 71"/>
                <a:gd name="T25" fmla="*/ 4 h 77"/>
                <a:gd name="T26" fmla="*/ 54 w 71"/>
                <a:gd name="T27" fmla="*/ 2 h 77"/>
                <a:gd name="T28" fmla="*/ 57 w 71"/>
                <a:gd name="T29" fmla="*/ 0 h 77"/>
                <a:gd name="T30" fmla="*/ 71 w 71"/>
                <a:gd name="T31" fmla="*/ 0 h 77"/>
                <a:gd name="T32" fmla="*/ 43 w 71"/>
                <a:gd name="T33" fmla="*/ 48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1" h="77">
                  <a:moveTo>
                    <a:pt x="43" y="48"/>
                  </a:moveTo>
                  <a:cubicBezTo>
                    <a:pt x="43" y="77"/>
                    <a:pt x="43" y="77"/>
                    <a:pt x="43" y="77"/>
                  </a:cubicBezTo>
                  <a:cubicBezTo>
                    <a:pt x="28" y="77"/>
                    <a:pt x="28" y="77"/>
                    <a:pt x="28" y="77"/>
                  </a:cubicBezTo>
                  <a:cubicBezTo>
                    <a:pt x="28" y="48"/>
                    <a:pt x="28" y="48"/>
                    <a:pt x="28" y="4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5" y="0"/>
                    <a:pt x="16" y="1"/>
                    <a:pt x="17" y="1"/>
                  </a:cubicBezTo>
                  <a:cubicBezTo>
                    <a:pt x="18" y="2"/>
                    <a:pt x="18" y="3"/>
                    <a:pt x="19" y="4"/>
                  </a:cubicBezTo>
                  <a:cubicBezTo>
                    <a:pt x="32" y="28"/>
                    <a:pt x="32" y="28"/>
                    <a:pt x="32" y="28"/>
                  </a:cubicBezTo>
                  <a:cubicBezTo>
                    <a:pt x="32" y="30"/>
                    <a:pt x="33" y="31"/>
                    <a:pt x="34" y="33"/>
                  </a:cubicBezTo>
                  <a:cubicBezTo>
                    <a:pt x="35" y="34"/>
                    <a:pt x="35" y="35"/>
                    <a:pt x="36" y="37"/>
                  </a:cubicBezTo>
                  <a:cubicBezTo>
                    <a:pt x="37" y="34"/>
                    <a:pt x="38" y="31"/>
                    <a:pt x="40" y="28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2" y="3"/>
                    <a:pt x="53" y="2"/>
                    <a:pt x="54" y="2"/>
                  </a:cubicBezTo>
                  <a:cubicBezTo>
                    <a:pt x="55" y="1"/>
                    <a:pt x="56" y="0"/>
                    <a:pt x="57" y="0"/>
                  </a:cubicBezTo>
                  <a:cubicBezTo>
                    <a:pt x="71" y="0"/>
                    <a:pt x="71" y="0"/>
                    <a:pt x="71" y="0"/>
                  </a:cubicBezTo>
                  <a:lnTo>
                    <a:pt x="43" y="4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8" name="PA-išḻïḍe">
              <a:extLst>
                <a:ext uri="{FF2B5EF4-FFF2-40B4-BE49-F238E27FC236}">
                  <a16:creationId xmlns:a16="http://schemas.microsoft.com/office/drawing/2014/main" id="{E7805C9A-6C79-45F4-B181-F763B7E0FF86}"/>
                </a:ext>
              </a:extLst>
            </p:cNvPr>
            <p:cNvSpPr/>
            <p:nvPr>
              <p:custDataLst>
                <p:tags r:id="rId41"/>
              </p:custDataLst>
            </p:nvPr>
          </p:nvSpPr>
          <p:spPr bwMode="auto">
            <a:xfrm>
              <a:off x="3008597" y="3523358"/>
              <a:ext cx="137230" cy="153226"/>
            </a:xfrm>
            <a:custGeom>
              <a:avLst/>
              <a:gdLst>
                <a:gd name="T0" fmla="*/ 69 w 69"/>
                <a:gd name="T1" fmla="*/ 39 h 77"/>
                <a:gd name="T2" fmla="*/ 66 w 69"/>
                <a:gd name="T3" fmla="*/ 54 h 77"/>
                <a:gd name="T4" fmla="*/ 58 w 69"/>
                <a:gd name="T5" fmla="*/ 66 h 77"/>
                <a:gd name="T6" fmla="*/ 46 w 69"/>
                <a:gd name="T7" fmla="*/ 74 h 77"/>
                <a:gd name="T8" fmla="*/ 30 w 69"/>
                <a:gd name="T9" fmla="*/ 77 h 77"/>
                <a:gd name="T10" fmla="*/ 0 w 69"/>
                <a:gd name="T11" fmla="*/ 77 h 77"/>
                <a:gd name="T12" fmla="*/ 0 w 69"/>
                <a:gd name="T13" fmla="*/ 0 h 77"/>
                <a:gd name="T14" fmla="*/ 30 w 69"/>
                <a:gd name="T15" fmla="*/ 0 h 77"/>
                <a:gd name="T16" fmla="*/ 46 w 69"/>
                <a:gd name="T17" fmla="*/ 3 h 77"/>
                <a:gd name="T18" fmla="*/ 58 w 69"/>
                <a:gd name="T19" fmla="*/ 11 h 77"/>
                <a:gd name="T20" fmla="*/ 66 w 69"/>
                <a:gd name="T21" fmla="*/ 23 h 77"/>
                <a:gd name="T22" fmla="*/ 69 w 69"/>
                <a:gd name="T23" fmla="*/ 39 h 77"/>
                <a:gd name="T24" fmla="*/ 53 w 69"/>
                <a:gd name="T25" fmla="*/ 39 h 77"/>
                <a:gd name="T26" fmla="*/ 51 w 69"/>
                <a:gd name="T27" fmla="*/ 28 h 77"/>
                <a:gd name="T28" fmla="*/ 47 w 69"/>
                <a:gd name="T29" fmla="*/ 20 h 77"/>
                <a:gd name="T30" fmla="*/ 39 w 69"/>
                <a:gd name="T31" fmla="*/ 14 h 77"/>
                <a:gd name="T32" fmla="*/ 30 w 69"/>
                <a:gd name="T33" fmla="*/ 13 h 77"/>
                <a:gd name="T34" fmla="*/ 16 w 69"/>
                <a:gd name="T35" fmla="*/ 13 h 77"/>
                <a:gd name="T36" fmla="*/ 16 w 69"/>
                <a:gd name="T37" fmla="*/ 64 h 77"/>
                <a:gd name="T38" fmla="*/ 30 w 69"/>
                <a:gd name="T39" fmla="*/ 64 h 77"/>
                <a:gd name="T40" fmla="*/ 39 w 69"/>
                <a:gd name="T41" fmla="*/ 63 h 77"/>
                <a:gd name="T42" fmla="*/ 47 w 69"/>
                <a:gd name="T43" fmla="*/ 58 h 77"/>
                <a:gd name="T44" fmla="*/ 51 w 69"/>
                <a:gd name="T45" fmla="*/ 49 h 77"/>
                <a:gd name="T46" fmla="*/ 53 w 69"/>
                <a:gd name="T47" fmla="*/ 39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9" h="77">
                  <a:moveTo>
                    <a:pt x="69" y="39"/>
                  </a:moveTo>
                  <a:cubicBezTo>
                    <a:pt x="69" y="44"/>
                    <a:pt x="68" y="49"/>
                    <a:pt x="66" y="54"/>
                  </a:cubicBezTo>
                  <a:cubicBezTo>
                    <a:pt x="64" y="59"/>
                    <a:pt x="62" y="63"/>
                    <a:pt x="58" y="66"/>
                  </a:cubicBezTo>
                  <a:cubicBezTo>
                    <a:pt x="55" y="69"/>
                    <a:pt x="51" y="72"/>
                    <a:pt x="46" y="74"/>
                  </a:cubicBezTo>
                  <a:cubicBezTo>
                    <a:pt x="41" y="76"/>
                    <a:pt x="36" y="77"/>
                    <a:pt x="3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6" y="0"/>
                    <a:pt x="41" y="1"/>
                    <a:pt x="46" y="3"/>
                  </a:cubicBezTo>
                  <a:cubicBezTo>
                    <a:pt x="51" y="5"/>
                    <a:pt x="55" y="8"/>
                    <a:pt x="58" y="11"/>
                  </a:cubicBezTo>
                  <a:cubicBezTo>
                    <a:pt x="62" y="14"/>
                    <a:pt x="64" y="19"/>
                    <a:pt x="66" y="23"/>
                  </a:cubicBezTo>
                  <a:cubicBezTo>
                    <a:pt x="68" y="28"/>
                    <a:pt x="69" y="33"/>
                    <a:pt x="69" y="39"/>
                  </a:cubicBezTo>
                  <a:close/>
                  <a:moveTo>
                    <a:pt x="53" y="39"/>
                  </a:moveTo>
                  <a:cubicBezTo>
                    <a:pt x="53" y="35"/>
                    <a:pt x="52" y="31"/>
                    <a:pt x="51" y="28"/>
                  </a:cubicBezTo>
                  <a:cubicBezTo>
                    <a:pt x="50" y="25"/>
                    <a:pt x="49" y="22"/>
                    <a:pt x="47" y="20"/>
                  </a:cubicBezTo>
                  <a:cubicBezTo>
                    <a:pt x="45" y="17"/>
                    <a:pt x="42" y="16"/>
                    <a:pt x="39" y="14"/>
                  </a:cubicBezTo>
                  <a:cubicBezTo>
                    <a:pt x="37" y="13"/>
                    <a:pt x="33" y="13"/>
                    <a:pt x="30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6" y="64"/>
                    <a:pt x="16" y="64"/>
                    <a:pt x="16" y="64"/>
                  </a:cubicBezTo>
                  <a:cubicBezTo>
                    <a:pt x="30" y="64"/>
                    <a:pt x="30" y="64"/>
                    <a:pt x="30" y="64"/>
                  </a:cubicBezTo>
                  <a:cubicBezTo>
                    <a:pt x="33" y="64"/>
                    <a:pt x="37" y="64"/>
                    <a:pt x="39" y="63"/>
                  </a:cubicBezTo>
                  <a:cubicBezTo>
                    <a:pt x="42" y="62"/>
                    <a:pt x="45" y="60"/>
                    <a:pt x="47" y="58"/>
                  </a:cubicBezTo>
                  <a:cubicBezTo>
                    <a:pt x="49" y="55"/>
                    <a:pt x="50" y="53"/>
                    <a:pt x="51" y="49"/>
                  </a:cubicBezTo>
                  <a:cubicBezTo>
                    <a:pt x="52" y="46"/>
                    <a:pt x="53" y="43"/>
                    <a:pt x="53" y="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9" name="PA-iṧľïḓe">
              <a:extLst>
                <a:ext uri="{FF2B5EF4-FFF2-40B4-BE49-F238E27FC236}">
                  <a16:creationId xmlns:a16="http://schemas.microsoft.com/office/drawing/2014/main" id="{55AF8B7E-C65C-45BC-9A27-0278788B6FBC}"/>
                </a:ext>
              </a:extLst>
            </p:cNvPr>
            <p:cNvSpPr/>
            <p:nvPr>
              <p:custDataLst>
                <p:tags r:id="rId42"/>
              </p:custDataLst>
            </p:nvPr>
          </p:nvSpPr>
          <p:spPr bwMode="auto">
            <a:xfrm>
              <a:off x="3145826" y="3523358"/>
              <a:ext cx="151541" cy="153226"/>
            </a:xfrm>
            <a:custGeom>
              <a:avLst/>
              <a:gdLst>
                <a:gd name="T0" fmla="*/ 76 w 76"/>
                <a:gd name="T1" fmla="*/ 77 h 77"/>
                <a:gd name="T2" fmla="*/ 64 w 76"/>
                <a:gd name="T3" fmla="*/ 77 h 77"/>
                <a:gd name="T4" fmla="*/ 60 w 76"/>
                <a:gd name="T5" fmla="*/ 76 h 77"/>
                <a:gd name="T6" fmla="*/ 59 w 76"/>
                <a:gd name="T7" fmla="*/ 73 h 77"/>
                <a:gd name="T8" fmla="*/ 53 w 76"/>
                <a:gd name="T9" fmla="*/ 59 h 77"/>
                <a:gd name="T10" fmla="*/ 23 w 76"/>
                <a:gd name="T11" fmla="*/ 59 h 77"/>
                <a:gd name="T12" fmla="*/ 18 w 76"/>
                <a:gd name="T13" fmla="*/ 73 h 77"/>
                <a:gd name="T14" fmla="*/ 16 w 76"/>
                <a:gd name="T15" fmla="*/ 76 h 77"/>
                <a:gd name="T16" fmla="*/ 13 w 76"/>
                <a:gd name="T17" fmla="*/ 77 h 77"/>
                <a:gd name="T18" fmla="*/ 0 w 76"/>
                <a:gd name="T19" fmla="*/ 77 h 77"/>
                <a:gd name="T20" fmla="*/ 30 w 76"/>
                <a:gd name="T21" fmla="*/ 0 h 77"/>
                <a:gd name="T22" fmla="*/ 46 w 76"/>
                <a:gd name="T23" fmla="*/ 0 h 77"/>
                <a:gd name="T24" fmla="*/ 76 w 76"/>
                <a:gd name="T25" fmla="*/ 77 h 77"/>
                <a:gd name="T26" fmla="*/ 27 w 76"/>
                <a:gd name="T27" fmla="*/ 48 h 77"/>
                <a:gd name="T28" fmla="*/ 50 w 76"/>
                <a:gd name="T29" fmla="*/ 48 h 77"/>
                <a:gd name="T30" fmla="*/ 41 w 76"/>
                <a:gd name="T31" fmla="*/ 24 h 77"/>
                <a:gd name="T32" fmla="*/ 40 w 76"/>
                <a:gd name="T33" fmla="*/ 20 h 77"/>
                <a:gd name="T34" fmla="*/ 38 w 76"/>
                <a:gd name="T35" fmla="*/ 15 h 77"/>
                <a:gd name="T36" fmla="*/ 37 w 76"/>
                <a:gd name="T37" fmla="*/ 20 h 77"/>
                <a:gd name="T38" fmla="*/ 35 w 76"/>
                <a:gd name="T39" fmla="*/ 24 h 77"/>
                <a:gd name="T40" fmla="*/ 27 w 76"/>
                <a:gd name="T41" fmla="*/ 48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6" h="77">
                  <a:moveTo>
                    <a:pt x="76" y="77"/>
                  </a:moveTo>
                  <a:cubicBezTo>
                    <a:pt x="64" y="77"/>
                    <a:pt x="64" y="77"/>
                    <a:pt x="64" y="77"/>
                  </a:cubicBezTo>
                  <a:cubicBezTo>
                    <a:pt x="62" y="77"/>
                    <a:pt x="61" y="77"/>
                    <a:pt x="60" y="76"/>
                  </a:cubicBezTo>
                  <a:cubicBezTo>
                    <a:pt x="60" y="75"/>
                    <a:pt x="59" y="74"/>
                    <a:pt x="59" y="73"/>
                  </a:cubicBezTo>
                  <a:cubicBezTo>
                    <a:pt x="53" y="59"/>
                    <a:pt x="53" y="59"/>
                    <a:pt x="53" y="59"/>
                  </a:cubicBezTo>
                  <a:cubicBezTo>
                    <a:pt x="23" y="59"/>
                    <a:pt x="23" y="59"/>
                    <a:pt x="23" y="59"/>
                  </a:cubicBezTo>
                  <a:cubicBezTo>
                    <a:pt x="18" y="73"/>
                    <a:pt x="18" y="73"/>
                    <a:pt x="18" y="73"/>
                  </a:cubicBezTo>
                  <a:cubicBezTo>
                    <a:pt x="17" y="74"/>
                    <a:pt x="17" y="75"/>
                    <a:pt x="16" y="76"/>
                  </a:cubicBezTo>
                  <a:cubicBezTo>
                    <a:pt x="15" y="77"/>
                    <a:pt x="14" y="77"/>
                    <a:pt x="13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46" y="0"/>
                    <a:pt x="46" y="0"/>
                    <a:pt x="46" y="0"/>
                  </a:cubicBezTo>
                  <a:lnTo>
                    <a:pt x="76" y="77"/>
                  </a:lnTo>
                  <a:close/>
                  <a:moveTo>
                    <a:pt x="27" y="48"/>
                  </a:moveTo>
                  <a:cubicBezTo>
                    <a:pt x="50" y="48"/>
                    <a:pt x="50" y="48"/>
                    <a:pt x="50" y="48"/>
                  </a:cubicBezTo>
                  <a:cubicBezTo>
                    <a:pt x="41" y="24"/>
                    <a:pt x="41" y="24"/>
                    <a:pt x="41" y="24"/>
                  </a:cubicBezTo>
                  <a:cubicBezTo>
                    <a:pt x="41" y="23"/>
                    <a:pt x="40" y="22"/>
                    <a:pt x="40" y="20"/>
                  </a:cubicBezTo>
                  <a:cubicBezTo>
                    <a:pt x="39" y="18"/>
                    <a:pt x="39" y="17"/>
                    <a:pt x="38" y="15"/>
                  </a:cubicBezTo>
                  <a:cubicBezTo>
                    <a:pt x="38" y="17"/>
                    <a:pt x="37" y="18"/>
                    <a:pt x="37" y="20"/>
                  </a:cubicBezTo>
                  <a:cubicBezTo>
                    <a:pt x="36" y="22"/>
                    <a:pt x="36" y="23"/>
                    <a:pt x="35" y="24"/>
                  </a:cubicBezTo>
                  <a:lnTo>
                    <a:pt x="27" y="4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0" name="PA-íṣ1ïdê">
              <a:extLst>
                <a:ext uri="{FF2B5EF4-FFF2-40B4-BE49-F238E27FC236}">
                  <a16:creationId xmlns:a16="http://schemas.microsoft.com/office/drawing/2014/main" id="{FBC1FAE8-E6E1-4725-B2EC-60AEB26FF73C}"/>
                </a:ext>
              </a:extLst>
            </p:cNvPr>
            <p:cNvSpPr/>
            <p:nvPr>
              <p:custDataLst>
                <p:tags r:id="rId43"/>
              </p:custDataLst>
            </p:nvPr>
          </p:nvSpPr>
          <p:spPr bwMode="auto">
            <a:xfrm>
              <a:off x="3283055" y="3523358"/>
              <a:ext cx="122075" cy="153226"/>
            </a:xfrm>
            <a:custGeom>
              <a:avLst/>
              <a:gdLst>
                <a:gd name="T0" fmla="*/ 145 w 145"/>
                <a:gd name="T1" fmla="*/ 0 h 182"/>
                <a:gd name="T2" fmla="*/ 145 w 145"/>
                <a:gd name="T3" fmla="*/ 30 h 182"/>
                <a:gd name="T4" fmla="*/ 93 w 145"/>
                <a:gd name="T5" fmla="*/ 30 h 182"/>
                <a:gd name="T6" fmla="*/ 93 w 145"/>
                <a:gd name="T7" fmla="*/ 182 h 182"/>
                <a:gd name="T8" fmla="*/ 55 w 145"/>
                <a:gd name="T9" fmla="*/ 182 h 182"/>
                <a:gd name="T10" fmla="*/ 55 w 145"/>
                <a:gd name="T11" fmla="*/ 30 h 182"/>
                <a:gd name="T12" fmla="*/ 0 w 145"/>
                <a:gd name="T13" fmla="*/ 30 h 182"/>
                <a:gd name="T14" fmla="*/ 0 w 145"/>
                <a:gd name="T15" fmla="*/ 0 h 182"/>
                <a:gd name="T16" fmla="*/ 145 w 145"/>
                <a:gd name="T17" fmla="*/ 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5" h="182">
                  <a:moveTo>
                    <a:pt x="145" y="0"/>
                  </a:moveTo>
                  <a:lnTo>
                    <a:pt x="145" y="30"/>
                  </a:lnTo>
                  <a:lnTo>
                    <a:pt x="93" y="30"/>
                  </a:lnTo>
                  <a:lnTo>
                    <a:pt x="93" y="182"/>
                  </a:lnTo>
                  <a:lnTo>
                    <a:pt x="55" y="182"/>
                  </a:lnTo>
                  <a:lnTo>
                    <a:pt x="55" y="30"/>
                  </a:lnTo>
                  <a:lnTo>
                    <a:pt x="0" y="30"/>
                  </a:lnTo>
                  <a:lnTo>
                    <a:pt x="0" y="0"/>
                  </a:lnTo>
                  <a:lnTo>
                    <a:pt x="14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1" name="PA-ïsļíḑé">
              <a:extLst>
                <a:ext uri="{FF2B5EF4-FFF2-40B4-BE49-F238E27FC236}">
                  <a16:creationId xmlns:a16="http://schemas.microsoft.com/office/drawing/2014/main" id="{DACC45F2-81BB-4CCF-A4B0-48B9B0815308}"/>
                </a:ext>
              </a:extLst>
            </p:cNvPr>
            <p:cNvSpPr/>
            <p:nvPr>
              <p:custDataLst>
                <p:tags r:id="rId44"/>
              </p:custDataLst>
            </p:nvPr>
          </p:nvSpPr>
          <p:spPr bwMode="auto">
            <a:xfrm>
              <a:off x="3422810" y="3523358"/>
              <a:ext cx="97661" cy="153226"/>
            </a:xfrm>
            <a:custGeom>
              <a:avLst/>
              <a:gdLst>
                <a:gd name="T0" fmla="*/ 116 w 116"/>
                <a:gd name="T1" fmla="*/ 0 h 182"/>
                <a:gd name="T2" fmla="*/ 116 w 116"/>
                <a:gd name="T3" fmla="*/ 30 h 182"/>
                <a:gd name="T4" fmla="*/ 38 w 116"/>
                <a:gd name="T5" fmla="*/ 30 h 182"/>
                <a:gd name="T6" fmla="*/ 38 w 116"/>
                <a:gd name="T7" fmla="*/ 75 h 182"/>
                <a:gd name="T8" fmla="*/ 99 w 116"/>
                <a:gd name="T9" fmla="*/ 75 h 182"/>
                <a:gd name="T10" fmla="*/ 99 w 116"/>
                <a:gd name="T11" fmla="*/ 104 h 182"/>
                <a:gd name="T12" fmla="*/ 38 w 116"/>
                <a:gd name="T13" fmla="*/ 104 h 182"/>
                <a:gd name="T14" fmla="*/ 38 w 116"/>
                <a:gd name="T15" fmla="*/ 151 h 182"/>
                <a:gd name="T16" fmla="*/ 116 w 116"/>
                <a:gd name="T17" fmla="*/ 151 h 182"/>
                <a:gd name="T18" fmla="*/ 116 w 116"/>
                <a:gd name="T19" fmla="*/ 182 h 182"/>
                <a:gd name="T20" fmla="*/ 0 w 116"/>
                <a:gd name="T21" fmla="*/ 182 h 182"/>
                <a:gd name="T22" fmla="*/ 0 w 116"/>
                <a:gd name="T23" fmla="*/ 0 h 182"/>
                <a:gd name="T24" fmla="*/ 116 w 116"/>
                <a:gd name="T25" fmla="*/ 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6" h="182">
                  <a:moveTo>
                    <a:pt x="116" y="0"/>
                  </a:moveTo>
                  <a:lnTo>
                    <a:pt x="116" y="30"/>
                  </a:lnTo>
                  <a:lnTo>
                    <a:pt x="38" y="30"/>
                  </a:lnTo>
                  <a:lnTo>
                    <a:pt x="38" y="75"/>
                  </a:lnTo>
                  <a:lnTo>
                    <a:pt x="99" y="75"/>
                  </a:lnTo>
                  <a:lnTo>
                    <a:pt x="99" y="104"/>
                  </a:lnTo>
                  <a:lnTo>
                    <a:pt x="38" y="104"/>
                  </a:lnTo>
                  <a:lnTo>
                    <a:pt x="38" y="151"/>
                  </a:lnTo>
                  <a:lnTo>
                    <a:pt x="116" y="151"/>
                  </a:lnTo>
                  <a:lnTo>
                    <a:pt x="116" y="182"/>
                  </a:lnTo>
                  <a:lnTo>
                    <a:pt x="0" y="182"/>
                  </a:lnTo>
                  <a:lnTo>
                    <a:pt x="0" y="0"/>
                  </a:lnTo>
                  <a:lnTo>
                    <a:pt x="1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2" name="PA-îśḻïďe">
              <a:extLst>
                <a:ext uri="{FF2B5EF4-FFF2-40B4-BE49-F238E27FC236}">
                  <a16:creationId xmlns:a16="http://schemas.microsoft.com/office/drawing/2014/main" id="{8B615276-F979-484A-AC64-2D4E8A392876}"/>
                </a:ext>
              </a:extLst>
            </p:cNvPr>
            <p:cNvSpPr/>
            <p:nvPr>
              <p:custDataLst>
                <p:tags r:id="rId45"/>
              </p:custDataLst>
            </p:nvPr>
          </p:nvSpPr>
          <p:spPr bwMode="auto">
            <a:xfrm>
              <a:off x="5268250" y="2699981"/>
              <a:ext cx="122075" cy="151541"/>
            </a:xfrm>
            <a:custGeom>
              <a:avLst/>
              <a:gdLst>
                <a:gd name="T0" fmla="*/ 145 w 145"/>
                <a:gd name="T1" fmla="*/ 0 h 180"/>
                <a:gd name="T2" fmla="*/ 145 w 145"/>
                <a:gd name="T3" fmla="*/ 29 h 180"/>
                <a:gd name="T4" fmla="*/ 93 w 145"/>
                <a:gd name="T5" fmla="*/ 29 h 180"/>
                <a:gd name="T6" fmla="*/ 93 w 145"/>
                <a:gd name="T7" fmla="*/ 180 h 180"/>
                <a:gd name="T8" fmla="*/ 55 w 145"/>
                <a:gd name="T9" fmla="*/ 180 h 180"/>
                <a:gd name="T10" fmla="*/ 55 w 145"/>
                <a:gd name="T11" fmla="*/ 29 h 180"/>
                <a:gd name="T12" fmla="*/ 0 w 145"/>
                <a:gd name="T13" fmla="*/ 29 h 180"/>
                <a:gd name="T14" fmla="*/ 0 w 145"/>
                <a:gd name="T15" fmla="*/ 0 h 180"/>
                <a:gd name="T16" fmla="*/ 145 w 145"/>
                <a:gd name="T17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5" h="180">
                  <a:moveTo>
                    <a:pt x="145" y="0"/>
                  </a:moveTo>
                  <a:lnTo>
                    <a:pt x="145" y="29"/>
                  </a:lnTo>
                  <a:lnTo>
                    <a:pt x="93" y="29"/>
                  </a:lnTo>
                  <a:lnTo>
                    <a:pt x="93" y="180"/>
                  </a:lnTo>
                  <a:lnTo>
                    <a:pt x="55" y="180"/>
                  </a:lnTo>
                  <a:lnTo>
                    <a:pt x="55" y="29"/>
                  </a:lnTo>
                  <a:lnTo>
                    <a:pt x="0" y="29"/>
                  </a:lnTo>
                  <a:lnTo>
                    <a:pt x="0" y="0"/>
                  </a:lnTo>
                  <a:lnTo>
                    <a:pt x="14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3" name="PA-ïŝļiḑé">
              <a:extLst>
                <a:ext uri="{FF2B5EF4-FFF2-40B4-BE49-F238E27FC236}">
                  <a16:creationId xmlns:a16="http://schemas.microsoft.com/office/drawing/2014/main" id="{6B0B5E50-DBA4-442B-80DA-D8BF826BCB32}"/>
                </a:ext>
              </a:extLst>
            </p:cNvPr>
            <p:cNvSpPr/>
            <p:nvPr>
              <p:custDataLst>
                <p:tags r:id="rId46"/>
              </p:custDataLst>
            </p:nvPr>
          </p:nvSpPr>
          <p:spPr bwMode="auto">
            <a:xfrm>
              <a:off x="5408005" y="2699981"/>
              <a:ext cx="31992" cy="15154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4" name="PA-i$ľiḑê">
              <a:extLst>
                <a:ext uri="{FF2B5EF4-FFF2-40B4-BE49-F238E27FC236}">
                  <a16:creationId xmlns:a16="http://schemas.microsoft.com/office/drawing/2014/main" id="{1AB48052-C984-4D23-A38F-9575FA7EEFFB}"/>
                </a:ext>
              </a:extLst>
            </p:cNvPr>
            <p:cNvSpPr/>
            <p:nvPr>
              <p:custDataLst>
                <p:tags r:id="rId47"/>
              </p:custDataLst>
            </p:nvPr>
          </p:nvSpPr>
          <p:spPr bwMode="auto">
            <a:xfrm>
              <a:off x="5471989" y="2699981"/>
              <a:ext cx="169222" cy="151541"/>
            </a:xfrm>
            <a:custGeom>
              <a:avLst/>
              <a:gdLst>
                <a:gd name="T0" fmla="*/ 41 w 85"/>
                <a:gd name="T1" fmla="*/ 47 h 76"/>
                <a:gd name="T2" fmla="*/ 43 w 85"/>
                <a:gd name="T3" fmla="*/ 51 h 76"/>
                <a:gd name="T4" fmla="*/ 44 w 85"/>
                <a:gd name="T5" fmla="*/ 47 h 76"/>
                <a:gd name="T6" fmla="*/ 46 w 85"/>
                <a:gd name="T7" fmla="*/ 43 h 76"/>
                <a:gd name="T8" fmla="*/ 67 w 85"/>
                <a:gd name="T9" fmla="*/ 2 h 76"/>
                <a:gd name="T10" fmla="*/ 69 w 85"/>
                <a:gd name="T11" fmla="*/ 1 h 76"/>
                <a:gd name="T12" fmla="*/ 70 w 85"/>
                <a:gd name="T13" fmla="*/ 0 h 76"/>
                <a:gd name="T14" fmla="*/ 71 w 85"/>
                <a:gd name="T15" fmla="*/ 0 h 76"/>
                <a:gd name="T16" fmla="*/ 73 w 85"/>
                <a:gd name="T17" fmla="*/ 0 h 76"/>
                <a:gd name="T18" fmla="*/ 85 w 85"/>
                <a:gd name="T19" fmla="*/ 0 h 76"/>
                <a:gd name="T20" fmla="*/ 85 w 85"/>
                <a:gd name="T21" fmla="*/ 76 h 76"/>
                <a:gd name="T22" fmla="*/ 71 w 85"/>
                <a:gd name="T23" fmla="*/ 76 h 76"/>
                <a:gd name="T24" fmla="*/ 71 w 85"/>
                <a:gd name="T25" fmla="*/ 29 h 76"/>
                <a:gd name="T26" fmla="*/ 71 w 85"/>
                <a:gd name="T27" fmla="*/ 26 h 76"/>
                <a:gd name="T28" fmla="*/ 71 w 85"/>
                <a:gd name="T29" fmla="*/ 23 h 76"/>
                <a:gd name="T30" fmla="*/ 49 w 85"/>
                <a:gd name="T31" fmla="*/ 64 h 76"/>
                <a:gd name="T32" fmla="*/ 44 w 85"/>
                <a:gd name="T33" fmla="*/ 68 h 76"/>
                <a:gd name="T34" fmla="*/ 42 w 85"/>
                <a:gd name="T35" fmla="*/ 68 h 76"/>
                <a:gd name="T36" fmla="*/ 38 w 85"/>
                <a:gd name="T37" fmla="*/ 67 h 76"/>
                <a:gd name="T38" fmla="*/ 36 w 85"/>
                <a:gd name="T39" fmla="*/ 64 h 76"/>
                <a:gd name="T40" fmla="*/ 14 w 85"/>
                <a:gd name="T41" fmla="*/ 22 h 76"/>
                <a:gd name="T42" fmla="*/ 14 w 85"/>
                <a:gd name="T43" fmla="*/ 26 h 76"/>
                <a:gd name="T44" fmla="*/ 14 w 85"/>
                <a:gd name="T45" fmla="*/ 29 h 76"/>
                <a:gd name="T46" fmla="*/ 14 w 85"/>
                <a:gd name="T47" fmla="*/ 76 h 76"/>
                <a:gd name="T48" fmla="*/ 0 w 85"/>
                <a:gd name="T49" fmla="*/ 76 h 76"/>
                <a:gd name="T50" fmla="*/ 0 w 85"/>
                <a:gd name="T51" fmla="*/ 0 h 76"/>
                <a:gd name="T52" fmla="*/ 12 w 85"/>
                <a:gd name="T53" fmla="*/ 0 h 76"/>
                <a:gd name="T54" fmla="*/ 14 w 85"/>
                <a:gd name="T55" fmla="*/ 0 h 76"/>
                <a:gd name="T56" fmla="*/ 16 w 85"/>
                <a:gd name="T57" fmla="*/ 0 h 76"/>
                <a:gd name="T58" fmla="*/ 17 w 85"/>
                <a:gd name="T59" fmla="*/ 1 h 76"/>
                <a:gd name="T60" fmla="*/ 18 w 85"/>
                <a:gd name="T61" fmla="*/ 2 h 76"/>
                <a:gd name="T62" fmla="*/ 39 w 85"/>
                <a:gd name="T63" fmla="*/ 43 h 76"/>
                <a:gd name="T64" fmla="*/ 41 w 85"/>
                <a:gd name="T65" fmla="*/ 47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5" h="76">
                  <a:moveTo>
                    <a:pt x="41" y="47"/>
                  </a:moveTo>
                  <a:cubicBezTo>
                    <a:pt x="42" y="48"/>
                    <a:pt x="42" y="49"/>
                    <a:pt x="43" y="51"/>
                  </a:cubicBezTo>
                  <a:cubicBezTo>
                    <a:pt x="43" y="49"/>
                    <a:pt x="44" y="48"/>
                    <a:pt x="44" y="47"/>
                  </a:cubicBezTo>
                  <a:cubicBezTo>
                    <a:pt x="45" y="45"/>
                    <a:pt x="46" y="44"/>
                    <a:pt x="46" y="43"/>
                  </a:cubicBezTo>
                  <a:cubicBezTo>
                    <a:pt x="67" y="2"/>
                    <a:pt x="67" y="2"/>
                    <a:pt x="67" y="2"/>
                  </a:cubicBezTo>
                  <a:cubicBezTo>
                    <a:pt x="68" y="1"/>
                    <a:pt x="68" y="1"/>
                    <a:pt x="69" y="1"/>
                  </a:cubicBezTo>
                  <a:cubicBezTo>
                    <a:pt x="69" y="0"/>
                    <a:pt x="69" y="0"/>
                    <a:pt x="70" y="0"/>
                  </a:cubicBezTo>
                  <a:cubicBezTo>
                    <a:pt x="70" y="0"/>
                    <a:pt x="70" y="0"/>
                    <a:pt x="71" y="0"/>
                  </a:cubicBezTo>
                  <a:cubicBezTo>
                    <a:pt x="72" y="0"/>
                    <a:pt x="72" y="0"/>
                    <a:pt x="73" y="0"/>
                  </a:cubicBezTo>
                  <a:cubicBezTo>
                    <a:pt x="85" y="0"/>
                    <a:pt x="85" y="0"/>
                    <a:pt x="85" y="0"/>
                  </a:cubicBezTo>
                  <a:cubicBezTo>
                    <a:pt x="85" y="76"/>
                    <a:pt x="85" y="76"/>
                    <a:pt x="85" y="76"/>
                  </a:cubicBezTo>
                  <a:cubicBezTo>
                    <a:pt x="71" y="76"/>
                    <a:pt x="71" y="76"/>
                    <a:pt x="71" y="76"/>
                  </a:cubicBezTo>
                  <a:cubicBezTo>
                    <a:pt x="71" y="29"/>
                    <a:pt x="71" y="29"/>
                    <a:pt x="71" y="29"/>
                  </a:cubicBezTo>
                  <a:cubicBezTo>
                    <a:pt x="71" y="28"/>
                    <a:pt x="71" y="27"/>
                    <a:pt x="71" y="26"/>
                  </a:cubicBezTo>
                  <a:cubicBezTo>
                    <a:pt x="71" y="25"/>
                    <a:pt x="71" y="24"/>
                    <a:pt x="71" y="23"/>
                  </a:cubicBezTo>
                  <a:cubicBezTo>
                    <a:pt x="49" y="64"/>
                    <a:pt x="49" y="64"/>
                    <a:pt x="49" y="64"/>
                  </a:cubicBezTo>
                  <a:cubicBezTo>
                    <a:pt x="48" y="66"/>
                    <a:pt x="46" y="68"/>
                    <a:pt x="44" y="68"/>
                  </a:cubicBezTo>
                  <a:cubicBezTo>
                    <a:pt x="42" y="68"/>
                    <a:pt x="42" y="68"/>
                    <a:pt x="42" y="68"/>
                  </a:cubicBezTo>
                  <a:cubicBezTo>
                    <a:pt x="40" y="68"/>
                    <a:pt x="39" y="67"/>
                    <a:pt x="38" y="67"/>
                  </a:cubicBezTo>
                  <a:cubicBezTo>
                    <a:pt x="37" y="66"/>
                    <a:pt x="37" y="65"/>
                    <a:pt x="36" y="64"/>
                  </a:cubicBezTo>
                  <a:cubicBezTo>
                    <a:pt x="14" y="22"/>
                    <a:pt x="14" y="22"/>
                    <a:pt x="14" y="22"/>
                  </a:cubicBezTo>
                  <a:cubicBezTo>
                    <a:pt x="14" y="24"/>
                    <a:pt x="14" y="25"/>
                    <a:pt x="14" y="26"/>
                  </a:cubicBezTo>
                  <a:cubicBezTo>
                    <a:pt x="14" y="27"/>
                    <a:pt x="14" y="28"/>
                    <a:pt x="14" y="29"/>
                  </a:cubicBezTo>
                  <a:cubicBezTo>
                    <a:pt x="14" y="76"/>
                    <a:pt x="14" y="76"/>
                    <a:pt x="14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5" y="0"/>
                    <a:pt x="15" y="0"/>
                    <a:pt x="16" y="0"/>
                  </a:cubicBezTo>
                  <a:cubicBezTo>
                    <a:pt x="16" y="0"/>
                    <a:pt x="16" y="0"/>
                    <a:pt x="17" y="1"/>
                  </a:cubicBezTo>
                  <a:cubicBezTo>
                    <a:pt x="17" y="1"/>
                    <a:pt x="17" y="1"/>
                    <a:pt x="18" y="2"/>
                  </a:cubicBezTo>
                  <a:cubicBezTo>
                    <a:pt x="39" y="43"/>
                    <a:pt x="39" y="43"/>
                    <a:pt x="39" y="43"/>
                  </a:cubicBezTo>
                  <a:cubicBezTo>
                    <a:pt x="40" y="44"/>
                    <a:pt x="40" y="45"/>
                    <a:pt x="41" y="4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5" name="PA-ïṧḷiďé">
              <a:extLst>
                <a:ext uri="{FF2B5EF4-FFF2-40B4-BE49-F238E27FC236}">
                  <a16:creationId xmlns:a16="http://schemas.microsoft.com/office/drawing/2014/main" id="{9B22EBC3-39D5-4014-B798-EA498984FDB8}"/>
                </a:ext>
              </a:extLst>
            </p:cNvPr>
            <p:cNvSpPr/>
            <p:nvPr>
              <p:custDataLst>
                <p:tags r:id="rId48"/>
              </p:custDataLst>
            </p:nvPr>
          </p:nvSpPr>
          <p:spPr bwMode="auto">
            <a:xfrm>
              <a:off x="5673203" y="2699981"/>
              <a:ext cx="97661" cy="151541"/>
            </a:xfrm>
            <a:custGeom>
              <a:avLst/>
              <a:gdLst>
                <a:gd name="T0" fmla="*/ 116 w 116"/>
                <a:gd name="T1" fmla="*/ 0 h 180"/>
                <a:gd name="T2" fmla="*/ 116 w 116"/>
                <a:gd name="T3" fmla="*/ 29 h 180"/>
                <a:gd name="T4" fmla="*/ 37 w 116"/>
                <a:gd name="T5" fmla="*/ 29 h 180"/>
                <a:gd name="T6" fmla="*/ 37 w 116"/>
                <a:gd name="T7" fmla="*/ 76 h 180"/>
                <a:gd name="T8" fmla="*/ 97 w 116"/>
                <a:gd name="T9" fmla="*/ 76 h 180"/>
                <a:gd name="T10" fmla="*/ 97 w 116"/>
                <a:gd name="T11" fmla="*/ 104 h 180"/>
                <a:gd name="T12" fmla="*/ 37 w 116"/>
                <a:gd name="T13" fmla="*/ 104 h 180"/>
                <a:gd name="T14" fmla="*/ 37 w 116"/>
                <a:gd name="T15" fmla="*/ 152 h 180"/>
                <a:gd name="T16" fmla="*/ 116 w 116"/>
                <a:gd name="T17" fmla="*/ 152 h 180"/>
                <a:gd name="T18" fmla="*/ 116 w 116"/>
                <a:gd name="T19" fmla="*/ 180 h 180"/>
                <a:gd name="T20" fmla="*/ 0 w 116"/>
                <a:gd name="T21" fmla="*/ 180 h 180"/>
                <a:gd name="T22" fmla="*/ 0 w 116"/>
                <a:gd name="T23" fmla="*/ 0 h 180"/>
                <a:gd name="T24" fmla="*/ 116 w 116"/>
                <a:gd name="T25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6" h="180">
                  <a:moveTo>
                    <a:pt x="116" y="0"/>
                  </a:moveTo>
                  <a:lnTo>
                    <a:pt x="116" y="29"/>
                  </a:lnTo>
                  <a:lnTo>
                    <a:pt x="37" y="29"/>
                  </a:lnTo>
                  <a:lnTo>
                    <a:pt x="37" y="76"/>
                  </a:lnTo>
                  <a:lnTo>
                    <a:pt x="97" y="76"/>
                  </a:lnTo>
                  <a:lnTo>
                    <a:pt x="97" y="104"/>
                  </a:lnTo>
                  <a:lnTo>
                    <a:pt x="37" y="104"/>
                  </a:lnTo>
                  <a:lnTo>
                    <a:pt x="37" y="152"/>
                  </a:lnTo>
                  <a:lnTo>
                    <a:pt x="116" y="152"/>
                  </a:lnTo>
                  <a:lnTo>
                    <a:pt x="116" y="180"/>
                  </a:lnTo>
                  <a:lnTo>
                    <a:pt x="0" y="180"/>
                  </a:lnTo>
                  <a:lnTo>
                    <a:pt x="0" y="0"/>
                  </a:lnTo>
                  <a:lnTo>
                    <a:pt x="1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119" name="PA-组合 118">
            <a:extLst>
              <a:ext uri="{FF2B5EF4-FFF2-40B4-BE49-F238E27FC236}">
                <a16:creationId xmlns:a16="http://schemas.microsoft.com/office/drawing/2014/main" id="{3D9DB720-F05B-4544-95A6-27F980531308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 rot="920319">
            <a:off x="-337379" y="496398"/>
            <a:ext cx="7007886" cy="1362601"/>
            <a:chOff x="-750464" y="1353165"/>
            <a:chExt cx="7007886" cy="1362601"/>
          </a:xfrm>
        </p:grpSpPr>
        <p:grpSp>
          <p:nvGrpSpPr>
            <p:cNvPr id="95" name="组合 94">
              <a:extLst>
                <a:ext uri="{FF2B5EF4-FFF2-40B4-BE49-F238E27FC236}">
                  <a16:creationId xmlns:a16="http://schemas.microsoft.com/office/drawing/2014/main" id="{14C21CFA-32A0-4CC7-A114-A7684AAB83A8}"/>
                </a:ext>
              </a:extLst>
            </p:cNvPr>
            <p:cNvGrpSpPr/>
            <p:nvPr/>
          </p:nvGrpSpPr>
          <p:grpSpPr>
            <a:xfrm>
              <a:off x="2519134" y="1353165"/>
              <a:ext cx="3738288" cy="994283"/>
              <a:chOff x="2519134" y="1353165"/>
              <a:chExt cx="3738288" cy="994283"/>
            </a:xfrm>
          </p:grpSpPr>
          <p:grpSp>
            <p:nvGrpSpPr>
              <p:cNvPr id="90" name="组合 89">
                <a:extLst>
                  <a:ext uri="{FF2B5EF4-FFF2-40B4-BE49-F238E27FC236}">
                    <a16:creationId xmlns:a16="http://schemas.microsoft.com/office/drawing/2014/main" id="{2DD7AA8B-9103-43FD-83DD-D20ED7E20A38}"/>
                  </a:ext>
                </a:extLst>
              </p:cNvPr>
              <p:cNvGrpSpPr/>
              <p:nvPr/>
            </p:nvGrpSpPr>
            <p:grpSpPr>
              <a:xfrm rot="474050">
                <a:off x="2519134" y="1809082"/>
                <a:ext cx="457992" cy="457993"/>
                <a:chOff x="2457153" y="1851349"/>
                <a:chExt cx="457992" cy="457993"/>
              </a:xfrm>
            </p:grpSpPr>
            <p:sp>
              <p:nvSpPr>
                <p:cNvPr id="28" name="PA-iṡḻiďé">
                  <a:extLst>
                    <a:ext uri="{FF2B5EF4-FFF2-40B4-BE49-F238E27FC236}">
                      <a16:creationId xmlns:a16="http://schemas.microsoft.com/office/drawing/2014/main" id="{ACA03CF5-878C-4F62-9044-72F72A1DE06C}"/>
                    </a:ext>
                  </a:extLst>
                </p:cNvPr>
                <p:cNvSpPr/>
                <p:nvPr>
                  <p:custDataLst>
                    <p:tags r:id="rId19"/>
                  </p:custDataLst>
                </p:nvPr>
              </p:nvSpPr>
              <p:spPr bwMode="auto">
                <a:xfrm>
                  <a:off x="2489145" y="1883341"/>
                  <a:ext cx="395692" cy="394850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9" name="PA-íšļïďè">
                  <a:extLst>
                    <a:ext uri="{FF2B5EF4-FFF2-40B4-BE49-F238E27FC236}">
                      <a16:creationId xmlns:a16="http://schemas.microsoft.com/office/drawing/2014/main" id="{04886595-E6E2-4610-822E-41404A093945}"/>
                    </a:ext>
                  </a:extLst>
                </p:cNvPr>
                <p:cNvSpPr/>
                <p:nvPr>
                  <p:custDataLst>
                    <p:tags r:id="rId20"/>
                  </p:custDataLst>
                </p:nvPr>
              </p:nvSpPr>
              <p:spPr bwMode="auto">
                <a:xfrm>
                  <a:off x="2457153" y="1851349"/>
                  <a:ext cx="457992" cy="457993"/>
                </a:xfrm>
                <a:custGeom>
                  <a:avLst/>
                  <a:gdLst>
                    <a:gd name="T0" fmla="*/ 215 w 230"/>
                    <a:gd name="T1" fmla="*/ 115 h 230"/>
                    <a:gd name="T2" fmla="*/ 199 w 230"/>
                    <a:gd name="T3" fmla="*/ 115 h 230"/>
                    <a:gd name="T4" fmla="*/ 174 w 230"/>
                    <a:gd name="T5" fmla="*/ 174 h 230"/>
                    <a:gd name="T6" fmla="*/ 115 w 230"/>
                    <a:gd name="T7" fmla="*/ 198 h 230"/>
                    <a:gd name="T8" fmla="*/ 57 w 230"/>
                    <a:gd name="T9" fmla="*/ 174 h 230"/>
                    <a:gd name="T10" fmla="*/ 32 w 230"/>
                    <a:gd name="T11" fmla="*/ 115 h 230"/>
                    <a:gd name="T12" fmla="*/ 57 w 230"/>
                    <a:gd name="T13" fmla="*/ 56 h 230"/>
                    <a:gd name="T14" fmla="*/ 115 w 230"/>
                    <a:gd name="T15" fmla="*/ 32 h 230"/>
                    <a:gd name="T16" fmla="*/ 174 w 230"/>
                    <a:gd name="T17" fmla="*/ 56 h 230"/>
                    <a:gd name="T18" fmla="*/ 199 w 230"/>
                    <a:gd name="T19" fmla="*/ 115 h 230"/>
                    <a:gd name="T20" fmla="*/ 215 w 230"/>
                    <a:gd name="T21" fmla="*/ 115 h 230"/>
                    <a:gd name="T22" fmla="*/ 230 w 230"/>
                    <a:gd name="T23" fmla="*/ 115 h 230"/>
                    <a:gd name="T24" fmla="*/ 197 w 230"/>
                    <a:gd name="T25" fmla="*/ 34 h 230"/>
                    <a:gd name="T26" fmla="*/ 115 w 230"/>
                    <a:gd name="T27" fmla="*/ 0 h 230"/>
                    <a:gd name="T28" fmla="*/ 34 w 230"/>
                    <a:gd name="T29" fmla="*/ 34 h 230"/>
                    <a:gd name="T30" fmla="*/ 0 w 230"/>
                    <a:gd name="T31" fmla="*/ 115 h 230"/>
                    <a:gd name="T32" fmla="*/ 34 w 230"/>
                    <a:gd name="T33" fmla="*/ 196 h 230"/>
                    <a:gd name="T34" fmla="*/ 115 w 230"/>
                    <a:gd name="T35" fmla="*/ 230 h 230"/>
                    <a:gd name="T36" fmla="*/ 197 w 230"/>
                    <a:gd name="T37" fmla="*/ 196 h 230"/>
                    <a:gd name="T38" fmla="*/ 230 w 230"/>
                    <a:gd name="T39" fmla="*/ 115 h 230"/>
                    <a:gd name="T40" fmla="*/ 215 w 230"/>
                    <a:gd name="T41" fmla="*/ 115 h 2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30" h="230">
                      <a:moveTo>
                        <a:pt x="215" y="115"/>
                      </a:moveTo>
                      <a:cubicBezTo>
                        <a:pt x="199" y="115"/>
                        <a:pt x="199" y="115"/>
                        <a:pt x="199" y="115"/>
                      </a:cubicBezTo>
                      <a:cubicBezTo>
                        <a:pt x="199" y="138"/>
                        <a:pt x="189" y="159"/>
                        <a:pt x="174" y="174"/>
                      </a:cubicBezTo>
                      <a:cubicBezTo>
                        <a:pt x="159" y="189"/>
                        <a:pt x="139" y="198"/>
                        <a:pt x="115" y="198"/>
                      </a:cubicBezTo>
                      <a:cubicBezTo>
                        <a:pt x="92" y="198"/>
                        <a:pt x="72" y="189"/>
                        <a:pt x="57" y="174"/>
                      </a:cubicBezTo>
                      <a:cubicBezTo>
                        <a:pt x="41" y="159"/>
                        <a:pt x="32" y="138"/>
                        <a:pt x="32" y="115"/>
                      </a:cubicBezTo>
                      <a:cubicBezTo>
                        <a:pt x="32" y="92"/>
                        <a:pt x="41" y="71"/>
                        <a:pt x="57" y="56"/>
                      </a:cubicBezTo>
                      <a:cubicBezTo>
                        <a:pt x="72" y="41"/>
                        <a:pt x="92" y="32"/>
                        <a:pt x="115" y="32"/>
                      </a:cubicBezTo>
                      <a:cubicBezTo>
                        <a:pt x="139" y="32"/>
                        <a:pt x="159" y="41"/>
                        <a:pt x="174" y="56"/>
                      </a:cubicBezTo>
                      <a:cubicBezTo>
                        <a:pt x="189" y="71"/>
                        <a:pt x="199" y="92"/>
                        <a:pt x="199" y="115"/>
                      </a:cubicBezTo>
                      <a:cubicBezTo>
                        <a:pt x="215" y="115"/>
                        <a:pt x="215" y="115"/>
                        <a:pt x="215" y="115"/>
                      </a:cubicBezTo>
                      <a:cubicBezTo>
                        <a:pt x="230" y="115"/>
                        <a:pt x="230" y="115"/>
                        <a:pt x="230" y="115"/>
                      </a:cubicBezTo>
                      <a:cubicBezTo>
                        <a:pt x="230" y="83"/>
                        <a:pt x="218" y="54"/>
                        <a:pt x="197" y="34"/>
                      </a:cubicBezTo>
                      <a:cubicBezTo>
                        <a:pt x="176" y="13"/>
                        <a:pt x="147" y="0"/>
                        <a:pt x="115" y="0"/>
                      </a:cubicBezTo>
                      <a:cubicBezTo>
                        <a:pt x="84" y="0"/>
                        <a:pt x="55" y="13"/>
                        <a:pt x="34" y="34"/>
                      </a:cubicBezTo>
                      <a:cubicBezTo>
                        <a:pt x="13" y="54"/>
                        <a:pt x="0" y="83"/>
                        <a:pt x="0" y="115"/>
                      </a:cubicBezTo>
                      <a:cubicBezTo>
                        <a:pt x="0" y="147"/>
                        <a:pt x="13" y="175"/>
                        <a:pt x="34" y="196"/>
                      </a:cubicBezTo>
                      <a:cubicBezTo>
                        <a:pt x="55" y="217"/>
                        <a:pt x="84" y="230"/>
                        <a:pt x="115" y="230"/>
                      </a:cubicBezTo>
                      <a:cubicBezTo>
                        <a:pt x="147" y="230"/>
                        <a:pt x="176" y="217"/>
                        <a:pt x="197" y="196"/>
                      </a:cubicBezTo>
                      <a:cubicBezTo>
                        <a:pt x="218" y="175"/>
                        <a:pt x="230" y="147"/>
                        <a:pt x="230" y="115"/>
                      </a:cubicBezTo>
                      <a:lnTo>
                        <a:pt x="215" y="115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grpSp>
            <p:nvGrpSpPr>
              <p:cNvPr id="87" name="组合 86">
                <a:extLst>
                  <a:ext uri="{FF2B5EF4-FFF2-40B4-BE49-F238E27FC236}">
                    <a16:creationId xmlns:a16="http://schemas.microsoft.com/office/drawing/2014/main" id="{0D141933-9613-42A9-BA11-BFE7769426F2}"/>
                  </a:ext>
                </a:extLst>
              </p:cNvPr>
              <p:cNvGrpSpPr/>
              <p:nvPr/>
            </p:nvGrpSpPr>
            <p:grpSpPr>
              <a:xfrm rot="474050">
                <a:off x="2724818" y="1353165"/>
                <a:ext cx="3532604" cy="994283"/>
                <a:chOff x="2620481" y="1157624"/>
                <a:chExt cx="3532604" cy="994283"/>
              </a:xfr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18" name="PA-îṧḻiďé">
                  <a:extLst>
                    <a:ext uri="{FF2B5EF4-FFF2-40B4-BE49-F238E27FC236}">
                      <a16:creationId xmlns:a16="http://schemas.microsoft.com/office/drawing/2014/main" id="{919E7255-977C-4087-A019-B3A2F7E06BB6}"/>
                    </a:ext>
                  </a:extLst>
                </p:cNvPr>
                <p:cNvSpPr/>
                <p:nvPr>
                  <p:custDataLst>
                    <p:tags r:id="rId13"/>
                  </p:custDataLst>
                </p:nvPr>
              </p:nvSpPr>
              <p:spPr bwMode="auto">
                <a:xfrm>
                  <a:off x="2661734" y="1192143"/>
                  <a:ext cx="3491351" cy="894095"/>
                </a:xfrm>
                <a:custGeom>
                  <a:avLst/>
                  <a:gdLst>
                    <a:gd name="T0" fmla="*/ 29 w 1753"/>
                    <a:gd name="T1" fmla="*/ 449 h 449"/>
                    <a:gd name="T2" fmla="*/ 1753 w 1753"/>
                    <a:gd name="T3" fmla="*/ 211 h 449"/>
                    <a:gd name="T4" fmla="*/ 1725 w 1753"/>
                    <a:gd name="T5" fmla="*/ 6 h 449"/>
                    <a:gd name="T6" fmla="*/ 1717 w 1753"/>
                    <a:gd name="T7" fmla="*/ 1 h 449"/>
                    <a:gd name="T8" fmla="*/ 6 w 1753"/>
                    <a:gd name="T9" fmla="*/ 237 h 449"/>
                    <a:gd name="T10" fmla="*/ 0 w 1753"/>
                    <a:gd name="T11" fmla="*/ 244 h 449"/>
                    <a:gd name="T12" fmla="*/ 29 w 1753"/>
                    <a:gd name="T13" fmla="*/ 449 h 4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753" h="449">
                      <a:moveTo>
                        <a:pt x="29" y="449"/>
                      </a:moveTo>
                      <a:cubicBezTo>
                        <a:pt x="1753" y="211"/>
                        <a:pt x="1753" y="211"/>
                        <a:pt x="1753" y="211"/>
                      </a:cubicBezTo>
                      <a:cubicBezTo>
                        <a:pt x="1725" y="6"/>
                        <a:pt x="1725" y="6"/>
                        <a:pt x="1725" y="6"/>
                      </a:cubicBezTo>
                      <a:cubicBezTo>
                        <a:pt x="1724" y="3"/>
                        <a:pt x="1721" y="0"/>
                        <a:pt x="1717" y="1"/>
                      </a:cubicBezTo>
                      <a:cubicBezTo>
                        <a:pt x="6" y="237"/>
                        <a:pt x="6" y="237"/>
                        <a:pt x="6" y="237"/>
                      </a:cubicBezTo>
                      <a:cubicBezTo>
                        <a:pt x="2" y="237"/>
                        <a:pt x="0" y="241"/>
                        <a:pt x="0" y="244"/>
                      </a:cubicBezTo>
                      <a:lnTo>
                        <a:pt x="29" y="449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762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0" name="PA-i$ļiḍè">
                  <a:extLst>
                    <a:ext uri="{FF2B5EF4-FFF2-40B4-BE49-F238E27FC236}">
                      <a16:creationId xmlns:a16="http://schemas.microsoft.com/office/drawing/2014/main" id="{D1BA8485-E86A-43AF-8812-FC10075EAE87}"/>
                    </a:ext>
                  </a:extLst>
                </p:cNvPr>
                <p:cNvSpPr/>
                <p:nvPr>
                  <p:custDataLst>
                    <p:tags r:id="rId14"/>
                  </p:custDataLst>
                </p:nvPr>
              </p:nvSpPr>
              <p:spPr bwMode="auto">
                <a:xfrm>
                  <a:off x="2661734" y="1524692"/>
                  <a:ext cx="784649" cy="601958"/>
                </a:xfrm>
                <a:custGeom>
                  <a:avLst/>
                  <a:gdLst>
                    <a:gd name="T0" fmla="*/ 554 w 932"/>
                    <a:gd name="T1" fmla="*/ 639 h 715"/>
                    <a:gd name="T2" fmla="*/ 0 w 932"/>
                    <a:gd name="T3" fmla="*/ 715 h 715"/>
                    <a:gd name="T4" fmla="*/ 379 w 932"/>
                    <a:gd name="T5" fmla="*/ 78 h 715"/>
                    <a:gd name="T6" fmla="*/ 932 w 932"/>
                    <a:gd name="T7" fmla="*/ 0 h 715"/>
                    <a:gd name="T8" fmla="*/ 554 w 932"/>
                    <a:gd name="T9" fmla="*/ 639 h 7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32" h="715">
                      <a:moveTo>
                        <a:pt x="554" y="639"/>
                      </a:moveTo>
                      <a:lnTo>
                        <a:pt x="0" y="715"/>
                      </a:lnTo>
                      <a:lnTo>
                        <a:pt x="379" y="78"/>
                      </a:lnTo>
                      <a:lnTo>
                        <a:pt x="932" y="0"/>
                      </a:lnTo>
                      <a:lnTo>
                        <a:pt x="554" y="63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2" name="PA-îşlide">
                  <a:extLst>
                    <a:ext uri="{FF2B5EF4-FFF2-40B4-BE49-F238E27FC236}">
                      <a16:creationId xmlns:a16="http://schemas.microsoft.com/office/drawing/2014/main" id="{0F3E4673-3B5D-4A46-A63A-2684677104CB}"/>
                    </a:ext>
                  </a:extLst>
                </p:cNvPr>
                <p:cNvSpPr/>
                <p:nvPr>
                  <p:custDataLst>
                    <p:tags r:id="rId15"/>
                  </p:custDataLst>
                </p:nvPr>
              </p:nvSpPr>
              <p:spPr bwMode="auto">
                <a:xfrm>
                  <a:off x="3565933" y="1403459"/>
                  <a:ext cx="766969" cy="597748"/>
                </a:xfrm>
                <a:custGeom>
                  <a:avLst/>
                  <a:gdLst>
                    <a:gd name="T0" fmla="*/ 556 w 911"/>
                    <a:gd name="T1" fmla="*/ 634 h 710"/>
                    <a:gd name="T2" fmla="*/ 0 w 911"/>
                    <a:gd name="T3" fmla="*/ 710 h 710"/>
                    <a:gd name="T4" fmla="*/ 357 w 911"/>
                    <a:gd name="T5" fmla="*/ 75 h 710"/>
                    <a:gd name="T6" fmla="*/ 911 w 911"/>
                    <a:gd name="T7" fmla="*/ 0 h 710"/>
                    <a:gd name="T8" fmla="*/ 556 w 911"/>
                    <a:gd name="T9" fmla="*/ 634 h 7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11" h="710">
                      <a:moveTo>
                        <a:pt x="556" y="634"/>
                      </a:moveTo>
                      <a:lnTo>
                        <a:pt x="0" y="710"/>
                      </a:lnTo>
                      <a:lnTo>
                        <a:pt x="357" y="75"/>
                      </a:lnTo>
                      <a:lnTo>
                        <a:pt x="911" y="0"/>
                      </a:lnTo>
                      <a:lnTo>
                        <a:pt x="556" y="63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4" name="PA-iSḷíďé">
                  <a:extLst>
                    <a:ext uri="{FF2B5EF4-FFF2-40B4-BE49-F238E27FC236}">
                      <a16:creationId xmlns:a16="http://schemas.microsoft.com/office/drawing/2014/main" id="{9241A3AA-FD6D-40D4-A7B3-D9885FCC4320}"/>
                    </a:ext>
                  </a:extLst>
                </p:cNvPr>
                <p:cNvSpPr/>
                <p:nvPr>
                  <p:custDataLst>
                    <p:tags r:id="rId16"/>
                  </p:custDataLst>
                </p:nvPr>
              </p:nvSpPr>
              <p:spPr bwMode="auto">
                <a:xfrm>
                  <a:off x="4471814" y="1279700"/>
                  <a:ext cx="746764" cy="595222"/>
                </a:xfrm>
                <a:custGeom>
                  <a:avLst/>
                  <a:gdLst>
                    <a:gd name="T0" fmla="*/ 556 w 887"/>
                    <a:gd name="T1" fmla="*/ 632 h 707"/>
                    <a:gd name="T2" fmla="*/ 0 w 887"/>
                    <a:gd name="T3" fmla="*/ 707 h 707"/>
                    <a:gd name="T4" fmla="*/ 332 w 887"/>
                    <a:gd name="T5" fmla="*/ 78 h 707"/>
                    <a:gd name="T6" fmla="*/ 887 w 887"/>
                    <a:gd name="T7" fmla="*/ 0 h 707"/>
                    <a:gd name="T8" fmla="*/ 556 w 887"/>
                    <a:gd name="T9" fmla="*/ 632 h 7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87" h="707">
                      <a:moveTo>
                        <a:pt x="556" y="632"/>
                      </a:moveTo>
                      <a:lnTo>
                        <a:pt x="0" y="707"/>
                      </a:lnTo>
                      <a:lnTo>
                        <a:pt x="332" y="78"/>
                      </a:lnTo>
                      <a:lnTo>
                        <a:pt x="887" y="0"/>
                      </a:lnTo>
                      <a:lnTo>
                        <a:pt x="556" y="63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" name="PA-îślïḋé">
                  <a:extLst>
                    <a:ext uri="{FF2B5EF4-FFF2-40B4-BE49-F238E27FC236}">
                      <a16:creationId xmlns:a16="http://schemas.microsoft.com/office/drawing/2014/main" id="{C312C659-F078-4479-A585-8F6457B36BC9}"/>
                    </a:ext>
                  </a:extLst>
                </p:cNvPr>
                <p:cNvSpPr/>
                <p:nvPr>
                  <p:custDataLst>
                    <p:tags r:id="rId17"/>
                  </p:custDataLst>
                </p:nvPr>
              </p:nvSpPr>
              <p:spPr bwMode="auto">
                <a:xfrm>
                  <a:off x="5378538" y="1157624"/>
                  <a:ext cx="726558" cy="594380"/>
                </a:xfrm>
                <a:custGeom>
                  <a:avLst/>
                  <a:gdLst>
                    <a:gd name="T0" fmla="*/ 555 w 863"/>
                    <a:gd name="T1" fmla="*/ 628 h 706"/>
                    <a:gd name="T2" fmla="*/ 0 w 863"/>
                    <a:gd name="T3" fmla="*/ 706 h 706"/>
                    <a:gd name="T4" fmla="*/ 307 w 863"/>
                    <a:gd name="T5" fmla="*/ 76 h 706"/>
                    <a:gd name="T6" fmla="*/ 863 w 863"/>
                    <a:gd name="T7" fmla="*/ 0 h 706"/>
                    <a:gd name="T8" fmla="*/ 555 w 863"/>
                    <a:gd name="T9" fmla="*/ 628 h 7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63" h="706">
                      <a:moveTo>
                        <a:pt x="555" y="628"/>
                      </a:moveTo>
                      <a:lnTo>
                        <a:pt x="0" y="706"/>
                      </a:lnTo>
                      <a:lnTo>
                        <a:pt x="307" y="76"/>
                      </a:lnTo>
                      <a:lnTo>
                        <a:pt x="863" y="0"/>
                      </a:lnTo>
                      <a:lnTo>
                        <a:pt x="555" y="62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0" name="PA-îṧ1iḑê">
                  <a:extLst>
                    <a:ext uri="{FF2B5EF4-FFF2-40B4-BE49-F238E27FC236}">
                      <a16:creationId xmlns:a16="http://schemas.microsoft.com/office/drawing/2014/main" id="{B6FA8246-7C9E-4C06-B9B3-8FF53F8EA80B}"/>
                    </a:ext>
                  </a:extLst>
                </p:cNvPr>
                <p:cNvSpPr/>
                <p:nvPr>
                  <p:custDataLst>
                    <p:tags r:id="rId18"/>
                  </p:custDataLst>
                </p:nvPr>
              </p:nvSpPr>
              <p:spPr bwMode="auto">
                <a:xfrm>
                  <a:off x="2620481" y="2008784"/>
                  <a:ext cx="141439" cy="14312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</p:grpSp>
        <p:grpSp>
          <p:nvGrpSpPr>
            <p:cNvPr id="96" name="组合 95">
              <a:extLst>
                <a:ext uri="{FF2B5EF4-FFF2-40B4-BE49-F238E27FC236}">
                  <a16:creationId xmlns:a16="http://schemas.microsoft.com/office/drawing/2014/main" id="{2CFB0813-822F-4A6D-B20C-4B3D44931A18}"/>
                </a:ext>
              </a:extLst>
            </p:cNvPr>
            <p:cNvGrpSpPr/>
            <p:nvPr/>
          </p:nvGrpSpPr>
          <p:grpSpPr>
            <a:xfrm flipH="1" flipV="1">
              <a:off x="-750464" y="1721483"/>
              <a:ext cx="3738288" cy="994283"/>
              <a:chOff x="2519134" y="1353165"/>
              <a:chExt cx="3738288" cy="994283"/>
            </a:xfrm>
          </p:grpSpPr>
          <p:grpSp>
            <p:nvGrpSpPr>
              <p:cNvPr id="97" name="组合 96">
                <a:extLst>
                  <a:ext uri="{FF2B5EF4-FFF2-40B4-BE49-F238E27FC236}">
                    <a16:creationId xmlns:a16="http://schemas.microsoft.com/office/drawing/2014/main" id="{C6EEDBA0-C0AD-402F-B309-3D15B10F6E73}"/>
                  </a:ext>
                </a:extLst>
              </p:cNvPr>
              <p:cNvGrpSpPr/>
              <p:nvPr/>
            </p:nvGrpSpPr>
            <p:grpSpPr>
              <a:xfrm rot="474050">
                <a:off x="2519134" y="1809082"/>
                <a:ext cx="457992" cy="457993"/>
                <a:chOff x="2457153" y="1851349"/>
                <a:chExt cx="457992" cy="457993"/>
              </a:xfrm>
            </p:grpSpPr>
            <p:sp>
              <p:nvSpPr>
                <p:cNvPr id="105" name="PA-iṡḻiďé">
                  <a:extLst>
                    <a:ext uri="{FF2B5EF4-FFF2-40B4-BE49-F238E27FC236}">
                      <a16:creationId xmlns:a16="http://schemas.microsoft.com/office/drawing/2014/main" id="{A8ACD2F5-DE39-4C46-AA94-884FEBB3C5B9}"/>
                    </a:ext>
                  </a:extLst>
                </p:cNvPr>
                <p:cNvSpPr/>
                <p:nvPr>
                  <p:custDataLst>
                    <p:tags r:id="rId11"/>
                  </p:custDataLst>
                </p:nvPr>
              </p:nvSpPr>
              <p:spPr bwMode="auto">
                <a:xfrm>
                  <a:off x="2489145" y="1883341"/>
                  <a:ext cx="395692" cy="394850"/>
                </a:xfrm>
                <a:prstGeom prst="ellipse">
                  <a:avLst/>
                </a:prstGeom>
                <a:no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06" name="PA-íšļïďè">
                  <a:extLst>
                    <a:ext uri="{FF2B5EF4-FFF2-40B4-BE49-F238E27FC236}">
                      <a16:creationId xmlns:a16="http://schemas.microsoft.com/office/drawing/2014/main" id="{4F50B685-F416-42DD-A6BA-015E65796EC3}"/>
                    </a:ext>
                  </a:extLst>
                </p:cNvPr>
                <p:cNvSpPr/>
                <p:nvPr>
                  <p:custDataLst>
                    <p:tags r:id="rId12"/>
                  </p:custDataLst>
                </p:nvPr>
              </p:nvSpPr>
              <p:spPr bwMode="auto">
                <a:xfrm>
                  <a:off x="2457153" y="1851349"/>
                  <a:ext cx="457992" cy="457993"/>
                </a:xfrm>
                <a:custGeom>
                  <a:avLst/>
                  <a:gdLst>
                    <a:gd name="T0" fmla="*/ 215 w 230"/>
                    <a:gd name="T1" fmla="*/ 115 h 230"/>
                    <a:gd name="T2" fmla="*/ 199 w 230"/>
                    <a:gd name="T3" fmla="*/ 115 h 230"/>
                    <a:gd name="T4" fmla="*/ 174 w 230"/>
                    <a:gd name="T5" fmla="*/ 174 h 230"/>
                    <a:gd name="T6" fmla="*/ 115 w 230"/>
                    <a:gd name="T7" fmla="*/ 198 h 230"/>
                    <a:gd name="T8" fmla="*/ 57 w 230"/>
                    <a:gd name="T9" fmla="*/ 174 h 230"/>
                    <a:gd name="T10" fmla="*/ 32 w 230"/>
                    <a:gd name="T11" fmla="*/ 115 h 230"/>
                    <a:gd name="T12" fmla="*/ 57 w 230"/>
                    <a:gd name="T13" fmla="*/ 56 h 230"/>
                    <a:gd name="T14" fmla="*/ 115 w 230"/>
                    <a:gd name="T15" fmla="*/ 32 h 230"/>
                    <a:gd name="T16" fmla="*/ 174 w 230"/>
                    <a:gd name="T17" fmla="*/ 56 h 230"/>
                    <a:gd name="T18" fmla="*/ 199 w 230"/>
                    <a:gd name="T19" fmla="*/ 115 h 230"/>
                    <a:gd name="T20" fmla="*/ 215 w 230"/>
                    <a:gd name="T21" fmla="*/ 115 h 230"/>
                    <a:gd name="T22" fmla="*/ 230 w 230"/>
                    <a:gd name="T23" fmla="*/ 115 h 230"/>
                    <a:gd name="T24" fmla="*/ 197 w 230"/>
                    <a:gd name="T25" fmla="*/ 34 h 230"/>
                    <a:gd name="T26" fmla="*/ 115 w 230"/>
                    <a:gd name="T27" fmla="*/ 0 h 230"/>
                    <a:gd name="T28" fmla="*/ 34 w 230"/>
                    <a:gd name="T29" fmla="*/ 34 h 230"/>
                    <a:gd name="T30" fmla="*/ 0 w 230"/>
                    <a:gd name="T31" fmla="*/ 115 h 230"/>
                    <a:gd name="T32" fmla="*/ 34 w 230"/>
                    <a:gd name="T33" fmla="*/ 196 h 230"/>
                    <a:gd name="T34" fmla="*/ 115 w 230"/>
                    <a:gd name="T35" fmla="*/ 230 h 230"/>
                    <a:gd name="T36" fmla="*/ 197 w 230"/>
                    <a:gd name="T37" fmla="*/ 196 h 230"/>
                    <a:gd name="T38" fmla="*/ 230 w 230"/>
                    <a:gd name="T39" fmla="*/ 115 h 230"/>
                    <a:gd name="T40" fmla="*/ 215 w 230"/>
                    <a:gd name="T41" fmla="*/ 115 h 2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30" h="230">
                      <a:moveTo>
                        <a:pt x="215" y="115"/>
                      </a:moveTo>
                      <a:cubicBezTo>
                        <a:pt x="199" y="115"/>
                        <a:pt x="199" y="115"/>
                        <a:pt x="199" y="115"/>
                      </a:cubicBezTo>
                      <a:cubicBezTo>
                        <a:pt x="199" y="138"/>
                        <a:pt x="189" y="159"/>
                        <a:pt x="174" y="174"/>
                      </a:cubicBezTo>
                      <a:cubicBezTo>
                        <a:pt x="159" y="189"/>
                        <a:pt x="139" y="198"/>
                        <a:pt x="115" y="198"/>
                      </a:cubicBezTo>
                      <a:cubicBezTo>
                        <a:pt x="92" y="198"/>
                        <a:pt x="72" y="189"/>
                        <a:pt x="57" y="174"/>
                      </a:cubicBezTo>
                      <a:cubicBezTo>
                        <a:pt x="41" y="159"/>
                        <a:pt x="32" y="138"/>
                        <a:pt x="32" y="115"/>
                      </a:cubicBezTo>
                      <a:cubicBezTo>
                        <a:pt x="32" y="92"/>
                        <a:pt x="41" y="71"/>
                        <a:pt x="57" y="56"/>
                      </a:cubicBezTo>
                      <a:cubicBezTo>
                        <a:pt x="72" y="41"/>
                        <a:pt x="92" y="32"/>
                        <a:pt x="115" y="32"/>
                      </a:cubicBezTo>
                      <a:cubicBezTo>
                        <a:pt x="139" y="32"/>
                        <a:pt x="159" y="41"/>
                        <a:pt x="174" y="56"/>
                      </a:cubicBezTo>
                      <a:cubicBezTo>
                        <a:pt x="189" y="71"/>
                        <a:pt x="199" y="92"/>
                        <a:pt x="199" y="115"/>
                      </a:cubicBezTo>
                      <a:cubicBezTo>
                        <a:pt x="215" y="115"/>
                        <a:pt x="215" y="115"/>
                        <a:pt x="215" y="115"/>
                      </a:cubicBezTo>
                      <a:cubicBezTo>
                        <a:pt x="230" y="115"/>
                        <a:pt x="230" y="115"/>
                        <a:pt x="230" y="115"/>
                      </a:cubicBezTo>
                      <a:cubicBezTo>
                        <a:pt x="230" y="83"/>
                        <a:pt x="218" y="54"/>
                        <a:pt x="197" y="34"/>
                      </a:cubicBezTo>
                      <a:cubicBezTo>
                        <a:pt x="176" y="13"/>
                        <a:pt x="147" y="0"/>
                        <a:pt x="115" y="0"/>
                      </a:cubicBezTo>
                      <a:cubicBezTo>
                        <a:pt x="84" y="0"/>
                        <a:pt x="55" y="13"/>
                        <a:pt x="34" y="34"/>
                      </a:cubicBezTo>
                      <a:cubicBezTo>
                        <a:pt x="13" y="54"/>
                        <a:pt x="0" y="83"/>
                        <a:pt x="0" y="115"/>
                      </a:cubicBezTo>
                      <a:cubicBezTo>
                        <a:pt x="0" y="147"/>
                        <a:pt x="13" y="175"/>
                        <a:pt x="34" y="196"/>
                      </a:cubicBezTo>
                      <a:cubicBezTo>
                        <a:pt x="55" y="217"/>
                        <a:pt x="84" y="230"/>
                        <a:pt x="115" y="230"/>
                      </a:cubicBezTo>
                      <a:cubicBezTo>
                        <a:pt x="147" y="230"/>
                        <a:pt x="176" y="217"/>
                        <a:pt x="197" y="196"/>
                      </a:cubicBezTo>
                      <a:cubicBezTo>
                        <a:pt x="218" y="175"/>
                        <a:pt x="230" y="147"/>
                        <a:pt x="230" y="115"/>
                      </a:cubicBezTo>
                      <a:lnTo>
                        <a:pt x="215" y="115"/>
                      </a:lnTo>
                      <a:close/>
                    </a:path>
                  </a:pathLst>
                </a:custGeom>
                <a:no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grpSp>
            <p:nvGrpSpPr>
              <p:cNvPr id="98" name="组合 97">
                <a:extLst>
                  <a:ext uri="{FF2B5EF4-FFF2-40B4-BE49-F238E27FC236}">
                    <a16:creationId xmlns:a16="http://schemas.microsoft.com/office/drawing/2014/main" id="{7CF85F55-DEDF-43E9-8EB7-0BB42EDCBA18}"/>
                  </a:ext>
                </a:extLst>
              </p:cNvPr>
              <p:cNvGrpSpPr/>
              <p:nvPr/>
            </p:nvGrpSpPr>
            <p:grpSpPr>
              <a:xfrm rot="474050">
                <a:off x="2724818" y="1353165"/>
                <a:ext cx="3532604" cy="994283"/>
                <a:chOff x="2620481" y="1157624"/>
                <a:chExt cx="3532604" cy="994283"/>
              </a:xfr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99" name="PA-îṧḻiďé">
                  <a:extLst>
                    <a:ext uri="{FF2B5EF4-FFF2-40B4-BE49-F238E27FC236}">
                      <a16:creationId xmlns:a16="http://schemas.microsoft.com/office/drawing/2014/main" id="{536DBCEB-1AB6-4A19-BDE6-C987AB45B407}"/>
                    </a:ext>
                  </a:extLst>
                </p:cNvPr>
                <p:cNvSpPr/>
                <p:nvPr>
                  <p:custDataLst>
                    <p:tags r:id="rId5"/>
                  </p:custDataLst>
                </p:nvPr>
              </p:nvSpPr>
              <p:spPr bwMode="auto">
                <a:xfrm>
                  <a:off x="2661734" y="1192143"/>
                  <a:ext cx="3491351" cy="894095"/>
                </a:xfrm>
                <a:custGeom>
                  <a:avLst/>
                  <a:gdLst>
                    <a:gd name="T0" fmla="*/ 29 w 1753"/>
                    <a:gd name="T1" fmla="*/ 449 h 449"/>
                    <a:gd name="T2" fmla="*/ 1753 w 1753"/>
                    <a:gd name="T3" fmla="*/ 211 h 449"/>
                    <a:gd name="T4" fmla="*/ 1725 w 1753"/>
                    <a:gd name="T5" fmla="*/ 6 h 449"/>
                    <a:gd name="T6" fmla="*/ 1717 w 1753"/>
                    <a:gd name="T7" fmla="*/ 1 h 449"/>
                    <a:gd name="T8" fmla="*/ 6 w 1753"/>
                    <a:gd name="T9" fmla="*/ 237 h 449"/>
                    <a:gd name="T10" fmla="*/ 0 w 1753"/>
                    <a:gd name="T11" fmla="*/ 244 h 449"/>
                    <a:gd name="T12" fmla="*/ 29 w 1753"/>
                    <a:gd name="T13" fmla="*/ 449 h 4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753" h="449">
                      <a:moveTo>
                        <a:pt x="29" y="449"/>
                      </a:moveTo>
                      <a:cubicBezTo>
                        <a:pt x="1753" y="211"/>
                        <a:pt x="1753" y="211"/>
                        <a:pt x="1753" y="211"/>
                      </a:cubicBezTo>
                      <a:cubicBezTo>
                        <a:pt x="1725" y="6"/>
                        <a:pt x="1725" y="6"/>
                        <a:pt x="1725" y="6"/>
                      </a:cubicBezTo>
                      <a:cubicBezTo>
                        <a:pt x="1724" y="3"/>
                        <a:pt x="1721" y="0"/>
                        <a:pt x="1717" y="1"/>
                      </a:cubicBezTo>
                      <a:cubicBezTo>
                        <a:pt x="6" y="237"/>
                        <a:pt x="6" y="237"/>
                        <a:pt x="6" y="237"/>
                      </a:cubicBezTo>
                      <a:cubicBezTo>
                        <a:pt x="2" y="237"/>
                        <a:pt x="0" y="241"/>
                        <a:pt x="0" y="244"/>
                      </a:cubicBezTo>
                      <a:lnTo>
                        <a:pt x="29" y="449"/>
                      </a:lnTo>
                      <a:close/>
                    </a:path>
                  </a:pathLst>
                </a:custGeom>
                <a:noFill/>
                <a:ln w="76200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00" name="PA-i$ļiḍè">
                  <a:extLst>
                    <a:ext uri="{FF2B5EF4-FFF2-40B4-BE49-F238E27FC236}">
                      <a16:creationId xmlns:a16="http://schemas.microsoft.com/office/drawing/2014/main" id="{75EBFA1A-7BCA-4819-AFAB-6AD4CF562B7D}"/>
                    </a:ext>
                  </a:extLst>
                </p:cNvPr>
                <p:cNvSpPr/>
                <p:nvPr>
                  <p:custDataLst>
                    <p:tags r:id="rId6"/>
                  </p:custDataLst>
                </p:nvPr>
              </p:nvSpPr>
              <p:spPr bwMode="auto">
                <a:xfrm>
                  <a:off x="2661734" y="1524692"/>
                  <a:ext cx="784649" cy="601958"/>
                </a:xfrm>
                <a:custGeom>
                  <a:avLst/>
                  <a:gdLst>
                    <a:gd name="T0" fmla="*/ 554 w 932"/>
                    <a:gd name="T1" fmla="*/ 639 h 715"/>
                    <a:gd name="T2" fmla="*/ 0 w 932"/>
                    <a:gd name="T3" fmla="*/ 715 h 715"/>
                    <a:gd name="T4" fmla="*/ 379 w 932"/>
                    <a:gd name="T5" fmla="*/ 78 h 715"/>
                    <a:gd name="T6" fmla="*/ 932 w 932"/>
                    <a:gd name="T7" fmla="*/ 0 h 715"/>
                    <a:gd name="T8" fmla="*/ 554 w 932"/>
                    <a:gd name="T9" fmla="*/ 639 h 7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32" h="715">
                      <a:moveTo>
                        <a:pt x="554" y="639"/>
                      </a:moveTo>
                      <a:lnTo>
                        <a:pt x="0" y="715"/>
                      </a:lnTo>
                      <a:lnTo>
                        <a:pt x="379" y="78"/>
                      </a:lnTo>
                      <a:lnTo>
                        <a:pt x="932" y="0"/>
                      </a:lnTo>
                      <a:lnTo>
                        <a:pt x="554" y="639"/>
                      </a:lnTo>
                      <a:close/>
                    </a:path>
                  </a:pathLst>
                </a:custGeom>
                <a:no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01" name="PA-îşlide">
                  <a:extLst>
                    <a:ext uri="{FF2B5EF4-FFF2-40B4-BE49-F238E27FC236}">
                      <a16:creationId xmlns:a16="http://schemas.microsoft.com/office/drawing/2014/main" id="{975EDAE4-8C47-4AE1-807C-08BADC0DCDF7}"/>
                    </a:ext>
                  </a:extLst>
                </p:cNvPr>
                <p:cNvSpPr/>
                <p:nvPr>
                  <p:custDataLst>
                    <p:tags r:id="rId7"/>
                  </p:custDataLst>
                </p:nvPr>
              </p:nvSpPr>
              <p:spPr bwMode="auto">
                <a:xfrm>
                  <a:off x="3565933" y="1403459"/>
                  <a:ext cx="766969" cy="597748"/>
                </a:xfrm>
                <a:custGeom>
                  <a:avLst/>
                  <a:gdLst>
                    <a:gd name="T0" fmla="*/ 556 w 911"/>
                    <a:gd name="T1" fmla="*/ 634 h 710"/>
                    <a:gd name="T2" fmla="*/ 0 w 911"/>
                    <a:gd name="T3" fmla="*/ 710 h 710"/>
                    <a:gd name="T4" fmla="*/ 357 w 911"/>
                    <a:gd name="T5" fmla="*/ 75 h 710"/>
                    <a:gd name="T6" fmla="*/ 911 w 911"/>
                    <a:gd name="T7" fmla="*/ 0 h 710"/>
                    <a:gd name="T8" fmla="*/ 556 w 911"/>
                    <a:gd name="T9" fmla="*/ 634 h 7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11" h="710">
                      <a:moveTo>
                        <a:pt x="556" y="634"/>
                      </a:moveTo>
                      <a:lnTo>
                        <a:pt x="0" y="710"/>
                      </a:lnTo>
                      <a:lnTo>
                        <a:pt x="357" y="75"/>
                      </a:lnTo>
                      <a:lnTo>
                        <a:pt x="911" y="0"/>
                      </a:lnTo>
                      <a:lnTo>
                        <a:pt x="556" y="634"/>
                      </a:lnTo>
                      <a:close/>
                    </a:path>
                  </a:pathLst>
                </a:custGeom>
                <a:no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02" name="PA-iSḷíďé">
                  <a:extLst>
                    <a:ext uri="{FF2B5EF4-FFF2-40B4-BE49-F238E27FC236}">
                      <a16:creationId xmlns:a16="http://schemas.microsoft.com/office/drawing/2014/main" id="{AB7B593F-F522-4E1E-BA1E-7CF268C7C9EA}"/>
                    </a:ext>
                  </a:extLst>
                </p:cNvPr>
                <p:cNvSpPr/>
                <p:nvPr>
                  <p:custDataLst>
                    <p:tags r:id="rId8"/>
                  </p:custDataLst>
                </p:nvPr>
              </p:nvSpPr>
              <p:spPr bwMode="auto">
                <a:xfrm>
                  <a:off x="4471814" y="1279700"/>
                  <a:ext cx="746764" cy="595222"/>
                </a:xfrm>
                <a:custGeom>
                  <a:avLst/>
                  <a:gdLst>
                    <a:gd name="T0" fmla="*/ 556 w 887"/>
                    <a:gd name="T1" fmla="*/ 632 h 707"/>
                    <a:gd name="T2" fmla="*/ 0 w 887"/>
                    <a:gd name="T3" fmla="*/ 707 h 707"/>
                    <a:gd name="T4" fmla="*/ 332 w 887"/>
                    <a:gd name="T5" fmla="*/ 78 h 707"/>
                    <a:gd name="T6" fmla="*/ 887 w 887"/>
                    <a:gd name="T7" fmla="*/ 0 h 707"/>
                    <a:gd name="T8" fmla="*/ 556 w 887"/>
                    <a:gd name="T9" fmla="*/ 632 h 7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87" h="707">
                      <a:moveTo>
                        <a:pt x="556" y="632"/>
                      </a:moveTo>
                      <a:lnTo>
                        <a:pt x="0" y="707"/>
                      </a:lnTo>
                      <a:lnTo>
                        <a:pt x="332" y="78"/>
                      </a:lnTo>
                      <a:lnTo>
                        <a:pt x="887" y="0"/>
                      </a:lnTo>
                      <a:lnTo>
                        <a:pt x="556" y="632"/>
                      </a:lnTo>
                      <a:close/>
                    </a:path>
                  </a:pathLst>
                </a:custGeom>
                <a:no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03" name="PA-îślïḋé">
                  <a:extLst>
                    <a:ext uri="{FF2B5EF4-FFF2-40B4-BE49-F238E27FC236}">
                      <a16:creationId xmlns:a16="http://schemas.microsoft.com/office/drawing/2014/main" id="{03E4EF7F-EB5E-4152-9B03-832F00B84439}"/>
                    </a:ext>
                  </a:extLst>
                </p:cNvPr>
                <p:cNvSpPr/>
                <p:nvPr>
                  <p:custDataLst>
                    <p:tags r:id="rId9"/>
                  </p:custDataLst>
                </p:nvPr>
              </p:nvSpPr>
              <p:spPr bwMode="auto">
                <a:xfrm>
                  <a:off x="5378538" y="1157624"/>
                  <a:ext cx="726558" cy="594380"/>
                </a:xfrm>
                <a:custGeom>
                  <a:avLst/>
                  <a:gdLst>
                    <a:gd name="T0" fmla="*/ 555 w 863"/>
                    <a:gd name="T1" fmla="*/ 628 h 706"/>
                    <a:gd name="T2" fmla="*/ 0 w 863"/>
                    <a:gd name="T3" fmla="*/ 706 h 706"/>
                    <a:gd name="T4" fmla="*/ 307 w 863"/>
                    <a:gd name="T5" fmla="*/ 76 h 706"/>
                    <a:gd name="T6" fmla="*/ 863 w 863"/>
                    <a:gd name="T7" fmla="*/ 0 h 706"/>
                    <a:gd name="T8" fmla="*/ 555 w 863"/>
                    <a:gd name="T9" fmla="*/ 628 h 7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63" h="706">
                      <a:moveTo>
                        <a:pt x="555" y="628"/>
                      </a:moveTo>
                      <a:lnTo>
                        <a:pt x="0" y="706"/>
                      </a:lnTo>
                      <a:lnTo>
                        <a:pt x="307" y="76"/>
                      </a:lnTo>
                      <a:lnTo>
                        <a:pt x="863" y="0"/>
                      </a:lnTo>
                      <a:lnTo>
                        <a:pt x="555" y="628"/>
                      </a:lnTo>
                      <a:close/>
                    </a:path>
                  </a:pathLst>
                </a:custGeom>
                <a:no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04" name="PA-îṧ1iḑê">
                  <a:extLst>
                    <a:ext uri="{FF2B5EF4-FFF2-40B4-BE49-F238E27FC236}">
                      <a16:creationId xmlns:a16="http://schemas.microsoft.com/office/drawing/2014/main" id="{125D22AC-1AA0-454C-A64A-9A067395ACB2}"/>
                    </a:ext>
                  </a:extLst>
                </p:cNvPr>
                <p:cNvSpPr/>
                <p:nvPr>
                  <p:custDataLst>
                    <p:tags r:id="rId10"/>
                  </p:custDataLst>
                </p:nvPr>
              </p:nvSpPr>
              <p:spPr bwMode="auto">
                <a:xfrm>
                  <a:off x="2620481" y="2008784"/>
                  <a:ext cx="141439" cy="143123"/>
                </a:xfrm>
                <a:prstGeom prst="ellipse">
                  <a:avLst/>
                </a:prstGeom>
                <a:no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</p:grpSp>
      </p:grpSp>
      <p:pic>
        <p:nvPicPr>
          <p:cNvPr id="2" name="68 Workshop Sounds-车间-木拍板2(wor_爱给网_aigei_com">
            <a:hlinkClick r:id="" action="ppaction://media"/>
            <a:extLst>
              <a:ext uri="{FF2B5EF4-FFF2-40B4-BE49-F238E27FC236}">
                <a16:creationId xmlns:a16="http://schemas.microsoft.com/office/drawing/2014/main" id="{3F1710D2-7B9F-4653-BE0A-FDB63FAFB043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55"/>
          <a:stretch>
            <a:fillRect/>
          </a:stretch>
        </p:blipFill>
        <p:spPr>
          <a:xfrm>
            <a:off x="3922714" y="-1255837"/>
            <a:ext cx="487362" cy="487363"/>
          </a:xfrm>
          <a:prstGeom prst="rect">
            <a:avLst/>
          </a:prstGeom>
        </p:spPr>
      </p:pic>
      <p:sp>
        <p:nvSpPr>
          <p:cNvPr id="4" name="梯形 3">
            <a:extLst>
              <a:ext uri="{FF2B5EF4-FFF2-40B4-BE49-F238E27FC236}">
                <a16:creationId xmlns:a16="http://schemas.microsoft.com/office/drawing/2014/main" id="{146F625C-067D-4D54-BDA5-61C4D8DB3B6C}"/>
              </a:ext>
            </a:extLst>
          </p:cNvPr>
          <p:cNvSpPr/>
          <p:nvPr/>
        </p:nvSpPr>
        <p:spPr>
          <a:xfrm rot="15300000">
            <a:off x="6958950" y="1538006"/>
            <a:ext cx="190857" cy="639650"/>
          </a:xfrm>
          <a:prstGeom prst="trapezoid">
            <a:avLst/>
          </a:prstGeom>
          <a:solidFill>
            <a:schemeClr val="tx1"/>
          </a:solidFill>
          <a:ln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2" name="梯形 61">
            <a:extLst>
              <a:ext uri="{FF2B5EF4-FFF2-40B4-BE49-F238E27FC236}">
                <a16:creationId xmlns:a16="http://schemas.microsoft.com/office/drawing/2014/main" id="{58220829-560E-441C-B153-B5B67790D01A}"/>
              </a:ext>
            </a:extLst>
          </p:cNvPr>
          <p:cNvSpPr/>
          <p:nvPr/>
        </p:nvSpPr>
        <p:spPr>
          <a:xfrm rot="18086417">
            <a:off x="6984964" y="2073802"/>
            <a:ext cx="125834" cy="722102"/>
          </a:xfrm>
          <a:prstGeom prst="trapezoid">
            <a:avLst/>
          </a:prstGeom>
          <a:solidFill>
            <a:schemeClr val="tx1"/>
          </a:solidFill>
          <a:ln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4" name="标题 4">
            <a:extLst>
              <a:ext uri="{FF2B5EF4-FFF2-40B4-BE49-F238E27FC236}">
                <a16:creationId xmlns:a16="http://schemas.microsoft.com/office/drawing/2014/main" id="{585B0CBB-0A00-445E-8FA1-CF38FFF750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2332"/>
            <a:ext cx="1917513" cy="338554"/>
          </a:xfrm>
        </p:spPr>
        <p:txBody>
          <a:bodyPr/>
          <a:lstStyle/>
          <a:p>
            <a:r>
              <a:rPr lang="zh-CN" altLang="en-US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08</a:t>
            </a:r>
            <a:r>
              <a:rPr lang="zh-CN" altLang="en-US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函数（</a:t>
            </a:r>
            <a:r>
              <a:rPr lang="en-US" altLang="zh-CN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r>
              <a:rPr lang="zh-CN" altLang="en-US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4185997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" presetID="42" presetClass="path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1.7284E-6 L 0 0.84938 " pathEditMode="relative" rAng="0" ptsTypes="AA">
                                          <p:cBhvr>
                                            <p:cTn id="10" dur="500" spd="-1000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4246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42" presetClass="path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5.55556E-7 -2.34568E-6 L -5.55556E-7 0.86111 " pathEditMode="relative" rAng="0" ptsTypes="AA">
                                          <p:cBhvr>
                                            <p:cTn id="12" dur="500" spd="-1000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4305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3" presetID="42" presetClass="path" presetSubtype="0" fill="hold" nodeType="withEffect" p14:presetBounceEnd="25000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0 1.7284E-6 L 0 0.06944 " pathEditMode="relative" rAng="0" ptsTypes="AA" p14:bounceEnd="25000">
                                          <p:cBhvr>
                                            <p:cTn id="14" dur="4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45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42" presetClass="path" presetSubtype="0" fill="hold" nodeType="withEffect" p14:presetBounceEnd="25000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-5.55556E-7 -2.34568E-6 L -5.55556E-7 0.07253 " pathEditMode="relative" rAng="0" ptsTypes="AA" p14:bounceEnd="25000">
                                          <p:cBhvr>
                                            <p:cTn id="16" dur="4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61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7" presetID="8" presetClass="emph" presetSubtype="0" decel="100000" autoRev="1" fill="hold" nodeType="withEffect">
                                      <p:stCondLst>
                                        <p:cond delay="10"/>
                                      </p:stCondLst>
                                      <p:childTnLst>
                                        <p:animRot by="-1800000">
                                          <p:cBhvr>
                                            <p:cTn id="18" dur="37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9" presetID="1" presetClass="mediacall" presetSubtype="0" fill="hold" nodeType="withEffect">
                                      <p:stCondLst>
                                        <p:cond delay="43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20" dur="1044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21" presetID="22" presetClass="entr" presetSubtype="8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3" dur="15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22" presetClass="entr" presetSubtype="8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6" dur="15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22" presetClass="exit" presetSubtype="8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Effect transition="out" filter="wipe(left)">
                                          <p:cBhvr>
                                            <p:cTn id="28" dur="15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149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0" presetID="22" presetClass="exit" presetSubtype="8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Effect transition="out" filter="wipe(left)">
                                          <p:cBhvr>
                                            <p:cTn id="31" dur="15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149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>
                    <p:cTn id="33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2"/>
                    </p:tgtEl>
                  </p:cMediaNode>
                </p:audio>
              </p:childTnLst>
            </p:cTn>
          </p:par>
        </p:tnLst>
        <p:bldLst>
          <p:bldP spid="4" grpId="0" animBg="1"/>
          <p:bldP spid="4" grpId="1" animBg="1"/>
          <p:bldP spid="62" grpId="0" animBg="1"/>
          <p:bldP spid="62" grpId="1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" presetID="42" presetClass="path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1.7284E-6 L 0 0.84938 " pathEditMode="relative" rAng="0" ptsTypes="AA">
                                          <p:cBhvr>
                                            <p:cTn id="10" dur="500" spd="-1000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4246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42" presetClass="path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5.55556E-7 -2.34568E-6 L -5.55556E-7 0.86111 " pathEditMode="relative" rAng="0" ptsTypes="AA">
                                          <p:cBhvr>
                                            <p:cTn id="12" dur="500" spd="-1000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4305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3" presetID="42" presetClass="path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0 1.7284E-6 L 0 0.06944 " pathEditMode="relative" rAng="0" ptsTypes="AA">
                                          <p:cBhvr>
                                            <p:cTn id="14" dur="4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45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42" presetClass="path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-5.55556E-7 -2.34568E-6 L -5.55556E-7 0.07253 " pathEditMode="relative" rAng="0" ptsTypes="AA">
                                          <p:cBhvr>
                                            <p:cTn id="16" dur="4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61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7" presetID="8" presetClass="emph" presetSubtype="0" decel="100000" autoRev="1" fill="hold" nodeType="withEffect">
                                      <p:stCondLst>
                                        <p:cond delay="10"/>
                                      </p:stCondLst>
                                      <p:childTnLst>
                                        <p:animRot by="-1800000">
                                          <p:cBhvr>
                                            <p:cTn id="18" dur="37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9" presetID="1" presetClass="mediacall" presetSubtype="0" fill="hold" nodeType="withEffect">
                                      <p:stCondLst>
                                        <p:cond delay="43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20" dur="1044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21" presetID="22" presetClass="entr" presetSubtype="8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3" dur="15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22" presetClass="entr" presetSubtype="8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6" dur="15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22" presetClass="exit" presetSubtype="8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Effect transition="out" filter="wipe(left)">
                                          <p:cBhvr>
                                            <p:cTn id="28" dur="15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149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0" presetID="22" presetClass="exit" presetSubtype="8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Effect transition="out" filter="wipe(left)">
                                          <p:cBhvr>
                                            <p:cTn id="31" dur="15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149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>
                    <p:cTn id="33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2"/>
                    </p:tgtEl>
                  </p:cMediaNode>
                </p:audio>
              </p:childTnLst>
            </p:cTn>
          </p:par>
        </p:tnLst>
        <p:bldLst>
          <p:bldP spid="4" grpId="0" animBg="1"/>
          <p:bldP spid="4" grpId="1" animBg="1"/>
          <p:bldP spid="62" grpId="0" animBg="1"/>
          <p:bldP spid="62" grpId="1" animBg="1"/>
        </p:bldLst>
      </p:timing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4">
            <a:extLst>
              <a:ext uri="{FF2B5EF4-FFF2-40B4-BE49-F238E27FC236}">
                <a16:creationId xmlns:a16="http://schemas.microsoft.com/office/drawing/2014/main" id="{4A36DB07-628D-44CF-A1B6-62423CBF0270}"/>
              </a:ext>
            </a:extLst>
          </p:cNvPr>
          <p:cNvSpPr txBox="1">
            <a:spLocks/>
          </p:cNvSpPr>
          <p:nvPr/>
        </p:nvSpPr>
        <p:spPr>
          <a:xfrm>
            <a:off x="457200" y="202332"/>
            <a:ext cx="1380506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08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函数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45CBE4F-FAEE-4D6A-AD35-ADFF0587D3FE}"/>
              </a:ext>
            </a:extLst>
          </p:cNvPr>
          <p:cNvSpPr txBox="1"/>
          <p:nvPr/>
        </p:nvSpPr>
        <p:spPr>
          <a:xfrm>
            <a:off x="455893" y="540886"/>
            <a:ext cx="59766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>
                <a:solidFill>
                  <a:schemeClr val="bg1"/>
                </a:solidFill>
              </a:rPr>
              <a:t>重要的事情说三遍：</a:t>
            </a:r>
            <a:endParaRPr lang="en-US" altLang="zh-CN" sz="1200" b="1">
              <a:solidFill>
                <a:schemeClr val="bg1"/>
              </a:solidFill>
            </a:endParaRPr>
          </a:p>
          <a:p>
            <a:r>
              <a:rPr lang="en-US" altLang="zh-CN" sz="1200" b="1">
                <a:solidFill>
                  <a:schemeClr val="bg1"/>
                </a:solidFill>
              </a:rPr>
              <a:t>        </a:t>
            </a:r>
            <a:r>
              <a:rPr lang="zh-CN" altLang="en-US" sz="1200" b="1">
                <a:solidFill>
                  <a:srgbClr val="FFFF00"/>
                </a:solidFill>
              </a:rPr>
              <a:t>函数必需先定义再调用</a:t>
            </a:r>
            <a:endParaRPr lang="en-US" altLang="zh-CN" sz="1200" b="1">
              <a:solidFill>
                <a:srgbClr val="FFFF00"/>
              </a:solidFill>
            </a:endParaRPr>
          </a:p>
          <a:p>
            <a:r>
              <a:rPr lang="en-US" altLang="zh-CN" sz="1200" b="1">
                <a:solidFill>
                  <a:schemeClr val="bg1"/>
                </a:solidFill>
              </a:rPr>
              <a:t>        </a:t>
            </a:r>
            <a:r>
              <a:rPr lang="zh-CN" altLang="en-US" sz="1200" b="1">
                <a:solidFill>
                  <a:schemeClr val="bg1"/>
                </a:solidFill>
              </a:rPr>
              <a:t>函数必需先定义再调用</a:t>
            </a:r>
            <a:endParaRPr lang="en-US" altLang="zh-CN" sz="1200" b="1">
              <a:solidFill>
                <a:schemeClr val="bg1"/>
              </a:solidFill>
            </a:endParaRPr>
          </a:p>
          <a:p>
            <a:r>
              <a:rPr lang="en-US" altLang="zh-CN" sz="1200" b="1">
                <a:solidFill>
                  <a:schemeClr val="bg1"/>
                </a:solidFill>
              </a:rPr>
              <a:t>        </a:t>
            </a:r>
            <a:r>
              <a:rPr lang="zh-CN" altLang="en-US" sz="1200" b="1">
                <a:solidFill>
                  <a:schemeClr val="bg1"/>
                </a:solidFill>
              </a:rPr>
              <a:t>函数必需先定义再调用</a:t>
            </a:r>
            <a:endParaRPr lang="zh-CN" altLang="en-US" sz="1200" b="1" dirty="0">
              <a:solidFill>
                <a:schemeClr val="bg1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6968D51-B854-49EF-9267-2C87A514435F}"/>
              </a:ext>
            </a:extLst>
          </p:cNvPr>
          <p:cNvSpPr txBox="1"/>
          <p:nvPr/>
        </p:nvSpPr>
        <p:spPr>
          <a:xfrm>
            <a:off x="539552" y="1491630"/>
            <a:ext cx="1800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>
                <a:solidFill>
                  <a:srgbClr val="FFFF00"/>
                </a:solidFill>
              </a:rPr>
              <a:t>定义函数：</a:t>
            </a:r>
            <a:endParaRPr lang="en-US" altLang="zh-CN" sz="1200" b="1">
              <a:solidFill>
                <a:srgbClr val="FFFF00"/>
              </a:solidFill>
            </a:endParaRP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r>
              <a:rPr lang="en-US" altLang="zh-CN" sz="1200" b="1">
                <a:solidFill>
                  <a:srgbClr val="FFFF00"/>
                </a:solidFill>
              </a:rPr>
              <a:t>def</a:t>
            </a:r>
            <a:r>
              <a:rPr lang="en-US" altLang="zh-CN" sz="1200" b="1">
                <a:solidFill>
                  <a:schemeClr val="bg1"/>
                </a:solidFill>
              </a:rPr>
              <a:t> </a:t>
            </a:r>
            <a:r>
              <a:rPr lang="zh-CN" altLang="en-US" sz="1200" b="1">
                <a:solidFill>
                  <a:srgbClr val="0070C0"/>
                </a:solidFill>
              </a:rPr>
              <a:t>函数名</a:t>
            </a:r>
            <a:r>
              <a:rPr lang="zh-CN" altLang="en-US" sz="1200" b="1">
                <a:solidFill>
                  <a:schemeClr val="bg1"/>
                </a:solidFill>
              </a:rPr>
              <a:t>（形参）：</a:t>
            </a:r>
            <a:endParaRPr lang="en-US" altLang="zh-CN" sz="1200" b="1">
              <a:solidFill>
                <a:schemeClr val="bg1"/>
              </a:solidFill>
            </a:endParaRPr>
          </a:p>
          <a:p>
            <a:r>
              <a:rPr lang="en-US" altLang="zh-CN" sz="1200" b="1">
                <a:solidFill>
                  <a:schemeClr val="bg1"/>
                </a:solidFill>
              </a:rPr>
              <a:t>        </a:t>
            </a:r>
            <a:r>
              <a:rPr lang="zh-CN" altLang="en-US" sz="1200" b="1">
                <a:solidFill>
                  <a:schemeClr val="bg1"/>
                </a:solidFill>
              </a:rPr>
              <a:t>代码</a:t>
            </a:r>
            <a:r>
              <a:rPr lang="en-US" altLang="zh-CN" sz="1200" b="1">
                <a:solidFill>
                  <a:schemeClr val="bg1"/>
                </a:solidFill>
              </a:rPr>
              <a:t>1</a:t>
            </a:r>
          </a:p>
          <a:p>
            <a:r>
              <a:rPr lang="en-US" altLang="zh-CN" sz="1200" b="1">
                <a:solidFill>
                  <a:schemeClr val="bg1"/>
                </a:solidFill>
              </a:rPr>
              <a:t>        </a:t>
            </a:r>
            <a:r>
              <a:rPr lang="zh-CN" altLang="en-US" sz="1200" b="1">
                <a:solidFill>
                  <a:schemeClr val="bg1"/>
                </a:solidFill>
              </a:rPr>
              <a:t>代码</a:t>
            </a:r>
            <a:r>
              <a:rPr lang="en-US" altLang="zh-CN" sz="1200" b="1">
                <a:solidFill>
                  <a:schemeClr val="bg1"/>
                </a:solidFill>
              </a:rPr>
              <a:t>2</a:t>
            </a:r>
          </a:p>
          <a:p>
            <a:r>
              <a:rPr lang="en-US" altLang="zh-CN" sz="1200" b="1">
                <a:solidFill>
                  <a:schemeClr val="bg1"/>
                </a:solidFill>
              </a:rPr>
              <a:t>        ……….</a:t>
            </a:r>
            <a:endParaRPr lang="zh-CN" altLang="en-US" sz="1200" b="1" dirty="0">
              <a:solidFill>
                <a:schemeClr val="bg1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CE2264F-FD5C-4606-BB82-3257DB766E94}"/>
              </a:ext>
            </a:extLst>
          </p:cNvPr>
          <p:cNvSpPr txBox="1"/>
          <p:nvPr/>
        </p:nvSpPr>
        <p:spPr>
          <a:xfrm>
            <a:off x="539552" y="2811706"/>
            <a:ext cx="180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>
                <a:solidFill>
                  <a:srgbClr val="FFFF00"/>
                </a:solidFill>
              </a:rPr>
              <a:t>调用函数：</a:t>
            </a:r>
            <a:endParaRPr lang="en-US" altLang="zh-CN" sz="1200" b="1">
              <a:solidFill>
                <a:srgbClr val="FFFF00"/>
              </a:solidFill>
            </a:endParaRP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r>
              <a:rPr lang="zh-CN" altLang="en-US" sz="1200" b="1">
                <a:solidFill>
                  <a:schemeClr val="bg1"/>
                </a:solidFill>
              </a:rPr>
              <a:t>函数名（实参）</a:t>
            </a:r>
            <a:endParaRPr lang="zh-CN" altLang="en-US" sz="1200" b="1" dirty="0">
              <a:solidFill>
                <a:schemeClr val="bg1"/>
              </a:solidFill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B9DF6311-6BE6-46AE-9831-3C98EFE4C5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1800" y="2507114"/>
            <a:ext cx="5962650" cy="20955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D5958B48-1007-4ABF-A8E5-229C072F6A73}"/>
              </a:ext>
            </a:extLst>
          </p:cNvPr>
          <p:cNvSpPr txBox="1"/>
          <p:nvPr/>
        </p:nvSpPr>
        <p:spPr>
          <a:xfrm>
            <a:off x="3707904" y="811858"/>
            <a:ext cx="48675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>
                <a:solidFill>
                  <a:schemeClr val="bg1"/>
                </a:solidFill>
              </a:rPr>
              <a:t>形参：接收用户数据的参数，例如</a:t>
            </a:r>
            <a:r>
              <a:rPr lang="en-US" altLang="zh-CN" sz="1200" b="1">
                <a:solidFill>
                  <a:schemeClr val="bg1"/>
                </a:solidFill>
              </a:rPr>
              <a:t>a</a:t>
            </a:r>
            <a:r>
              <a:rPr lang="zh-CN" altLang="en-US" sz="1200" b="1">
                <a:solidFill>
                  <a:schemeClr val="bg1"/>
                </a:solidFill>
              </a:rPr>
              <a:t>和</a:t>
            </a:r>
            <a:r>
              <a:rPr lang="en-US" altLang="zh-CN" sz="1200" b="1">
                <a:solidFill>
                  <a:schemeClr val="bg1"/>
                </a:solidFill>
              </a:rPr>
              <a:t>b</a:t>
            </a: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r>
              <a:rPr lang="zh-CN" altLang="en-US" sz="1200" b="1">
                <a:solidFill>
                  <a:schemeClr val="bg1"/>
                </a:solidFill>
              </a:rPr>
              <a:t>实参：调用函数时传入的真实数据的参数，例如</a:t>
            </a:r>
            <a:r>
              <a:rPr lang="en-US" altLang="zh-CN" sz="1200" b="1">
                <a:solidFill>
                  <a:schemeClr val="bg1"/>
                </a:solidFill>
              </a:rPr>
              <a:t>520</a:t>
            </a:r>
            <a:r>
              <a:rPr lang="zh-CN" altLang="en-US" sz="1200" b="1">
                <a:solidFill>
                  <a:schemeClr val="bg1"/>
                </a:solidFill>
              </a:rPr>
              <a:t>，</a:t>
            </a:r>
            <a:r>
              <a:rPr lang="en-US" altLang="zh-CN" sz="1200" b="1">
                <a:solidFill>
                  <a:schemeClr val="bg1"/>
                </a:solidFill>
              </a:rPr>
              <a:t>1314</a:t>
            </a:r>
          </a:p>
        </p:txBody>
      </p: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4F809680-00A6-46E6-A55A-FFCF88DEBD3E}"/>
              </a:ext>
            </a:extLst>
          </p:cNvPr>
          <p:cNvCxnSpPr/>
          <p:nvPr/>
        </p:nvCxnSpPr>
        <p:spPr>
          <a:xfrm flipV="1">
            <a:off x="2123728" y="956384"/>
            <a:ext cx="1512168" cy="10393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8B8B03B3-0A1F-46C5-9DDE-D5517D3CF713}"/>
              </a:ext>
            </a:extLst>
          </p:cNvPr>
          <p:cNvCxnSpPr/>
          <p:nvPr/>
        </p:nvCxnSpPr>
        <p:spPr>
          <a:xfrm flipV="1">
            <a:off x="1619672" y="1494413"/>
            <a:ext cx="2268252" cy="16534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381279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4">
            <a:extLst>
              <a:ext uri="{FF2B5EF4-FFF2-40B4-BE49-F238E27FC236}">
                <a16:creationId xmlns:a16="http://schemas.microsoft.com/office/drawing/2014/main" id="{ED5096A0-1916-4A6E-9C4F-39FF7D8196DA}"/>
              </a:ext>
            </a:extLst>
          </p:cNvPr>
          <p:cNvSpPr txBox="1">
            <a:spLocks/>
          </p:cNvSpPr>
          <p:nvPr/>
        </p:nvSpPr>
        <p:spPr>
          <a:xfrm>
            <a:off x="457200" y="202332"/>
            <a:ext cx="1380506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08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函数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E4BD64B-A27B-46C6-A2BD-DD6CA5A4E7AD}"/>
              </a:ext>
            </a:extLst>
          </p:cNvPr>
          <p:cNvSpPr txBox="1"/>
          <p:nvPr/>
        </p:nvSpPr>
        <p:spPr>
          <a:xfrm>
            <a:off x="683568" y="627534"/>
            <a:ext cx="19442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>
                <a:solidFill>
                  <a:srgbClr val="FFFF00"/>
                </a:solidFill>
              </a:rPr>
              <a:t>形参和实参：</a:t>
            </a:r>
            <a:endParaRPr lang="zh-CN" altLang="en-US" sz="1400" b="1" dirty="0">
              <a:solidFill>
                <a:srgbClr val="FFFF00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4032A8F-EC5B-4DE1-BC39-EB752371870F}"/>
              </a:ext>
            </a:extLst>
          </p:cNvPr>
          <p:cNvSpPr txBox="1"/>
          <p:nvPr/>
        </p:nvSpPr>
        <p:spPr>
          <a:xfrm>
            <a:off x="899592" y="1419622"/>
            <a:ext cx="1944216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>
                <a:solidFill>
                  <a:srgbClr val="00B050"/>
                </a:solidFill>
              </a:rPr>
              <a:t>def </a:t>
            </a:r>
            <a:r>
              <a:rPr lang="zh-CN" altLang="en-US" sz="1400" b="1">
                <a:solidFill>
                  <a:srgbClr val="00B050"/>
                </a:solidFill>
              </a:rPr>
              <a:t>函数名</a:t>
            </a:r>
            <a:r>
              <a:rPr lang="en-US" altLang="zh-CN" sz="1400" b="1">
                <a:solidFill>
                  <a:srgbClr val="00B050"/>
                </a:solidFill>
              </a:rPr>
              <a:t>(a,b)</a:t>
            </a:r>
            <a:r>
              <a:rPr lang="zh-CN" altLang="en-US" sz="1400" b="1">
                <a:solidFill>
                  <a:srgbClr val="00B050"/>
                </a:solidFill>
              </a:rPr>
              <a:t>：</a:t>
            </a:r>
            <a:r>
              <a:rPr lang="en-US" altLang="zh-CN" sz="1400" b="1">
                <a:solidFill>
                  <a:srgbClr val="00B050"/>
                </a:solidFill>
              </a:rPr>
              <a:t> </a:t>
            </a:r>
          </a:p>
          <a:p>
            <a:r>
              <a:rPr lang="en-US" altLang="zh-CN" sz="1400" b="1">
                <a:solidFill>
                  <a:srgbClr val="00B050"/>
                </a:solidFill>
              </a:rPr>
              <a:t>        </a:t>
            </a:r>
          </a:p>
          <a:p>
            <a:r>
              <a:rPr lang="en-US" altLang="zh-CN" sz="1400" b="1">
                <a:solidFill>
                  <a:srgbClr val="00B050"/>
                </a:solidFill>
              </a:rPr>
              <a:t>        </a:t>
            </a:r>
            <a:r>
              <a:rPr lang="zh-CN" altLang="en-US" sz="1400" b="1">
                <a:solidFill>
                  <a:srgbClr val="00B050"/>
                </a:solidFill>
              </a:rPr>
              <a:t>变量名</a:t>
            </a:r>
            <a:r>
              <a:rPr lang="en-US" altLang="zh-CN" sz="1400" b="1">
                <a:solidFill>
                  <a:srgbClr val="00B050"/>
                </a:solidFill>
              </a:rPr>
              <a:t> = a + b</a:t>
            </a:r>
          </a:p>
          <a:p>
            <a:endParaRPr lang="en-US" altLang="zh-CN" sz="1400" b="1">
              <a:solidFill>
                <a:srgbClr val="00B050"/>
              </a:solidFill>
            </a:endParaRPr>
          </a:p>
          <a:p>
            <a:r>
              <a:rPr lang="en-US" altLang="zh-CN" sz="1400" b="1">
                <a:solidFill>
                  <a:srgbClr val="00B050"/>
                </a:solidFill>
              </a:rPr>
              <a:t>        print(</a:t>
            </a:r>
            <a:r>
              <a:rPr lang="zh-CN" altLang="en-US" sz="1400" b="1">
                <a:solidFill>
                  <a:srgbClr val="00B050"/>
                </a:solidFill>
              </a:rPr>
              <a:t>变量名</a:t>
            </a:r>
            <a:r>
              <a:rPr lang="en-US" altLang="zh-CN" sz="1400" b="1">
                <a:solidFill>
                  <a:srgbClr val="00B050"/>
                </a:solidFill>
              </a:rPr>
              <a:t>)</a:t>
            </a:r>
          </a:p>
          <a:p>
            <a:endParaRPr lang="en-US" altLang="zh-CN" sz="1400" b="1">
              <a:solidFill>
                <a:schemeClr val="bg1"/>
              </a:solidFill>
            </a:endParaRPr>
          </a:p>
          <a:p>
            <a:r>
              <a:rPr lang="zh-CN" altLang="en-US" sz="1400" b="1">
                <a:solidFill>
                  <a:schemeClr val="bg2">
                    <a:lumMod val="60000"/>
                    <a:lumOff val="40000"/>
                  </a:schemeClr>
                </a:solidFill>
              </a:rPr>
              <a:t>函数名</a:t>
            </a:r>
            <a:r>
              <a:rPr lang="en-US" altLang="zh-CN" sz="1400" b="1">
                <a:solidFill>
                  <a:schemeClr val="bg2">
                    <a:lumMod val="60000"/>
                    <a:lumOff val="40000"/>
                  </a:schemeClr>
                </a:solidFill>
              </a:rPr>
              <a:t>(520,1314)</a:t>
            </a:r>
            <a:endParaRPr lang="zh-CN" altLang="en-US" sz="1400" b="1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DC61893-8C60-4112-8F3E-B6B5A94726AC}"/>
              </a:ext>
            </a:extLst>
          </p:cNvPr>
          <p:cNvSpPr txBox="1"/>
          <p:nvPr/>
        </p:nvSpPr>
        <p:spPr>
          <a:xfrm>
            <a:off x="3059832" y="1419622"/>
            <a:ext cx="5328592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>
                <a:solidFill>
                  <a:schemeClr val="bg1"/>
                </a:solidFill>
              </a:rPr>
              <a:t># </a:t>
            </a:r>
            <a:r>
              <a:rPr lang="zh-CN" altLang="en-US" sz="1400" b="1">
                <a:solidFill>
                  <a:schemeClr val="bg1"/>
                </a:solidFill>
              </a:rPr>
              <a:t>定义函数，同时设置两个形参，</a:t>
            </a:r>
            <a:r>
              <a:rPr lang="en-US" altLang="zh-CN" sz="1400" b="1">
                <a:solidFill>
                  <a:schemeClr val="bg1"/>
                </a:solidFill>
              </a:rPr>
              <a:t>a</a:t>
            </a:r>
            <a:r>
              <a:rPr lang="zh-CN" altLang="en-US" sz="1400" b="1">
                <a:solidFill>
                  <a:schemeClr val="bg1"/>
                </a:solidFill>
              </a:rPr>
              <a:t>和</a:t>
            </a:r>
            <a:r>
              <a:rPr lang="en-US" altLang="zh-CN" sz="1400" b="1">
                <a:solidFill>
                  <a:schemeClr val="bg1"/>
                </a:solidFill>
              </a:rPr>
              <a:t>b</a:t>
            </a:r>
            <a:r>
              <a:rPr lang="zh-CN" altLang="en-US" sz="1400" b="1">
                <a:solidFill>
                  <a:schemeClr val="bg1"/>
                </a:solidFill>
              </a:rPr>
              <a:t>用于接收用户数据</a:t>
            </a:r>
            <a:endParaRPr lang="en-US" altLang="zh-CN" sz="1400" b="1">
              <a:solidFill>
                <a:schemeClr val="bg1"/>
              </a:solidFill>
            </a:endParaRPr>
          </a:p>
          <a:p>
            <a:r>
              <a:rPr lang="en-US" altLang="zh-CN" sz="1400" b="1">
                <a:solidFill>
                  <a:schemeClr val="bg1"/>
                </a:solidFill>
              </a:rPr>
              <a:t>        </a:t>
            </a:r>
          </a:p>
          <a:p>
            <a:r>
              <a:rPr lang="en-US" altLang="zh-CN" sz="1400" b="1">
                <a:solidFill>
                  <a:schemeClr val="bg1"/>
                </a:solidFill>
              </a:rPr>
              <a:t># </a:t>
            </a:r>
            <a:r>
              <a:rPr lang="zh-CN" altLang="en-US" sz="1400" b="1">
                <a:solidFill>
                  <a:schemeClr val="bg1"/>
                </a:solidFill>
              </a:rPr>
              <a:t>将</a:t>
            </a:r>
            <a:r>
              <a:rPr lang="en-US" altLang="zh-CN" sz="1400" b="1">
                <a:solidFill>
                  <a:schemeClr val="bg1"/>
                </a:solidFill>
              </a:rPr>
              <a:t>a + b</a:t>
            </a:r>
            <a:r>
              <a:rPr lang="zh-CN" altLang="en-US" sz="1400" b="1">
                <a:solidFill>
                  <a:schemeClr val="bg1"/>
                </a:solidFill>
              </a:rPr>
              <a:t>赋值给一个变量</a:t>
            </a:r>
            <a:r>
              <a:rPr lang="en-US" altLang="zh-CN" sz="1400" b="1">
                <a:solidFill>
                  <a:schemeClr val="bg1"/>
                </a:solidFill>
              </a:rPr>
              <a:t> </a:t>
            </a:r>
          </a:p>
          <a:p>
            <a:r>
              <a:rPr lang="en-US" altLang="zh-CN" sz="1400" b="1">
                <a:solidFill>
                  <a:schemeClr val="bg1"/>
                </a:solidFill>
              </a:rPr>
              <a:t>        </a:t>
            </a:r>
          </a:p>
          <a:p>
            <a:r>
              <a:rPr lang="en-US" altLang="zh-CN" sz="1400" b="1">
                <a:solidFill>
                  <a:schemeClr val="bg1"/>
                </a:solidFill>
              </a:rPr>
              <a:t># </a:t>
            </a:r>
            <a:r>
              <a:rPr lang="zh-CN" altLang="en-US" sz="1400" b="1">
                <a:solidFill>
                  <a:schemeClr val="bg1"/>
                </a:solidFill>
              </a:rPr>
              <a:t>打印这个变量</a:t>
            </a:r>
            <a:endParaRPr lang="en-US" altLang="zh-CN" sz="1400" b="1">
              <a:solidFill>
                <a:schemeClr val="bg1"/>
              </a:solidFill>
            </a:endParaRPr>
          </a:p>
          <a:p>
            <a:endParaRPr lang="en-US" altLang="zh-CN" sz="1400" b="1">
              <a:solidFill>
                <a:schemeClr val="bg1"/>
              </a:solidFill>
            </a:endParaRPr>
          </a:p>
          <a:p>
            <a:r>
              <a:rPr lang="en-US" altLang="zh-CN" sz="1400" b="1">
                <a:solidFill>
                  <a:schemeClr val="bg1"/>
                </a:solidFill>
              </a:rPr>
              <a:t># </a:t>
            </a:r>
            <a:r>
              <a:rPr lang="zh-CN" altLang="en-US" sz="1400" b="1">
                <a:solidFill>
                  <a:schemeClr val="bg1"/>
                </a:solidFill>
              </a:rPr>
              <a:t>调用函数时，传入了真实数据</a:t>
            </a:r>
            <a:r>
              <a:rPr lang="en-US" altLang="zh-CN" sz="1400" b="1">
                <a:solidFill>
                  <a:schemeClr val="bg1"/>
                </a:solidFill>
              </a:rPr>
              <a:t>520</a:t>
            </a:r>
            <a:r>
              <a:rPr lang="zh-CN" altLang="en-US" sz="1400" b="1">
                <a:solidFill>
                  <a:schemeClr val="bg1"/>
                </a:solidFill>
              </a:rPr>
              <a:t>和</a:t>
            </a:r>
            <a:r>
              <a:rPr lang="en-US" altLang="zh-CN" sz="1400" b="1">
                <a:solidFill>
                  <a:schemeClr val="bg1"/>
                </a:solidFill>
              </a:rPr>
              <a:t>1314</a:t>
            </a:r>
            <a:r>
              <a:rPr lang="zh-CN" altLang="en-US" sz="1400" b="1">
                <a:solidFill>
                  <a:schemeClr val="bg1"/>
                </a:solidFill>
              </a:rPr>
              <a:t>，真实数据是实参</a:t>
            </a:r>
            <a:endParaRPr lang="zh-CN" altLang="en-US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873433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4">
            <a:extLst>
              <a:ext uri="{FF2B5EF4-FFF2-40B4-BE49-F238E27FC236}">
                <a16:creationId xmlns:a16="http://schemas.microsoft.com/office/drawing/2014/main" id="{2A615E8C-B372-4CB4-AEA7-9466A315CC0C}"/>
              </a:ext>
            </a:extLst>
          </p:cNvPr>
          <p:cNvSpPr txBox="1">
            <a:spLocks/>
          </p:cNvSpPr>
          <p:nvPr/>
        </p:nvSpPr>
        <p:spPr>
          <a:xfrm>
            <a:off x="457200" y="202332"/>
            <a:ext cx="1380506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08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函数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C361DC5-D1CE-45C8-8C3F-5DB2BEFAB1F1}"/>
              </a:ext>
            </a:extLst>
          </p:cNvPr>
          <p:cNvSpPr txBox="1"/>
          <p:nvPr/>
        </p:nvSpPr>
        <p:spPr>
          <a:xfrm>
            <a:off x="683568" y="627534"/>
            <a:ext cx="17281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>
                <a:solidFill>
                  <a:srgbClr val="FFFF00"/>
                </a:solidFill>
              </a:rPr>
              <a:t>函数说明文档：</a:t>
            </a:r>
            <a:endParaRPr lang="zh-CN" altLang="en-US" sz="1400" b="1" dirty="0">
              <a:solidFill>
                <a:srgbClr val="00B0F0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FEC415B-ED3B-4B88-92E9-E7E07F2B523D}"/>
              </a:ext>
            </a:extLst>
          </p:cNvPr>
          <p:cNvSpPr txBox="1"/>
          <p:nvPr/>
        </p:nvSpPr>
        <p:spPr>
          <a:xfrm>
            <a:off x="611560" y="1275606"/>
            <a:ext cx="273630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>
                <a:solidFill>
                  <a:schemeClr val="accent3">
                    <a:lumMod val="40000"/>
                    <a:lumOff val="60000"/>
                  </a:schemeClr>
                </a:solidFill>
              </a:rPr>
              <a:t>【</a:t>
            </a:r>
            <a:r>
              <a:rPr lang="zh-CN" altLang="en-US" sz="1400" b="1">
                <a:solidFill>
                  <a:schemeClr val="accent3">
                    <a:lumMod val="40000"/>
                    <a:lumOff val="60000"/>
                  </a:schemeClr>
                </a:solidFill>
              </a:rPr>
              <a:t>定义函数说明文档</a:t>
            </a:r>
            <a:r>
              <a:rPr lang="en-US" altLang="zh-CN" sz="1400" b="1">
                <a:solidFill>
                  <a:schemeClr val="accent3">
                    <a:lumMod val="40000"/>
                    <a:lumOff val="60000"/>
                  </a:schemeClr>
                </a:solidFill>
              </a:rPr>
              <a:t>】</a:t>
            </a:r>
          </a:p>
          <a:p>
            <a:endParaRPr lang="en-US" altLang="zh-CN" sz="1400" b="1">
              <a:solidFill>
                <a:schemeClr val="bg1"/>
              </a:solidFill>
            </a:endParaRPr>
          </a:p>
          <a:p>
            <a:r>
              <a:rPr lang="en-US" altLang="zh-CN" sz="1400" b="1">
                <a:solidFill>
                  <a:schemeClr val="bg1"/>
                </a:solidFill>
              </a:rPr>
              <a:t>def </a:t>
            </a:r>
            <a:r>
              <a:rPr lang="zh-CN" altLang="en-US" sz="1400" b="1">
                <a:solidFill>
                  <a:schemeClr val="bg1"/>
                </a:solidFill>
              </a:rPr>
              <a:t>函数名</a:t>
            </a:r>
            <a:r>
              <a:rPr lang="en-US" altLang="zh-CN" sz="1400" b="1">
                <a:solidFill>
                  <a:schemeClr val="bg1"/>
                </a:solidFill>
              </a:rPr>
              <a:t>(</a:t>
            </a:r>
            <a:r>
              <a:rPr lang="zh-CN" altLang="en-US" sz="1400" b="1">
                <a:solidFill>
                  <a:schemeClr val="bg1"/>
                </a:solidFill>
              </a:rPr>
              <a:t>形参</a:t>
            </a:r>
            <a:r>
              <a:rPr lang="en-US" altLang="zh-CN" sz="1400" b="1">
                <a:solidFill>
                  <a:schemeClr val="bg1"/>
                </a:solidFill>
              </a:rPr>
              <a:t>) </a:t>
            </a:r>
          </a:p>
          <a:p>
            <a:r>
              <a:rPr lang="en-US" altLang="zh-CN" sz="1400" b="1">
                <a:solidFill>
                  <a:srgbClr val="FFFF00"/>
                </a:solidFill>
              </a:rPr>
              <a:t>        """</a:t>
            </a:r>
            <a:r>
              <a:rPr lang="zh-CN" altLang="en-US" sz="1400" b="1">
                <a:solidFill>
                  <a:srgbClr val="FFFF00"/>
                </a:solidFill>
              </a:rPr>
              <a:t>说明文档位置</a:t>
            </a:r>
            <a:r>
              <a:rPr lang="en-US" altLang="zh-CN" sz="1400" b="1">
                <a:solidFill>
                  <a:srgbClr val="FFFF00"/>
                </a:solidFill>
              </a:rPr>
              <a:t>"""</a:t>
            </a:r>
          </a:p>
          <a:p>
            <a:r>
              <a:rPr lang="en-US" altLang="zh-CN" sz="1400" b="1">
                <a:solidFill>
                  <a:srgbClr val="00B050"/>
                </a:solidFill>
              </a:rPr>
              <a:t>        </a:t>
            </a:r>
            <a:r>
              <a:rPr lang="zh-CN" altLang="en-US" sz="1400" b="1">
                <a:solidFill>
                  <a:schemeClr val="bg1"/>
                </a:solidFill>
              </a:rPr>
              <a:t>代码</a:t>
            </a:r>
            <a:endParaRPr lang="en-US" altLang="zh-CN" sz="1400" b="1">
              <a:solidFill>
                <a:schemeClr val="bg1"/>
              </a:solidFill>
            </a:endParaRPr>
          </a:p>
          <a:p>
            <a:r>
              <a:rPr lang="en-US" altLang="zh-CN" sz="1400" b="1">
                <a:solidFill>
                  <a:srgbClr val="00B050"/>
                </a:solidFill>
              </a:rPr>
              <a:t>        </a:t>
            </a:r>
            <a:r>
              <a:rPr lang="en-US" altLang="zh-CN" sz="1400" b="1">
                <a:solidFill>
                  <a:schemeClr val="bg1"/>
                </a:solidFill>
              </a:rPr>
              <a:t>…….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F55BEE0-3C34-496E-9DA6-9044A8BF4B72}"/>
              </a:ext>
            </a:extLst>
          </p:cNvPr>
          <p:cNvSpPr txBox="1"/>
          <p:nvPr/>
        </p:nvSpPr>
        <p:spPr>
          <a:xfrm>
            <a:off x="611560" y="2787774"/>
            <a:ext cx="273630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>
                <a:solidFill>
                  <a:schemeClr val="accent3">
                    <a:lumMod val="40000"/>
                    <a:lumOff val="60000"/>
                  </a:schemeClr>
                </a:solidFill>
              </a:rPr>
              <a:t>【</a:t>
            </a:r>
            <a:r>
              <a:rPr lang="zh-CN" altLang="en-US" sz="1400" b="1">
                <a:solidFill>
                  <a:schemeClr val="accent3">
                    <a:lumMod val="40000"/>
                    <a:lumOff val="60000"/>
                  </a:schemeClr>
                </a:solidFill>
              </a:rPr>
              <a:t>查看函数的说明文档</a:t>
            </a:r>
            <a:r>
              <a:rPr lang="en-US" altLang="zh-CN" sz="1400" b="1">
                <a:solidFill>
                  <a:schemeClr val="accent3">
                    <a:lumMod val="40000"/>
                    <a:lumOff val="60000"/>
                  </a:schemeClr>
                </a:solidFill>
              </a:rPr>
              <a:t>】</a:t>
            </a:r>
          </a:p>
          <a:p>
            <a:endParaRPr lang="en-US" altLang="zh-CN" sz="1400" b="1">
              <a:solidFill>
                <a:schemeClr val="bg1"/>
              </a:solidFill>
            </a:endParaRPr>
          </a:p>
          <a:p>
            <a:r>
              <a:rPr lang="en-US" altLang="zh-CN" sz="1400" b="1">
                <a:solidFill>
                  <a:srgbClr val="FFFF00"/>
                </a:solidFill>
              </a:rPr>
              <a:t>help(</a:t>
            </a:r>
            <a:r>
              <a:rPr lang="zh-CN" altLang="en-US" sz="1400" b="1">
                <a:solidFill>
                  <a:srgbClr val="FFFF00"/>
                </a:solidFill>
              </a:rPr>
              <a:t>函数名</a:t>
            </a:r>
            <a:r>
              <a:rPr lang="en-US" altLang="zh-CN" sz="1400" b="1">
                <a:solidFill>
                  <a:srgbClr val="FFFF00"/>
                </a:solidFill>
              </a:rPr>
              <a:t>)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8004772-0E42-4416-9E95-95C8E2B6A3EF}"/>
              </a:ext>
            </a:extLst>
          </p:cNvPr>
          <p:cNvSpPr txBox="1"/>
          <p:nvPr/>
        </p:nvSpPr>
        <p:spPr>
          <a:xfrm>
            <a:off x="5508104" y="1399996"/>
            <a:ext cx="273630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1400" b="1">
              <a:solidFill>
                <a:schemeClr val="bg1"/>
              </a:solidFill>
            </a:endParaRPr>
          </a:p>
          <a:p>
            <a:r>
              <a:rPr lang="en-US" altLang="zh-CN" sz="1400" b="1">
                <a:solidFill>
                  <a:schemeClr val="bg1"/>
                </a:solidFill>
              </a:rPr>
              <a:t>def </a:t>
            </a:r>
            <a:r>
              <a:rPr lang="zh-CN" altLang="en-US" sz="1400" b="1">
                <a:solidFill>
                  <a:schemeClr val="bg1"/>
                </a:solidFill>
              </a:rPr>
              <a:t>函数名</a:t>
            </a:r>
            <a:r>
              <a:rPr lang="en-US" altLang="zh-CN" sz="1400" b="1">
                <a:solidFill>
                  <a:schemeClr val="bg1"/>
                </a:solidFill>
              </a:rPr>
              <a:t>(a,b) </a:t>
            </a:r>
          </a:p>
          <a:p>
            <a:r>
              <a:rPr lang="en-US" altLang="zh-CN" sz="1400" b="1">
                <a:solidFill>
                  <a:srgbClr val="FFFF00"/>
                </a:solidFill>
              </a:rPr>
              <a:t>        """</a:t>
            </a:r>
            <a:r>
              <a:rPr lang="zh-CN" altLang="en-US" sz="1400" b="1">
                <a:solidFill>
                  <a:srgbClr val="FFFF00"/>
                </a:solidFill>
              </a:rPr>
              <a:t>求和函数</a:t>
            </a:r>
            <a:r>
              <a:rPr lang="en-US" altLang="zh-CN" sz="1400" b="1">
                <a:solidFill>
                  <a:srgbClr val="FFFF00"/>
                </a:solidFill>
              </a:rPr>
              <a:t>"""</a:t>
            </a:r>
          </a:p>
          <a:p>
            <a:r>
              <a:rPr lang="en-US" altLang="zh-CN" sz="1400" b="1">
                <a:solidFill>
                  <a:srgbClr val="00B050"/>
                </a:solidFill>
              </a:rPr>
              <a:t>        </a:t>
            </a:r>
            <a:r>
              <a:rPr lang="en-US" altLang="zh-CN" sz="1400" b="1">
                <a:solidFill>
                  <a:schemeClr val="bg1"/>
                </a:solidFill>
              </a:rPr>
              <a:t>return a+b</a:t>
            </a:r>
          </a:p>
          <a:p>
            <a:endParaRPr lang="en-US" altLang="zh-CN" sz="1400" b="1">
              <a:solidFill>
                <a:schemeClr val="bg1"/>
              </a:solidFill>
            </a:endParaRPr>
          </a:p>
          <a:p>
            <a:r>
              <a:rPr lang="en-US" altLang="zh-CN" sz="1400" b="1">
                <a:solidFill>
                  <a:schemeClr val="bg1"/>
                </a:solidFill>
              </a:rPr>
              <a:t>help(</a:t>
            </a:r>
            <a:r>
              <a:rPr lang="zh-CN" altLang="en-US" sz="1400" b="1">
                <a:solidFill>
                  <a:schemeClr val="bg1"/>
                </a:solidFill>
              </a:rPr>
              <a:t>函数名</a:t>
            </a:r>
            <a:r>
              <a:rPr lang="en-US" altLang="zh-CN" sz="1400" b="1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8" name="箭头: 虚尾 7">
            <a:extLst>
              <a:ext uri="{FF2B5EF4-FFF2-40B4-BE49-F238E27FC236}">
                <a16:creationId xmlns:a16="http://schemas.microsoft.com/office/drawing/2014/main" id="{1CBF2BDE-F6F6-424C-99D2-AA2DF36F71FC}"/>
              </a:ext>
            </a:extLst>
          </p:cNvPr>
          <p:cNvSpPr/>
          <p:nvPr/>
        </p:nvSpPr>
        <p:spPr>
          <a:xfrm>
            <a:off x="3419872" y="1968103"/>
            <a:ext cx="1080120" cy="603647"/>
          </a:xfrm>
          <a:prstGeom prst="stripedRightArrow">
            <a:avLst/>
          </a:prstGeom>
          <a:solidFill>
            <a:schemeClr val="accent2">
              <a:lumMod val="40000"/>
              <a:lumOff val="60000"/>
            </a:schemeClr>
          </a:solidFill>
          <a:ln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" name="思想气泡: 云 10">
            <a:extLst>
              <a:ext uri="{FF2B5EF4-FFF2-40B4-BE49-F238E27FC236}">
                <a16:creationId xmlns:a16="http://schemas.microsoft.com/office/drawing/2014/main" id="{987491A6-46F2-47E0-97E8-81DFE4CBBA3F}"/>
              </a:ext>
            </a:extLst>
          </p:cNvPr>
          <p:cNvSpPr/>
          <p:nvPr/>
        </p:nvSpPr>
        <p:spPr>
          <a:xfrm>
            <a:off x="7092280" y="411510"/>
            <a:ext cx="1594520" cy="988486"/>
          </a:xfrm>
          <a:prstGeom prst="cloudCallout">
            <a:avLst>
              <a:gd name="adj1" fmla="val -56077"/>
              <a:gd name="adj2" fmla="val 94299"/>
            </a:avLst>
          </a:prstGeom>
          <a:solidFill>
            <a:schemeClr val="bg1"/>
          </a:solidFill>
          <a:ln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600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可以换行</a:t>
            </a:r>
          </a:p>
        </p:txBody>
      </p:sp>
    </p:spTree>
    <p:extLst>
      <p:ext uri="{BB962C8B-B14F-4D97-AF65-F5344CB8AC3E}">
        <p14:creationId xmlns:p14="http://schemas.microsoft.com/office/powerpoint/2010/main" val="300883448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4">
            <a:extLst>
              <a:ext uri="{FF2B5EF4-FFF2-40B4-BE49-F238E27FC236}">
                <a16:creationId xmlns:a16="http://schemas.microsoft.com/office/drawing/2014/main" id="{89F4010C-11C7-4453-9097-14C793501C43}"/>
              </a:ext>
            </a:extLst>
          </p:cNvPr>
          <p:cNvSpPr txBox="1">
            <a:spLocks/>
          </p:cNvSpPr>
          <p:nvPr/>
        </p:nvSpPr>
        <p:spPr>
          <a:xfrm>
            <a:off x="457200" y="202332"/>
            <a:ext cx="1522512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08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函数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D8C98CF-B44D-42C9-AA06-0C22C789A8A8}"/>
              </a:ext>
            </a:extLst>
          </p:cNvPr>
          <p:cNvSpPr txBox="1"/>
          <p:nvPr/>
        </p:nvSpPr>
        <p:spPr>
          <a:xfrm>
            <a:off x="1115616" y="1275606"/>
            <a:ext cx="5256584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>
                <a:solidFill>
                  <a:srgbClr val="FFFF00"/>
                </a:solidFill>
              </a:rPr>
              <a:t>位置参数：</a:t>
            </a:r>
            <a:r>
              <a:rPr lang="zh-CN" altLang="en-US" sz="1400" b="1">
                <a:solidFill>
                  <a:schemeClr val="bg1"/>
                </a:solidFill>
              </a:rPr>
              <a:t>在定义函数时，参数的名字和位置已被确定。</a:t>
            </a:r>
            <a:endParaRPr lang="en-US" altLang="zh-CN" sz="1400" b="1">
              <a:solidFill>
                <a:schemeClr val="bg1"/>
              </a:solidFill>
            </a:endParaRPr>
          </a:p>
          <a:p>
            <a:endParaRPr lang="en-US" altLang="zh-CN" sz="1400" b="1">
              <a:solidFill>
                <a:schemeClr val="bg1"/>
              </a:solidFill>
            </a:endParaRPr>
          </a:p>
          <a:p>
            <a:r>
              <a:rPr lang="en-US" altLang="zh-CN" sz="1400" b="1">
                <a:solidFill>
                  <a:schemeClr val="bg1"/>
                </a:solidFill>
              </a:rPr>
              <a:t>def </a:t>
            </a:r>
            <a:r>
              <a:rPr lang="zh-CN" altLang="en-US" sz="1400" b="1">
                <a:solidFill>
                  <a:schemeClr val="bg1"/>
                </a:solidFill>
              </a:rPr>
              <a:t>函数名</a:t>
            </a:r>
            <a:r>
              <a:rPr lang="en-US" altLang="zh-CN" sz="1400" b="1">
                <a:solidFill>
                  <a:schemeClr val="bg1"/>
                </a:solidFill>
              </a:rPr>
              <a:t>(</a:t>
            </a:r>
            <a:r>
              <a:rPr lang="zh-CN" altLang="en-US" sz="1400" b="1">
                <a:solidFill>
                  <a:schemeClr val="bg1"/>
                </a:solidFill>
              </a:rPr>
              <a:t>姓名，年龄，性别</a:t>
            </a:r>
            <a:r>
              <a:rPr lang="en-US" altLang="zh-CN" sz="1400" b="1">
                <a:solidFill>
                  <a:schemeClr val="bg1"/>
                </a:solidFill>
              </a:rPr>
              <a:t>)</a:t>
            </a:r>
            <a:r>
              <a:rPr lang="zh-CN" altLang="en-US" sz="1400" b="1">
                <a:solidFill>
                  <a:schemeClr val="bg1"/>
                </a:solidFill>
              </a:rPr>
              <a:t>：</a:t>
            </a:r>
            <a:endParaRPr lang="en-US" altLang="zh-CN" sz="1400" b="1">
              <a:solidFill>
                <a:schemeClr val="bg1"/>
              </a:solidFill>
            </a:endParaRPr>
          </a:p>
          <a:p>
            <a:endParaRPr lang="en-US" altLang="zh-CN" sz="1400" b="1">
              <a:solidFill>
                <a:schemeClr val="bg1"/>
              </a:solidFill>
            </a:endParaRPr>
          </a:p>
          <a:p>
            <a:r>
              <a:rPr lang="en-US" altLang="zh-CN" sz="1400" b="1">
                <a:solidFill>
                  <a:schemeClr val="bg1"/>
                </a:solidFill>
              </a:rPr>
              <a:t>        print(f'</a:t>
            </a:r>
            <a:r>
              <a:rPr lang="zh-CN" altLang="en-US" sz="1400" b="1">
                <a:solidFill>
                  <a:schemeClr val="bg1"/>
                </a:solidFill>
              </a:rPr>
              <a:t>您的姓名是</a:t>
            </a:r>
            <a:r>
              <a:rPr lang="en-US" altLang="zh-CN" sz="1400" b="1">
                <a:solidFill>
                  <a:srgbClr val="00B050"/>
                </a:solidFill>
              </a:rPr>
              <a:t>{</a:t>
            </a:r>
            <a:r>
              <a:rPr lang="zh-CN" altLang="en-US" sz="1400" b="1">
                <a:solidFill>
                  <a:schemeClr val="accent2">
                    <a:lumMod val="40000"/>
                    <a:lumOff val="60000"/>
                  </a:schemeClr>
                </a:solidFill>
              </a:rPr>
              <a:t>姓名</a:t>
            </a:r>
            <a:r>
              <a:rPr lang="en-US" altLang="zh-CN" sz="1400" b="1">
                <a:solidFill>
                  <a:srgbClr val="00B050"/>
                </a:solidFill>
              </a:rPr>
              <a:t>}</a:t>
            </a:r>
            <a:r>
              <a:rPr lang="en-US" altLang="zh-CN" sz="1400" b="1">
                <a:solidFill>
                  <a:schemeClr val="bg1"/>
                </a:solidFill>
              </a:rPr>
              <a:t>,</a:t>
            </a:r>
            <a:r>
              <a:rPr lang="zh-CN" altLang="en-US" sz="1400" b="1">
                <a:solidFill>
                  <a:schemeClr val="bg1"/>
                </a:solidFill>
              </a:rPr>
              <a:t>性别是</a:t>
            </a:r>
            <a:r>
              <a:rPr lang="en-US" altLang="zh-CN" sz="1400" b="1">
                <a:solidFill>
                  <a:srgbClr val="00B050"/>
                </a:solidFill>
              </a:rPr>
              <a:t>{</a:t>
            </a:r>
            <a:r>
              <a:rPr lang="zh-CN" altLang="en-US" sz="1400" b="1">
                <a:solidFill>
                  <a:schemeClr val="accent2">
                    <a:lumMod val="40000"/>
                    <a:lumOff val="60000"/>
                  </a:schemeClr>
                </a:solidFill>
              </a:rPr>
              <a:t>性别</a:t>
            </a:r>
            <a:r>
              <a:rPr lang="en-US" altLang="zh-CN" sz="1400" b="1">
                <a:solidFill>
                  <a:srgbClr val="00B050"/>
                </a:solidFill>
              </a:rPr>
              <a:t>}</a:t>
            </a:r>
            <a:r>
              <a:rPr lang="en-US" altLang="zh-CN" sz="1400" b="1">
                <a:solidFill>
                  <a:schemeClr val="bg1"/>
                </a:solidFill>
              </a:rPr>
              <a:t>,</a:t>
            </a:r>
            <a:r>
              <a:rPr lang="zh-CN" altLang="en-US" sz="1400" b="1">
                <a:solidFill>
                  <a:schemeClr val="bg1"/>
                </a:solidFill>
              </a:rPr>
              <a:t>年龄是</a:t>
            </a:r>
            <a:r>
              <a:rPr lang="en-US" altLang="zh-CN" sz="1400" b="1">
                <a:solidFill>
                  <a:srgbClr val="00B050"/>
                </a:solidFill>
              </a:rPr>
              <a:t>{</a:t>
            </a:r>
            <a:r>
              <a:rPr lang="zh-CN" altLang="en-US" sz="1400" b="1">
                <a:solidFill>
                  <a:schemeClr val="accent2">
                    <a:lumMod val="40000"/>
                    <a:lumOff val="60000"/>
                  </a:schemeClr>
                </a:solidFill>
              </a:rPr>
              <a:t>年龄</a:t>
            </a:r>
            <a:r>
              <a:rPr lang="en-US" altLang="zh-CN" sz="1400" b="1">
                <a:solidFill>
                  <a:srgbClr val="00B050"/>
                </a:solidFill>
              </a:rPr>
              <a:t>}</a:t>
            </a:r>
            <a:r>
              <a:rPr lang="en-US" altLang="zh-CN" sz="1400" b="1">
                <a:solidFill>
                  <a:schemeClr val="bg1"/>
                </a:solidFill>
              </a:rPr>
              <a:t>')</a:t>
            </a:r>
          </a:p>
          <a:p>
            <a:endParaRPr lang="en-US" altLang="zh-CN" sz="1400" b="1">
              <a:solidFill>
                <a:schemeClr val="bg1"/>
              </a:solidFill>
            </a:endParaRPr>
          </a:p>
          <a:p>
            <a:r>
              <a:rPr lang="zh-CN" altLang="en-US" sz="1400" b="1">
                <a:solidFill>
                  <a:schemeClr val="bg1"/>
                </a:solidFill>
              </a:rPr>
              <a:t>函数名</a:t>
            </a:r>
            <a:r>
              <a:rPr lang="en-US" altLang="zh-CN" sz="1400" b="1">
                <a:solidFill>
                  <a:schemeClr val="bg1"/>
                </a:solidFill>
              </a:rPr>
              <a:t>('</a:t>
            </a:r>
            <a:r>
              <a:rPr lang="zh-CN" altLang="en-US" sz="1400" b="1">
                <a:solidFill>
                  <a:schemeClr val="bg1"/>
                </a:solidFill>
              </a:rPr>
              <a:t>孙兴华</a:t>
            </a:r>
            <a:r>
              <a:rPr lang="en-US" altLang="zh-CN" sz="1400" b="1">
                <a:solidFill>
                  <a:schemeClr val="bg1"/>
                </a:solidFill>
              </a:rPr>
              <a:t>',20,'</a:t>
            </a:r>
            <a:r>
              <a:rPr lang="zh-CN" altLang="en-US" sz="1400" b="1">
                <a:solidFill>
                  <a:schemeClr val="bg1"/>
                </a:solidFill>
              </a:rPr>
              <a:t>男</a:t>
            </a:r>
            <a:r>
              <a:rPr lang="en-US" altLang="zh-CN" sz="1400" b="1">
                <a:solidFill>
                  <a:schemeClr val="bg1"/>
                </a:solidFill>
              </a:rPr>
              <a:t>')</a:t>
            </a:r>
          </a:p>
        </p:txBody>
      </p:sp>
    </p:spTree>
    <p:extLst>
      <p:ext uri="{BB962C8B-B14F-4D97-AF65-F5344CB8AC3E}">
        <p14:creationId xmlns:p14="http://schemas.microsoft.com/office/powerpoint/2010/main" val="58876007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4">
            <a:extLst>
              <a:ext uri="{FF2B5EF4-FFF2-40B4-BE49-F238E27FC236}">
                <a16:creationId xmlns:a16="http://schemas.microsoft.com/office/drawing/2014/main" id="{B0A12EFE-7B3F-4BC9-8008-C980A57C2418}"/>
              </a:ext>
            </a:extLst>
          </p:cNvPr>
          <p:cNvSpPr txBox="1">
            <a:spLocks/>
          </p:cNvSpPr>
          <p:nvPr/>
        </p:nvSpPr>
        <p:spPr>
          <a:xfrm>
            <a:off x="457200" y="202332"/>
            <a:ext cx="1522512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08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函数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534E160-3977-45C1-8B68-C785DA7A2F47}"/>
              </a:ext>
            </a:extLst>
          </p:cNvPr>
          <p:cNvSpPr txBox="1"/>
          <p:nvPr/>
        </p:nvSpPr>
        <p:spPr>
          <a:xfrm>
            <a:off x="1115616" y="699542"/>
            <a:ext cx="7776864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关键字参数：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传入实参时，明确形参的变量名，参数之间</a:t>
            </a:r>
            <a:r>
              <a:rPr lang="zh-CN" altLang="en-US" sz="1400" b="1"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不存在先后顺序</a:t>
            </a:r>
            <a:endParaRPr lang="en-US" altLang="zh-CN" sz="1400" b="1">
              <a:solidFill>
                <a:schemeClr val="accent3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400" b="1">
              <a:solidFill>
                <a:schemeClr val="accent3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400" b="1">
              <a:solidFill>
                <a:schemeClr val="accent3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def 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函数名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姓名，年龄，性别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：</a:t>
            </a:r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print(f'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您的姓名是</a:t>
            </a:r>
            <a:r>
              <a:rPr lang="en-US" altLang="zh-CN" sz="1400" b="1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{</a:t>
            </a:r>
            <a:r>
              <a:rPr lang="zh-CN" altLang="en-US" sz="1400" b="1"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姓名</a:t>
            </a:r>
            <a:r>
              <a:rPr lang="en-US" altLang="zh-CN" sz="1400" b="1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}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性别是</a:t>
            </a:r>
            <a:r>
              <a:rPr lang="en-US" altLang="zh-CN" sz="1400" b="1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{</a:t>
            </a:r>
            <a:r>
              <a:rPr lang="zh-CN" altLang="en-US" sz="1400" b="1"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性别</a:t>
            </a:r>
            <a:r>
              <a:rPr lang="en-US" altLang="zh-CN" sz="1400" b="1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}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年龄是</a:t>
            </a:r>
            <a:r>
              <a:rPr lang="en-US" altLang="zh-CN" sz="1400" b="1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{</a:t>
            </a:r>
            <a:r>
              <a:rPr lang="zh-CN" altLang="en-US" sz="1400" b="1"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年龄</a:t>
            </a:r>
            <a:r>
              <a:rPr lang="en-US" altLang="zh-CN" sz="1400" b="1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}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')</a:t>
            </a:r>
          </a:p>
          <a:p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函数名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('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孙兴华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',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性别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='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男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',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年龄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='20')</a:t>
            </a:r>
          </a:p>
          <a:p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函数调用时，通过</a:t>
            </a:r>
            <a:r>
              <a:rPr lang="zh-CN" altLang="en-US" sz="14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“键</a:t>
            </a:r>
            <a:r>
              <a:rPr lang="en-US" altLang="zh-CN" sz="14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=</a:t>
            </a:r>
            <a:r>
              <a:rPr lang="zh-CN" altLang="en-US" sz="14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值”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的形式加以指定，清除了参数的顺序问题。</a:t>
            </a:r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400" b="1">
              <a:solidFill>
                <a:schemeClr val="accent3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sz="1400" b="1"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注意：调用函数时，如果有位置参数，位置参数必需在关键字参数的前面，否则会报错</a:t>
            </a:r>
            <a:endParaRPr lang="en-US" altLang="zh-CN" sz="1400" b="1">
              <a:solidFill>
                <a:schemeClr val="accent3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400" b="1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365045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964F0C2B-CA32-4D52-B368-1966E9A9EE82}"/>
              </a:ext>
            </a:extLst>
          </p:cNvPr>
          <p:cNvSpPr txBox="1"/>
          <p:nvPr/>
        </p:nvSpPr>
        <p:spPr>
          <a:xfrm>
            <a:off x="899592" y="699542"/>
            <a:ext cx="7776864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默认参数（缺省参数）：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参数指定默认值，调用时不传实参，就用默认值。</a:t>
            </a:r>
            <a:endParaRPr lang="en-US" altLang="zh-CN" sz="1400" b="1">
              <a:solidFill>
                <a:schemeClr val="accent3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400" b="1">
              <a:solidFill>
                <a:schemeClr val="accent3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400" b="1">
              <a:solidFill>
                <a:schemeClr val="accent3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def 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函数名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姓名，年龄，性别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="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男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")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：</a:t>
            </a:r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print(f'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您的姓名是</a:t>
            </a:r>
            <a:r>
              <a:rPr lang="en-US" altLang="zh-CN" sz="1400" b="1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{</a:t>
            </a:r>
            <a:r>
              <a:rPr lang="zh-CN" altLang="en-US" sz="1400" b="1"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姓名</a:t>
            </a:r>
            <a:r>
              <a:rPr lang="en-US" altLang="zh-CN" sz="1400" b="1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}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性别是</a:t>
            </a:r>
            <a:r>
              <a:rPr lang="en-US" altLang="zh-CN" sz="1400" b="1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{</a:t>
            </a:r>
            <a:r>
              <a:rPr lang="zh-CN" altLang="en-US" sz="1400" b="1"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性别</a:t>
            </a:r>
            <a:r>
              <a:rPr lang="en-US" altLang="zh-CN" sz="1400" b="1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}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年龄是</a:t>
            </a:r>
            <a:r>
              <a:rPr lang="en-US" altLang="zh-CN" sz="1400" b="1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{</a:t>
            </a:r>
            <a:r>
              <a:rPr lang="zh-CN" altLang="en-US" sz="1400" b="1"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年龄</a:t>
            </a:r>
            <a:r>
              <a:rPr lang="en-US" altLang="zh-CN" sz="1400" b="1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}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')</a:t>
            </a:r>
          </a:p>
          <a:p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函数名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('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孙兴华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',20)</a:t>
            </a:r>
          </a:p>
          <a:p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函数名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('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赵丽颖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',33,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性别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='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女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')</a:t>
            </a:r>
          </a:p>
          <a:p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400" b="1">
              <a:solidFill>
                <a:schemeClr val="accent3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sz="1400" b="1"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注意：调用函数时，如果有位置参数，</a:t>
            </a:r>
            <a:r>
              <a:rPr lang="zh-CN" altLang="en-US" sz="14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位置参数必需在默认参数的前面</a:t>
            </a:r>
            <a:r>
              <a:rPr lang="zh-CN" altLang="en-US" sz="1400" b="1"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，否则会报错</a:t>
            </a:r>
            <a:endParaRPr lang="en-US" altLang="zh-CN" sz="1400" b="1">
              <a:solidFill>
                <a:schemeClr val="accent3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400" b="1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标题 4">
            <a:extLst>
              <a:ext uri="{FF2B5EF4-FFF2-40B4-BE49-F238E27FC236}">
                <a16:creationId xmlns:a16="http://schemas.microsoft.com/office/drawing/2014/main" id="{94884033-6B3F-4E83-943D-26C52519A1BB}"/>
              </a:ext>
            </a:extLst>
          </p:cNvPr>
          <p:cNvSpPr txBox="1">
            <a:spLocks/>
          </p:cNvSpPr>
          <p:nvPr/>
        </p:nvSpPr>
        <p:spPr>
          <a:xfrm>
            <a:off x="457200" y="202332"/>
            <a:ext cx="1522512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08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函数</a:t>
            </a:r>
          </a:p>
        </p:txBody>
      </p:sp>
    </p:spTree>
    <p:extLst>
      <p:ext uri="{BB962C8B-B14F-4D97-AF65-F5344CB8AC3E}">
        <p14:creationId xmlns:p14="http://schemas.microsoft.com/office/powerpoint/2010/main" val="268125368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4">
            <a:extLst>
              <a:ext uri="{FF2B5EF4-FFF2-40B4-BE49-F238E27FC236}">
                <a16:creationId xmlns:a16="http://schemas.microsoft.com/office/drawing/2014/main" id="{4006791C-847E-477B-A354-37D5BDB636FE}"/>
              </a:ext>
            </a:extLst>
          </p:cNvPr>
          <p:cNvSpPr txBox="1">
            <a:spLocks/>
          </p:cNvSpPr>
          <p:nvPr/>
        </p:nvSpPr>
        <p:spPr>
          <a:xfrm>
            <a:off x="457200" y="202332"/>
            <a:ext cx="1522512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08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函数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0B59DE2-8ED0-4984-9212-DF4BF9EBAF06}"/>
              </a:ext>
            </a:extLst>
          </p:cNvPr>
          <p:cNvSpPr txBox="1"/>
          <p:nvPr/>
        </p:nvSpPr>
        <p:spPr>
          <a:xfrm>
            <a:off x="1115616" y="699542"/>
            <a:ext cx="777686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可变参数（收集参数）：</a:t>
            </a:r>
            <a:endParaRPr lang="en-US" altLang="zh-CN" sz="1400" b="1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、位置可变参数（</a:t>
            </a:r>
            <a:r>
              <a:rPr lang="zh-CN" altLang="en-US" sz="1400" b="1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接收所有的位置参数，返回一个元组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）</a:t>
            </a:r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def 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函数名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(*args):</a:t>
            </a:r>
          </a:p>
          <a:p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print(args)</a:t>
            </a:r>
          </a:p>
          <a:p>
            <a:endParaRPr lang="en-US" altLang="zh-CN" sz="1400" b="1">
              <a:solidFill>
                <a:schemeClr val="accent3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sz="1400" b="1">
                <a:solidFill>
                  <a:schemeClr val="accent3">
                    <a:lumMod val="60000"/>
                    <a:lumOff val="40000"/>
                  </a:schemeClr>
                </a:solidFill>
              </a:rPr>
              <a:t>函数名</a:t>
            </a:r>
            <a:r>
              <a:rPr lang="en-US" altLang="zh-CN" sz="1400" b="1">
                <a:solidFill>
                  <a:schemeClr val="accent3">
                    <a:lumMod val="60000"/>
                    <a:lumOff val="40000"/>
                  </a:schemeClr>
                </a:solidFill>
              </a:rPr>
              <a:t>('</a:t>
            </a:r>
            <a:r>
              <a:rPr lang="zh-CN" altLang="en-US" sz="1400" b="1">
                <a:solidFill>
                  <a:schemeClr val="accent3">
                    <a:lumMod val="60000"/>
                    <a:lumOff val="40000"/>
                  </a:schemeClr>
                </a:solidFill>
              </a:rPr>
              <a:t>孙兴华</a:t>
            </a:r>
            <a:r>
              <a:rPr lang="en-US" altLang="zh-CN" sz="1400" b="1">
                <a:solidFill>
                  <a:schemeClr val="accent3">
                    <a:lumMod val="60000"/>
                    <a:lumOff val="40000"/>
                  </a:schemeClr>
                </a:solidFill>
              </a:rPr>
              <a:t>')              # </a:t>
            </a:r>
            <a:r>
              <a:rPr lang="zh-CN" altLang="en-US" sz="1400" b="1">
                <a:solidFill>
                  <a:schemeClr val="accent3">
                    <a:lumMod val="60000"/>
                    <a:lumOff val="40000"/>
                  </a:schemeClr>
                </a:solidFill>
              </a:rPr>
              <a:t>（</a:t>
            </a:r>
            <a:r>
              <a:rPr lang="en-US" altLang="zh-CN" sz="1400" b="1">
                <a:solidFill>
                  <a:schemeClr val="accent3">
                    <a:lumMod val="60000"/>
                    <a:lumOff val="40000"/>
                  </a:schemeClr>
                </a:solidFill>
              </a:rPr>
              <a:t>'</a:t>
            </a:r>
            <a:r>
              <a:rPr lang="zh-CN" altLang="en-US" sz="1400" b="1">
                <a:solidFill>
                  <a:schemeClr val="accent3">
                    <a:lumMod val="60000"/>
                    <a:lumOff val="40000"/>
                  </a:schemeClr>
                </a:solidFill>
              </a:rPr>
              <a:t>孙兴华</a:t>
            </a:r>
            <a:r>
              <a:rPr lang="en-US" altLang="zh-CN" sz="1400" b="1">
                <a:solidFill>
                  <a:schemeClr val="accent3">
                    <a:lumMod val="60000"/>
                    <a:lumOff val="40000"/>
                  </a:schemeClr>
                </a:solidFill>
              </a:rPr>
              <a:t>'</a:t>
            </a:r>
            <a:r>
              <a:rPr lang="zh-CN" altLang="en-US" sz="1400" b="1">
                <a:solidFill>
                  <a:schemeClr val="accent3">
                    <a:lumMod val="60000"/>
                    <a:lumOff val="40000"/>
                  </a:schemeClr>
                </a:solidFill>
              </a:rPr>
              <a:t>）</a:t>
            </a:r>
            <a:endParaRPr lang="en-US" altLang="zh-CN" sz="1400" b="1">
              <a:solidFill>
                <a:schemeClr val="accent3">
                  <a:lumMod val="60000"/>
                  <a:lumOff val="40000"/>
                </a:schemeClr>
              </a:solidFill>
            </a:endParaRPr>
          </a:p>
          <a:p>
            <a:endParaRPr lang="en-US" altLang="zh-CN" sz="1400" b="1">
              <a:solidFill>
                <a:schemeClr val="accent3">
                  <a:lumMod val="60000"/>
                  <a:lumOff val="40000"/>
                </a:schemeClr>
              </a:solidFill>
            </a:endParaRPr>
          </a:p>
          <a:p>
            <a:r>
              <a:rPr lang="zh-CN" altLang="en-US" sz="1400" b="1">
                <a:solidFill>
                  <a:schemeClr val="accent3">
                    <a:lumMod val="60000"/>
                    <a:lumOff val="40000"/>
                  </a:schemeClr>
                </a:solidFill>
              </a:rPr>
              <a:t>函数名</a:t>
            </a:r>
            <a:r>
              <a:rPr lang="en-US" altLang="zh-CN" sz="1400" b="1">
                <a:solidFill>
                  <a:schemeClr val="accent3">
                    <a:lumMod val="60000"/>
                    <a:lumOff val="40000"/>
                  </a:schemeClr>
                </a:solidFill>
              </a:rPr>
              <a:t>('</a:t>
            </a:r>
            <a:r>
              <a:rPr lang="zh-CN" altLang="en-US" sz="1400" b="1">
                <a:solidFill>
                  <a:schemeClr val="accent3">
                    <a:lumMod val="60000"/>
                    <a:lumOff val="40000"/>
                  </a:schemeClr>
                </a:solidFill>
              </a:rPr>
              <a:t>孙兴华</a:t>
            </a:r>
            <a:r>
              <a:rPr lang="en-US" altLang="zh-CN" sz="1400" b="1">
                <a:solidFill>
                  <a:schemeClr val="accent3">
                    <a:lumMod val="60000"/>
                    <a:lumOff val="40000"/>
                  </a:schemeClr>
                </a:solidFill>
              </a:rPr>
              <a:t>',20)         # </a:t>
            </a:r>
            <a:r>
              <a:rPr lang="zh-CN" altLang="en-US" sz="1400" b="1">
                <a:solidFill>
                  <a:schemeClr val="accent3">
                    <a:lumMod val="60000"/>
                    <a:lumOff val="40000"/>
                  </a:schemeClr>
                </a:solidFill>
              </a:rPr>
              <a:t>（</a:t>
            </a:r>
            <a:r>
              <a:rPr lang="en-US" altLang="zh-CN" sz="1400" b="1">
                <a:solidFill>
                  <a:schemeClr val="accent3">
                    <a:lumMod val="60000"/>
                    <a:lumOff val="40000"/>
                  </a:schemeClr>
                </a:solidFill>
              </a:rPr>
              <a:t>'</a:t>
            </a:r>
            <a:r>
              <a:rPr lang="zh-CN" altLang="en-US" sz="1400" b="1">
                <a:solidFill>
                  <a:schemeClr val="accent3">
                    <a:lumMod val="60000"/>
                    <a:lumOff val="40000"/>
                  </a:schemeClr>
                </a:solidFill>
              </a:rPr>
              <a:t>孙兴华</a:t>
            </a:r>
            <a:r>
              <a:rPr lang="en-US" altLang="zh-CN" sz="1400" b="1">
                <a:solidFill>
                  <a:schemeClr val="accent3">
                    <a:lumMod val="60000"/>
                    <a:lumOff val="40000"/>
                  </a:schemeClr>
                </a:solidFill>
              </a:rPr>
              <a:t>',20</a:t>
            </a:r>
            <a:r>
              <a:rPr lang="zh-CN" altLang="en-US" sz="1400" b="1">
                <a:solidFill>
                  <a:schemeClr val="accent3">
                    <a:lumMod val="60000"/>
                    <a:lumOff val="40000"/>
                  </a:schemeClr>
                </a:solidFill>
              </a:rPr>
              <a:t>）</a:t>
            </a:r>
            <a:endParaRPr lang="en-US" altLang="zh-CN" sz="1400" b="1">
              <a:solidFill>
                <a:schemeClr val="accent3">
                  <a:lumMod val="60000"/>
                  <a:lumOff val="40000"/>
                </a:schemeClr>
              </a:solidFill>
            </a:endParaRPr>
          </a:p>
          <a:p>
            <a:endParaRPr lang="en-US" altLang="zh-CN" sz="1400" b="1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47060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C3CCA69F-0671-4B0D-98AF-764082057A31}"/>
              </a:ext>
            </a:extLst>
          </p:cNvPr>
          <p:cNvSpPr txBox="1"/>
          <p:nvPr/>
        </p:nvSpPr>
        <p:spPr>
          <a:xfrm>
            <a:off x="539552" y="267494"/>
            <a:ext cx="22322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Python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基础入门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23F2D04-355B-4530-A280-10A794CC84E1}"/>
              </a:ext>
            </a:extLst>
          </p:cNvPr>
          <p:cNvSpPr txBox="1"/>
          <p:nvPr/>
        </p:nvSpPr>
        <p:spPr>
          <a:xfrm>
            <a:off x="1317230" y="674390"/>
            <a:ext cx="39748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九、复合运算符（</a:t>
            </a:r>
            <a:r>
              <a:rPr lang="zh-CN" altLang="en-US" sz="14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认识即可，你可以不这样写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）</a:t>
            </a:r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8A99FAB-4729-445B-B583-4CE3DF0DC8F5}"/>
              </a:ext>
            </a:extLst>
          </p:cNvPr>
          <p:cNvSpPr txBox="1"/>
          <p:nvPr/>
        </p:nvSpPr>
        <p:spPr>
          <a:xfrm>
            <a:off x="1475656" y="1111650"/>
            <a:ext cx="705678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 += 1   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相当于 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 = a + 1</a:t>
            </a:r>
          </a:p>
          <a:p>
            <a:r>
              <a:rPr lang="en-US" altLang="zh-CN" sz="14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  -= 1   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相当于 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 = a  - 1</a:t>
            </a:r>
          </a:p>
          <a:p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 += 1+2 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相当于 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a+=(1+2) 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相当于 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 = a + 3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BE4611D-FDC6-4AAC-9CAF-6E4F6904DC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57" y="2007273"/>
            <a:ext cx="4176464" cy="2260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80296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4">
            <a:extLst>
              <a:ext uri="{FF2B5EF4-FFF2-40B4-BE49-F238E27FC236}">
                <a16:creationId xmlns:a16="http://schemas.microsoft.com/office/drawing/2014/main" id="{5EE40890-F3AF-4C62-8716-18DF26F606A0}"/>
              </a:ext>
            </a:extLst>
          </p:cNvPr>
          <p:cNvSpPr txBox="1">
            <a:spLocks/>
          </p:cNvSpPr>
          <p:nvPr/>
        </p:nvSpPr>
        <p:spPr>
          <a:xfrm>
            <a:off x="457200" y="202332"/>
            <a:ext cx="1522512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08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函数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A3FFA81-782A-4865-92AF-57EE16B2339A}"/>
              </a:ext>
            </a:extLst>
          </p:cNvPr>
          <p:cNvSpPr txBox="1"/>
          <p:nvPr/>
        </p:nvSpPr>
        <p:spPr>
          <a:xfrm>
            <a:off x="683568" y="771550"/>
            <a:ext cx="777686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可变参数（收集参数）：</a:t>
            </a:r>
            <a:endParaRPr lang="en-US" altLang="zh-CN" sz="1400" b="1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、关键字可变参数（</a:t>
            </a:r>
            <a:r>
              <a:rPr lang="zh-CN" altLang="en-US" sz="1400" b="1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接收所有关键字，返回一个字典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）</a:t>
            </a:r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def 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函数名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(**kwargs):</a:t>
            </a:r>
          </a:p>
          <a:p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print(kwargs)</a:t>
            </a:r>
          </a:p>
          <a:p>
            <a:endParaRPr lang="en-US" altLang="zh-CN" sz="1400" b="1">
              <a:solidFill>
                <a:schemeClr val="accent3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sz="1400" b="1">
                <a:solidFill>
                  <a:schemeClr val="accent3">
                    <a:lumMod val="60000"/>
                    <a:lumOff val="40000"/>
                  </a:schemeClr>
                </a:solidFill>
              </a:rPr>
              <a:t>函数名</a:t>
            </a:r>
            <a:r>
              <a:rPr lang="en-US" altLang="zh-CN" sz="1400" b="1">
                <a:solidFill>
                  <a:schemeClr val="accent3">
                    <a:lumMod val="60000"/>
                    <a:lumOff val="40000"/>
                  </a:schemeClr>
                </a:solidFill>
              </a:rPr>
              <a:t>(</a:t>
            </a:r>
            <a:r>
              <a:rPr lang="zh-CN" altLang="en-US" sz="1400" b="1">
                <a:solidFill>
                  <a:schemeClr val="accent3">
                    <a:lumMod val="60000"/>
                    <a:lumOff val="40000"/>
                  </a:schemeClr>
                </a:solidFill>
              </a:rPr>
              <a:t>姓名</a:t>
            </a:r>
            <a:r>
              <a:rPr lang="en-US" altLang="zh-CN" sz="1400" b="1">
                <a:solidFill>
                  <a:schemeClr val="accent3">
                    <a:lumMod val="60000"/>
                    <a:lumOff val="40000"/>
                  </a:schemeClr>
                </a:solidFill>
              </a:rPr>
              <a:t>='</a:t>
            </a:r>
            <a:r>
              <a:rPr lang="zh-CN" altLang="en-US" sz="1400" b="1">
                <a:solidFill>
                  <a:schemeClr val="accent3">
                    <a:lumMod val="60000"/>
                    <a:lumOff val="40000"/>
                  </a:schemeClr>
                </a:solidFill>
              </a:rPr>
              <a:t>孙兴华</a:t>
            </a:r>
            <a:r>
              <a:rPr lang="en-US" altLang="zh-CN" sz="1400" b="1">
                <a:solidFill>
                  <a:schemeClr val="accent3">
                    <a:lumMod val="60000"/>
                    <a:lumOff val="40000"/>
                  </a:schemeClr>
                </a:solidFill>
              </a:rPr>
              <a:t>',</a:t>
            </a:r>
            <a:r>
              <a:rPr lang="zh-CN" altLang="en-US" sz="1400" b="1">
                <a:solidFill>
                  <a:schemeClr val="accent3">
                    <a:lumMod val="60000"/>
                    <a:lumOff val="40000"/>
                  </a:schemeClr>
                </a:solidFill>
              </a:rPr>
              <a:t>年龄</a:t>
            </a:r>
            <a:r>
              <a:rPr lang="en-US" altLang="zh-CN" sz="1400" b="1">
                <a:solidFill>
                  <a:schemeClr val="accent3">
                    <a:lumMod val="60000"/>
                    <a:lumOff val="40000"/>
                  </a:schemeClr>
                </a:solidFill>
              </a:rPr>
              <a:t>=20,</a:t>
            </a:r>
            <a:r>
              <a:rPr lang="zh-CN" altLang="en-US" sz="1400" b="1">
                <a:solidFill>
                  <a:schemeClr val="accent3">
                    <a:lumMod val="60000"/>
                    <a:lumOff val="40000"/>
                  </a:schemeClr>
                </a:solidFill>
              </a:rPr>
              <a:t>性别</a:t>
            </a:r>
            <a:r>
              <a:rPr lang="en-US" altLang="zh-CN" sz="1400" b="1">
                <a:solidFill>
                  <a:schemeClr val="accent3">
                    <a:lumMod val="60000"/>
                    <a:lumOff val="40000"/>
                  </a:schemeClr>
                </a:solidFill>
              </a:rPr>
              <a:t>='</a:t>
            </a:r>
            <a:r>
              <a:rPr lang="zh-CN" altLang="en-US" sz="1400" b="1">
                <a:solidFill>
                  <a:schemeClr val="accent3">
                    <a:lumMod val="60000"/>
                    <a:lumOff val="40000"/>
                  </a:schemeClr>
                </a:solidFill>
              </a:rPr>
              <a:t>男</a:t>
            </a:r>
            <a:r>
              <a:rPr lang="en-US" altLang="zh-CN" sz="1400" b="1">
                <a:solidFill>
                  <a:schemeClr val="accent3">
                    <a:lumMod val="60000"/>
                    <a:lumOff val="40000"/>
                  </a:schemeClr>
                </a:solidFill>
              </a:rPr>
              <a:t>')          </a:t>
            </a:r>
          </a:p>
          <a:p>
            <a:endParaRPr lang="en-US" altLang="zh-CN" sz="1400" b="1">
              <a:solidFill>
                <a:schemeClr val="accent3">
                  <a:lumMod val="60000"/>
                  <a:lumOff val="40000"/>
                </a:schemeClr>
              </a:solidFill>
            </a:endParaRPr>
          </a:p>
          <a:p>
            <a:endParaRPr lang="en-US" altLang="zh-CN" sz="1400" b="1">
              <a:solidFill>
                <a:schemeClr val="accent3">
                  <a:lumMod val="60000"/>
                  <a:lumOff val="40000"/>
                </a:schemeClr>
              </a:solidFill>
            </a:endParaRPr>
          </a:p>
          <a:p>
            <a:r>
              <a:rPr lang="en-US" altLang="zh-CN" sz="1400" b="1">
                <a:solidFill>
                  <a:schemeClr val="bg1"/>
                </a:solidFill>
              </a:rPr>
              <a:t># {'</a:t>
            </a:r>
            <a:r>
              <a:rPr lang="zh-CN" altLang="en-US" sz="1400" b="1">
                <a:solidFill>
                  <a:schemeClr val="bg1"/>
                </a:solidFill>
              </a:rPr>
              <a:t>姓名</a:t>
            </a:r>
            <a:r>
              <a:rPr lang="en-US" altLang="zh-CN" sz="1400" b="1">
                <a:solidFill>
                  <a:schemeClr val="bg1"/>
                </a:solidFill>
              </a:rPr>
              <a:t>':'</a:t>
            </a:r>
            <a:r>
              <a:rPr lang="zh-CN" altLang="en-US" sz="1400" b="1">
                <a:solidFill>
                  <a:schemeClr val="bg1"/>
                </a:solidFill>
              </a:rPr>
              <a:t>孙兴华</a:t>
            </a:r>
            <a:r>
              <a:rPr lang="en-US" altLang="zh-CN" sz="1400" b="1">
                <a:solidFill>
                  <a:schemeClr val="bg1"/>
                </a:solidFill>
              </a:rPr>
              <a:t>','</a:t>
            </a:r>
            <a:r>
              <a:rPr lang="zh-CN" altLang="en-US" sz="1400" b="1">
                <a:solidFill>
                  <a:schemeClr val="bg1"/>
                </a:solidFill>
              </a:rPr>
              <a:t>年龄</a:t>
            </a:r>
            <a:r>
              <a:rPr lang="en-US" altLang="zh-CN" sz="1400" b="1">
                <a:solidFill>
                  <a:schemeClr val="bg1"/>
                </a:solidFill>
              </a:rPr>
              <a:t>':20,'</a:t>
            </a:r>
            <a:r>
              <a:rPr lang="zh-CN" altLang="en-US" sz="1400" b="1">
                <a:solidFill>
                  <a:schemeClr val="bg1"/>
                </a:solidFill>
              </a:rPr>
              <a:t>性别</a:t>
            </a:r>
            <a:r>
              <a:rPr lang="en-US" altLang="zh-CN" sz="1400" b="1">
                <a:solidFill>
                  <a:schemeClr val="bg1"/>
                </a:solidFill>
              </a:rPr>
              <a:t>':'</a:t>
            </a:r>
            <a:r>
              <a:rPr lang="zh-CN" altLang="en-US" sz="1400" b="1">
                <a:solidFill>
                  <a:schemeClr val="bg1"/>
                </a:solidFill>
              </a:rPr>
              <a:t>男</a:t>
            </a:r>
            <a:r>
              <a:rPr lang="en-US" altLang="zh-CN" sz="1400" b="1">
                <a:solidFill>
                  <a:schemeClr val="bg1"/>
                </a:solidFill>
              </a:rPr>
              <a:t>'}</a:t>
            </a:r>
          </a:p>
        </p:txBody>
      </p:sp>
    </p:spTree>
    <p:extLst>
      <p:ext uri="{BB962C8B-B14F-4D97-AF65-F5344CB8AC3E}">
        <p14:creationId xmlns:p14="http://schemas.microsoft.com/office/powerpoint/2010/main" val="102248147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4">
            <a:extLst>
              <a:ext uri="{FF2B5EF4-FFF2-40B4-BE49-F238E27FC236}">
                <a16:creationId xmlns:a16="http://schemas.microsoft.com/office/drawing/2014/main" id="{FDF55031-05AF-4D04-B2EE-1A38329B5BB2}"/>
              </a:ext>
            </a:extLst>
          </p:cNvPr>
          <p:cNvSpPr txBox="1">
            <a:spLocks/>
          </p:cNvSpPr>
          <p:nvPr/>
        </p:nvSpPr>
        <p:spPr>
          <a:xfrm>
            <a:off x="457200" y="202332"/>
            <a:ext cx="1522512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08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函数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B7876E8-9312-4E3C-BB7E-B7774C84220D}"/>
              </a:ext>
            </a:extLst>
          </p:cNvPr>
          <p:cNvSpPr txBox="1"/>
          <p:nvPr/>
        </p:nvSpPr>
        <p:spPr>
          <a:xfrm>
            <a:off x="683568" y="771550"/>
            <a:ext cx="777686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r>
              <a:rPr lang="zh-CN" altLang="en-US" sz="14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、局部变量：定义在函数</a:t>
            </a:r>
            <a:r>
              <a:rPr lang="zh-CN" altLang="en-US" sz="1400" b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内部</a:t>
            </a:r>
            <a:r>
              <a:rPr lang="zh-CN" altLang="en-US" sz="14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的变量，即只在函数</a:t>
            </a:r>
            <a:r>
              <a:rPr lang="zh-CN" altLang="en-US" sz="1400" b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内部</a:t>
            </a:r>
            <a:r>
              <a:rPr lang="zh-CN" altLang="en-US" sz="14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生效。</a:t>
            </a:r>
            <a:endParaRPr lang="en-US" altLang="zh-CN" sz="1400" b="1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def 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函数名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 )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：</a:t>
            </a:r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a = 520	# 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定义局部变量</a:t>
            </a:r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print(a)	# 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函数体内部（定义函数下方缩进代码）访问，能访问到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这个变量</a:t>
            </a:r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函数名（）                  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# 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调用函数</a:t>
            </a:r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print(a)                      # </a:t>
            </a:r>
            <a:r>
              <a:rPr lang="zh-CN" altLang="en-US" sz="14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报错！！！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是内部变量，无法外部访问</a:t>
            </a:r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3535553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4">
            <a:extLst>
              <a:ext uri="{FF2B5EF4-FFF2-40B4-BE49-F238E27FC236}">
                <a16:creationId xmlns:a16="http://schemas.microsoft.com/office/drawing/2014/main" id="{E70070A4-FF89-423B-B6EC-3F2BF3D3CCA5}"/>
              </a:ext>
            </a:extLst>
          </p:cNvPr>
          <p:cNvSpPr txBox="1">
            <a:spLocks/>
          </p:cNvSpPr>
          <p:nvPr/>
        </p:nvSpPr>
        <p:spPr>
          <a:xfrm>
            <a:off x="457200" y="202332"/>
            <a:ext cx="1522512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08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函数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47307B8-CAE4-40C5-A097-23B8D4256983}"/>
              </a:ext>
            </a:extLst>
          </p:cNvPr>
          <p:cNvSpPr txBox="1"/>
          <p:nvPr/>
        </p:nvSpPr>
        <p:spPr>
          <a:xfrm>
            <a:off x="683568" y="771550"/>
            <a:ext cx="7776864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zh-CN" altLang="en-US" sz="14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、全局变量：定义在函数</a:t>
            </a:r>
            <a:r>
              <a:rPr lang="zh-CN" altLang="en-US" sz="1400" b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外部</a:t>
            </a:r>
            <a:r>
              <a:rPr lang="zh-CN" altLang="en-US" sz="14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的变量，即只在函数</a:t>
            </a:r>
            <a:r>
              <a:rPr lang="zh-CN" altLang="en-US" sz="1400" b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内部和外部</a:t>
            </a:r>
            <a:r>
              <a:rPr lang="zh-CN" altLang="en-US" sz="14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都生效。</a:t>
            </a:r>
            <a:endParaRPr lang="en-US" altLang="zh-CN" sz="1400" b="1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 = 520</a:t>
            </a:r>
          </a:p>
          <a:p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def 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函数名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 )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：</a:t>
            </a:r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print(a)	</a:t>
            </a:r>
          </a:p>
          <a:p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函数名（）                  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# 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调用函数</a:t>
            </a:r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print(a)</a:t>
            </a:r>
          </a:p>
        </p:txBody>
      </p:sp>
    </p:spTree>
    <p:extLst>
      <p:ext uri="{BB962C8B-B14F-4D97-AF65-F5344CB8AC3E}">
        <p14:creationId xmlns:p14="http://schemas.microsoft.com/office/powerpoint/2010/main" val="119026805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4">
            <a:extLst>
              <a:ext uri="{FF2B5EF4-FFF2-40B4-BE49-F238E27FC236}">
                <a16:creationId xmlns:a16="http://schemas.microsoft.com/office/drawing/2014/main" id="{BE006C5C-1DA3-46A6-9BF8-29E5BA2A289F}"/>
              </a:ext>
            </a:extLst>
          </p:cNvPr>
          <p:cNvSpPr txBox="1">
            <a:spLocks/>
          </p:cNvSpPr>
          <p:nvPr/>
        </p:nvSpPr>
        <p:spPr>
          <a:xfrm>
            <a:off x="457200" y="202332"/>
            <a:ext cx="1522512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08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函数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298A9A9-BA09-4BC1-A0FD-EA6620104106}"/>
              </a:ext>
            </a:extLst>
          </p:cNvPr>
          <p:cNvSpPr txBox="1"/>
          <p:nvPr/>
        </p:nvSpPr>
        <p:spPr>
          <a:xfrm>
            <a:off x="683568" y="771550"/>
            <a:ext cx="7776864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  <a:r>
              <a:rPr lang="zh-CN" altLang="en-US" sz="14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、在函数内部修改全局变量</a:t>
            </a:r>
            <a:r>
              <a:rPr lang="zh-CN" altLang="en-US" sz="14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   （ </a:t>
            </a:r>
            <a:r>
              <a:rPr lang="en-US" altLang="zh-CN" sz="1400" b="1">
                <a:solidFill>
                  <a:schemeClr val="accent3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global</a:t>
            </a:r>
            <a:r>
              <a:rPr lang="en-US" altLang="zh-CN" sz="14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 </a:t>
            </a:r>
            <a:r>
              <a:rPr lang="zh-CN" altLang="en-US" sz="14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）</a:t>
            </a:r>
            <a:endParaRPr lang="en-US" altLang="zh-CN" sz="1400" b="1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400" b="1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sz="14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切记：不要轻易修改全局变量，除非万不得已！！！</a:t>
            </a:r>
            <a:endParaRPr lang="en-US" altLang="zh-CN" sz="1400" b="1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400" b="1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 = 520</a:t>
            </a:r>
          </a:p>
          <a:p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def 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函数名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 )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：</a:t>
            </a:r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</a:t>
            </a:r>
            <a:r>
              <a:rPr lang="en-US" altLang="zh-CN" sz="1400" b="1">
                <a:solidFill>
                  <a:schemeClr val="accent3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global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            # 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声明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为全局变量</a:t>
            </a:r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a = 1314           # 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对变量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重新赋值</a:t>
            </a:r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print(a)	</a:t>
            </a:r>
          </a:p>
          <a:p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函数名（）                  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# 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调用函数</a:t>
            </a:r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9321345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4">
            <a:extLst>
              <a:ext uri="{FF2B5EF4-FFF2-40B4-BE49-F238E27FC236}">
                <a16:creationId xmlns:a16="http://schemas.microsoft.com/office/drawing/2014/main" id="{76989C8B-D4C5-43B4-BFC2-C4E5388C358C}"/>
              </a:ext>
            </a:extLst>
          </p:cNvPr>
          <p:cNvSpPr txBox="1">
            <a:spLocks/>
          </p:cNvSpPr>
          <p:nvPr/>
        </p:nvSpPr>
        <p:spPr>
          <a:xfrm>
            <a:off x="457200" y="202332"/>
            <a:ext cx="1522512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08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函数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D189B16-4EFD-4564-8567-F89C8A971729}"/>
              </a:ext>
            </a:extLst>
          </p:cNvPr>
          <p:cNvSpPr txBox="1"/>
          <p:nvPr/>
        </p:nvSpPr>
        <p:spPr>
          <a:xfrm>
            <a:off x="683568" y="771550"/>
            <a:ext cx="7776864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多函数程序执行流程：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一般在实际开发过程中，一个程序往往由多个函数组成，并且多个函数共享某些数据。</a:t>
            </a:r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400" b="1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多函数共用全局变量的流程：</a:t>
            </a:r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、声明全局变量</a:t>
            </a:r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、定义两个函数</a:t>
            </a:r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、函数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修改全局变量，函数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访问全局变量</a:t>
            </a:r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、先调用函数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（函数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修改了全局变量），再调用函数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时就可以使用修改后的全局变量了</a:t>
            </a:r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6949414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4">
            <a:extLst>
              <a:ext uri="{FF2B5EF4-FFF2-40B4-BE49-F238E27FC236}">
                <a16:creationId xmlns:a16="http://schemas.microsoft.com/office/drawing/2014/main" id="{31F16E78-8DE4-4714-B4ED-5D0C67478872}"/>
              </a:ext>
            </a:extLst>
          </p:cNvPr>
          <p:cNvSpPr txBox="1">
            <a:spLocks/>
          </p:cNvSpPr>
          <p:nvPr/>
        </p:nvSpPr>
        <p:spPr>
          <a:xfrm>
            <a:off x="457200" y="202332"/>
            <a:ext cx="1380506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08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函数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A1C17D8-6F3F-411D-8B0C-D75E7FB4F207}"/>
              </a:ext>
            </a:extLst>
          </p:cNvPr>
          <p:cNvSpPr txBox="1"/>
          <p:nvPr/>
        </p:nvSpPr>
        <p:spPr>
          <a:xfrm>
            <a:off x="683568" y="627534"/>
            <a:ext cx="6768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>
                <a:solidFill>
                  <a:srgbClr val="FFFF00"/>
                </a:solidFill>
              </a:rPr>
              <a:t>函数返回值： </a:t>
            </a:r>
            <a:r>
              <a:rPr lang="en-US" altLang="zh-CN" sz="1400" b="1">
                <a:solidFill>
                  <a:srgbClr val="FFFF00"/>
                </a:solidFill>
              </a:rPr>
              <a:t>return                      </a:t>
            </a:r>
            <a:r>
              <a:rPr lang="zh-CN" altLang="zh-CN" b="1">
                <a:solidFill>
                  <a:srgbClr val="00B0F0"/>
                </a:solidFill>
              </a:rPr>
              <a:t>遇到</a:t>
            </a:r>
            <a:r>
              <a:rPr lang="en-US" altLang="zh-CN" b="1">
                <a:solidFill>
                  <a:srgbClr val="00B0F0"/>
                </a:solidFill>
              </a:rPr>
              <a:t>return</a:t>
            </a:r>
            <a:r>
              <a:rPr lang="zh-CN" altLang="zh-CN" b="1">
                <a:solidFill>
                  <a:srgbClr val="00B0F0"/>
                </a:solidFill>
              </a:rPr>
              <a:t>退出当前函数</a:t>
            </a:r>
            <a:endParaRPr lang="zh-CN" altLang="en-US" sz="1400" b="1" dirty="0">
              <a:solidFill>
                <a:srgbClr val="00B0F0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D138DB5-7F29-4CF3-A7B9-22A19D1FE541}"/>
              </a:ext>
            </a:extLst>
          </p:cNvPr>
          <p:cNvSpPr txBox="1"/>
          <p:nvPr/>
        </p:nvSpPr>
        <p:spPr>
          <a:xfrm>
            <a:off x="899592" y="1419622"/>
            <a:ext cx="2736304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>
                <a:solidFill>
                  <a:srgbClr val="00B050"/>
                </a:solidFill>
              </a:rPr>
              <a:t>def </a:t>
            </a:r>
            <a:r>
              <a:rPr lang="zh-CN" altLang="en-US" sz="1400" b="1">
                <a:solidFill>
                  <a:srgbClr val="00B050"/>
                </a:solidFill>
              </a:rPr>
              <a:t>函数名</a:t>
            </a:r>
            <a:r>
              <a:rPr lang="en-US" altLang="zh-CN" sz="1400" b="1">
                <a:solidFill>
                  <a:srgbClr val="00B050"/>
                </a:solidFill>
              </a:rPr>
              <a:t>(a,b) </a:t>
            </a:r>
          </a:p>
          <a:p>
            <a:r>
              <a:rPr lang="en-US" altLang="zh-CN" sz="1400" b="1">
                <a:solidFill>
                  <a:srgbClr val="00B050"/>
                </a:solidFill>
              </a:rPr>
              <a:t>        </a:t>
            </a:r>
          </a:p>
          <a:p>
            <a:r>
              <a:rPr lang="en-US" altLang="zh-CN" sz="1400" b="1">
                <a:solidFill>
                  <a:srgbClr val="00B050"/>
                </a:solidFill>
              </a:rPr>
              <a:t>        </a:t>
            </a:r>
            <a:r>
              <a:rPr lang="en-US" altLang="zh-CN" sz="1400" b="1">
                <a:solidFill>
                  <a:srgbClr val="FFFF00"/>
                </a:solidFill>
              </a:rPr>
              <a:t>return</a:t>
            </a:r>
            <a:r>
              <a:rPr lang="en-US" altLang="zh-CN" sz="1400" b="1">
                <a:solidFill>
                  <a:srgbClr val="00B050"/>
                </a:solidFill>
              </a:rPr>
              <a:t>  a + b</a:t>
            </a:r>
          </a:p>
          <a:p>
            <a:endParaRPr lang="en-US" altLang="zh-CN" sz="1400" b="1">
              <a:solidFill>
                <a:srgbClr val="00B050"/>
              </a:solidFill>
            </a:endParaRPr>
          </a:p>
          <a:p>
            <a:r>
              <a:rPr lang="zh-CN" altLang="en-US" sz="1400" b="1">
                <a:solidFill>
                  <a:schemeClr val="bg1"/>
                </a:solidFill>
              </a:rPr>
              <a:t>变量名 </a:t>
            </a:r>
            <a:r>
              <a:rPr lang="en-US" altLang="zh-CN" sz="1400" b="1">
                <a:solidFill>
                  <a:schemeClr val="bg1"/>
                </a:solidFill>
              </a:rPr>
              <a:t>= </a:t>
            </a:r>
            <a:r>
              <a:rPr lang="zh-CN" altLang="en-US" sz="1400" b="1">
                <a:solidFill>
                  <a:schemeClr val="bg1"/>
                </a:solidFill>
              </a:rPr>
              <a:t>函数名（</a:t>
            </a:r>
            <a:r>
              <a:rPr lang="en-US" altLang="zh-CN" sz="1400" b="1">
                <a:solidFill>
                  <a:schemeClr val="bg1"/>
                </a:solidFill>
              </a:rPr>
              <a:t>520</a:t>
            </a:r>
            <a:r>
              <a:rPr lang="zh-CN" altLang="en-US" sz="1400" b="1">
                <a:solidFill>
                  <a:schemeClr val="bg1"/>
                </a:solidFill>
              </a:rPr>
              <a:t>，</a:t>
            </a:r>
            <a:r>
              <a:rPr lang="en-US" altLang="zh-CN" sz="1400" b="1">
                <a:solidFill>
                  <a:schemeClr val="bg1"/>
                </a:solidFill>
              </a:rPr>
              <a:t>1314</a:t>
            </a:r>
            <a:r>
              <a:rPr lang="zh-CN" altLang="en-US" sz="1400" b="1">
                <a:solidFill>
                  <a:schemeClr val="bg1"/>
                </a:solidFill>
              </a:rPr>
              <a:t>）</a:t>
            </a:r>
            <a:endParaRPr lang="en-US" altLang="zh-CN" sz="1400" b="1">
              <a:solidFill>
                <a:schemeClr val="bg1"/>
              </a:solidFill>
            </a:endParaRPr>
          </a:p>
          <a:p>
            <a:endParaRPr lang="en-US" altLang="zh-CN" sz="1400" b="1">
              <a:solidFill>
                <a:schemeClr val="bg1"/>
              </a:solidFill>
            </a:endParaRPr>
          </a:p>
          <a:p>
            <a:r>
              <a:rPr lang="en-US" altLang="zh-CN" sz="1400" b="1">
                <a:solidFill>
                  <a:schemeClr val="bg1"/>
                </a:solidFill>
              </a:rPr>
              <a:t>print(</a:t>
            </a:r>
            <a:r>
              <a:rPr lang="zh-CN" altLang="en-US" sz="1400" b="1">
                <a:solidFill>
                  <a:schemeClr val="bg1"/>
                </a:solidFill>
              </a:rPr>
              <a:t>变量名</a:t>
            </a:r>
            <a:r>
              <a:rPr lang="en-US" altLang="zh-CN" sz="1400" b="1">
                <a:solidFill>
                  <a:schemeClr val="bg1"/>
                </a:solidFill>
              </a:rPr>
              <a:t>)</a:t>
            </a:r>
            <a:endParaRPr lang="en-US" altLang="zh-CN" sz="1400" b="1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176968A-9949-4711-B2D8-F4B30C9C9280}"/>
              </a:ext>
            </a:extLst>
          </p:cNvPr>
          <p:cNvSpPr txBox="1"/>
          <p:nvPr/>
        </p:nvSpPr>
        <p:spPr>
          <a:xfrm>
            <a:off x="3664496" y="1429544"/>
            <a:ext cx="465192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>
                <a:solidFill>
                  <a:schemeClr val="bg1"/>
                </a:solidFill>
              </a:rPr>
              <a:t># </a:t>
            </a:r>
            <a:r>
              <a:rPr lang="zh-CN" altLang="en-US" sz="1400" b="1">
                <a:solidFill>
                  <a:schemeClr val="bg1"/>
                </a:solidFill>
              </a:rPr>
              <a:t>定义函数，设两个形参，</a:t>
            </a:r>
            <a:r>
              <a:rPr lang="en-US" altLang="zh-CN" sz="1400" b="1">
                <a:solidFill>
                  <a:schemeClr val="bg1"/>
                </a:solidFill>
              </a:rPr>
              <a:t>a</a:t>
            </a:r>
            <a:r>
              <a:rPr lang="zh-CN" altLang="en-US" sz="1400" b="1">
                <a:solidFill>
                  <a:schemeClr val="bg1"/>
                </a:solidFill>
              </a:rPr>
              <a:t>和</a:t>
            </a:r>
            <a:r>
              <a:rPr lang="en-US" altLang="zh-CN" sz="1400" b="1">
                <a:solidFill>
                  <a:schemeClr val="bg1"/>
                </a:solidFill>
              </a:rPr>
              <a:t>b</a:t>
            </a:r>
          </a:p>
          <a:p>
            <a:endParaRPr lang="en-US" altLang="zh-CN" sz="1400" b="1">
              <a:solidFill>
                <a:schemeClr val="bg1"/>
              </a:solidFill>
            </a:endParaRPr>
          </a:p>
          <a:p>
            <a:r>
              <a:rPr lang="en-US" altLang="zh-CN" sz="1400" b="1">
                <a:solidFill>
                  <a:schemeClr val="bg1"/>
                </a:solidFill>
              </a:rPr>
              <a:t># return </a:t>
            </a:r>
            <a:r>
              <a:rPr lang="zh-CN" altLang="en-US" sz="1400" b="1">
                <a:solidFill>
                  <a:schemeClr val="bg1"/>
                </a:solidFill>
              </a:rPr>
              <a:t>返回</a:t>
            </a:r>
            <a:r>
              <a:rPr lang="en-US" altLang="zh-CN" sz="1400" b="1">
                <a:solidFill>
                  <a:schemeClr val="bg1"/>
                </a:solidFill>
              </a:rPr>
              <a:t>a+b</a:t>
            </a:r>
            <a:r>
              <a:rPr lang="zh-CN" altLang="en-US" sz="1400" b="1">
                <a:solidFill>
                  <a:schemeClr val="bg1"/>
                </a:solidFill>
              </a:rPr>
              <a:t>的值，退出当前函数</a:t>
            </a:r>
            <a:endParaRPr lang="en-US" altLang="zh-CN" sz="1400" b="1">
              <a:solidFill>
                <a:schemeClr val="bg1"/>
              </a:solidFill>
            </a:endParaRPr>
          </a:p>
          <a:p>
            <a:endParaRPr lang="en-US" altLang="zh-CN" sz="1400" b="1">
              <a:solidFill>
                <a:schemeClr val="bg1"/>
              </a:solidFill>
            </a:endParaRPr>
          </a:p>
          <a:p>
            <a:r>
              <a:rPr lang="en-US" altLang="zh-CN" sz="1400" b="1">
                <a:solidFill>
                  <a:schemeClr val="bg1"/>
                </a:solidFill>
              </a:rPr>
              <a:t> # </a:t>
            </a:r>
            <a:r>
              <a:rPr lang="zh-CN" altLang="en-US" sz="1400" b="1">
                <a:solidFill>
                  <a:schemeClr val="bg1"/>
                </a:solidFill>
              </a:rPr>
              <a:t>用变量名保存函数的返回值</a:t>
            </a:r>
            <a:endParaRPr lang="en-US" altLang="zh-CN" sz="1400" b="1">
              <a:solidFill>
                <a:schemeClr val="bg1"/>
              </a:solidFill>
            </a:endParaRPr>
          </a:p>
          <a:p>
            <a:endParaRPr lang="en-US" altLang="zh-CN" sz="1400" b="1">
              <a:solidFill>
                <a:schemeClr val="bg1"/>
              </a:solidFill>
            </a:endParaRPr>
          </a:p>
          <a:p>
            <a:r>
              <a:rPr lang="en-US" altLang="zh-CN" sz="1400" b="1">
                <a:solidFill>
                  <a:schemeClr val="bg1"/>
                </a:solidFill>
              </a:rPr>
              <a:t># </a:t>
            </a:r>
            <a:r>
              <a:rPr lang="zh-CN" altLang="en-US" sz="1400" b="1">
                <a:solidFill>
                  <a:schemeClr val="bg1"/>
                </a:solidFill>
              </a:rPr>
              <a:t>打印变量名</a:t>
            </a:r>
            <a:endParaRPr lang="en-US" altLang="zh-CN" sz="1400" b="1">
              <a:solidFill>
                <a:schemeClr val="bg1"/>
              </a:solidFill>
            </a:endParaRPr>
          </a:p>
        </p:txBody>
      </p:sp>
      <p:cxnSp>
        <p:nvCxnSpPr>
          <p:cNvPr id="8" name="连接符: 曲线 7">
            <a:extLst>
              <a:ext uri="{FF2B5EF4-FFF2-40B4-BE49-F238E27FC236}">
                <a16:creationId xmlns:a16="http://schemas.microsoft.com/office/drawing/2014/main" id="{E94812F0-030A-4266-B04B-BB6A39F685D9}"/>
              </a:ext>
            </a:extLst>
          </p:cNvPr>
          <p:cNvCxnSpPr>
            <a:cxnSpLocks/>
          </p:cNvCxnSpPr>
          <p:nvPr/>
        </p:nvCxnSpPr>
        <p:spPr>
          <a:xfrm rot="5400000">
            <a:off x="138336" y="2314550"/>
            <a:ext cx="1368152" cy="730424"/>
          </a:xfrm>
          <a:prstGeom prst="curvedConnector3">
            <a:avLst>
              <a:gd name="adj1" fmla="val -12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56E4368D-3138-4AFA-B4B8-62AA5455BFE6}"/>
              </a:ext>
            </a:extLst>
          </p:cNvPr>
          <p:cNvSpPr txBox="1"/>
          <p:nvPr/>
        </p:nvSpPr>
        <p:spPr>
          <a:xfrm>
            <a:off x="179512" y="3651870"/>
            <a:ext cx="31683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>
                <a:solidFill>
                  <a:schemeClr val="bg1"/>
                </a:solidFill>
              </a:rPr>
              <a:t>如果这里有多条</a:t>
            </a:r>
            <a:r>
              <a:rPr lang="en-US" altLang="zh-CN" sz="1200" b="1">
                <a:solidFill>
                  <a:schemeClr val="bg1"/>
                </a:solidFill>
              </a:rPr>
              <a:t>return</a:t>
            </a:r>
            <a:r>
              <a:rPr lang="zh-CN" altLang="en-US" sz="1200" b="1">
                <a:solidFill>
                  <a:schemeClr val="bg1"/>
                </a:solidFill>
              </a:rPr>
              <a:t>语句只执行第</a:t>
            </a:r>
            <a:r>
              <a:rPr lang="en-US" altLang="zh-CN" sz="1200" b="1">
                <a:solidFill>
                  <a:schemeClr val="bg1"/>
                </a:solidFill>
              </a:rPr>
              <a:t>1</a:t>
            </a:r>
            <a:r>
              <a:rPr lang="zh-CN" altLang="en-US" sz="1200" b="1">
                <a:solidFill>
                  <a:schemeClr val="bg1"/>
                </a:solidFill>
              </a:rPr>
              <a:t>个</a:t>
            </a:r>
            <a:endParaRPr lang="zh-CN" altLang="en-US" sz="1200" b="1" dirty="0">
              <a:solidFill>
                <a:schemeClr val="bg1"/>
              </a:solidFill>
            </a:endParaRPr>
          </a:p>
        </p:txBody>
      </p:sp>
      <p:cxnSp>
        <p:nvCxnSpPr>
          <p:cNvPr id="15" name="连接符: 曲线 14">
            <a:extLst>
              <a:ext uri="{FF2B5EF4-FFF2-40B4-BE49-F238E27FC236}">
                <a16:creationId xmlns:a16="http://schemas.microsoft.com/office/drawing/2014/main" id="{CC20368F-072D-47AC-BC2C-A6A30B4A6C74}"/>
              </a:ext>
            </a:extLst>
          </p:cNvPr>
          <p:cNvCxnSpPr/>
          <p:nvPr/>
        </p:nvCxnSpPr>
        <p:spPr>
          <a:xfrm rot="5400000" flipH="1" flipV="1">
            <a:off x="2019139" y="810977"/>
            <a:ext cx="1721346" cy="504056"/>
          </a:xfrm>
          <a:prstGeom prst="curvedConnector3">
            <a:avLst>
              <a:gd name="adj1" fmla="val 9980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0468D4DA-5FD2-4AFF-A496-B556BD12EF23}"/>
              </a:ext>
            </a:extLst>
          </p:cNvPr>
          <p:cNvSpPr txBox="1"/>
          <p:nvPr/>
        </p:nvSpPr>
        <p:spPr>
          <a:xfrm>
            <a:off x="3203848" y="94610"/>
            <a:ext cx="46519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>
                <a:solidFill>
                  <a:schemeClr val="bg1"/>
                </a:solidFill>
              </a:rPr>
              <a:t>多个返回值写成 </a:t>
            </a:r>
            <a:r>
              <a:rPr lang="en-US" altLang="zh-CN" sz="1200" b="1">
                <a:solidFill>
                  <a:schemeClr val="bg1"/>
                </a:solidFill>
              </a:rPr>
              <a:t>return a,b    </a:t>
            </a:r>
            <a:r>
              <a:rPr lang="zh-CN" altLang="en-US" sz="1200" b="1">
                <a:solidFill>
                  <a:schemeClr val="bg1"/>
                </a:solidFill>
              </a:rPr>
              <a:t>返回是一个元组（</a:t>
            </a:r>
            <a:r>
              <a:rPr lang="en-US" altLang="zh-CN" sz="1200" b="1">
                <a:solidFill>
                  <a:schemeClr val="bg1"/>
                </a:solidFill>
              </a:rPr>
              <a:t>a,b</a:t>
            </a:r>
            <a:r>
              <a:rPr lang="zh-CN" altLang="en-US" sz="1200" b="1">
                <a:solidFill>
                  <a:schemeClr val="bg1"/>
                </a:solidFill>
              </a:rPr>
              <a:t>）</a:t>
            </a:r>
            <a:endParaRPr lang="en-US" altLang="zh-CN" sz="1200" b="1">
              <a:solidFill>
                <a:schemeClr val="bg1"/>
              </a:solidFill>
            </a:endParaRPr>
          </a:p>
          <a:p>
            <a:r>
              <a:rPr lang="en-US" altLang="zh-CN" sz="1200" b="1">
                <a:solidFill>
                  <a:schemeClr val="bg1"/>
                </a:solidFill>
              </a:rPr>
              <a:t>return</a:t>
            </a:r>
            <a:r>
              <a:rPr lang="zh-CN" altLang="en-US" sz="1200" b="1">
                <a:solidFill>
                  <a:schemeClr val="bg1"/>
                </a:solidFill>
              </a:rPr>
              <a:t>后面可以连接列表，元组或字典，也能返回多个返回值。</a:t>
            </a:r>
            <a:endParaRPr lang="zh-CN" altLang="en-US" sz="1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719957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4">
            <a:extLst>
              <a:ext uri="{FF2B5EF4-FFF2-40B4-BE49-F238E27FC236}">
                <a16:creationId xmlns:a16="http://schemas.microsoft.com/office/drawing/2014/main" id="{76989C8B-D4C5-43B4-BFC2-C4E5388C358C}"/>
              </a:ext>
            </a:extLst>
          </p:cNvPr>
          <p:cNvSpPr txBox="1">
            <a:spLocks/>
          </p:cNvSpPr>
          <p:nvPr/>
        </p:nvSpPr>
        <p:spPr>
          <a:xfrm>
            <a:off x="457200" y="202332"/>
            <a:ext cx="1522512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08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函数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D189B16-4EFD-4564-8567-F89C8A971729}"/>
              </a:ext>
            </a:extLst>
          </p:cNvPr>
          <p:cNvSpPr txBox="1"/>
          <p:nvPr/>
        </p:nvSpPr>
        <p:spPr>
          <a:xfrm>
            <a:off x="683568" y="771550"/>
            <a:ext cx="777686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多函数程序执行流程：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一般在实际开发过程中，一个程序往往由多个函数组成，并且多个函数共享某些数据。</a:t>
            </a:r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400" b="1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多函数返回值做参数传递：</a:t>
            </a:r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、定义函数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，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return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返回一个值</a:t>
            </a:r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、定义带形参的函数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，打印形参</a:t>
            </a:r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、将调用函数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的返回值，赋值给一个变量。例如： </a:t>
            </a:r>
            <a:r>
              <a:rPr lang="zh-CN" altLang="en-US" sz="14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变量名 </a:t>
            </a:r>
            <a:r>
              <a:rPr lang="en-US" altLang="zh-CN" sz="14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= </a:t>
            </a:r>
            <a:r>
              <a:rPr lang="zh-CN" altLang="en-US" sz="14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函数名</a:t>
            </a:r>
            <a:r>
              <a:rPr lang="en-US" altLang="zh-CN" sz="14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1( )</a:t>
            </a:r>
          </a:p>
          <a:p>
            <a:endParaRPr lang="en-US" alt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、调用函数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，用刚才的变量做参数。 例如：</a:t>
            </a:r>
            <a:r>
              <a:rPr lang="zh-CN" altLang="en-US" sz="14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函数名</a:t>
            </a:r>
            <a:r>
              <a:rPr lang="en-US" altLang="zh-CN" sz="14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2(</a:t>
            </a:r>
            <a:r>
              <a:rPr lang="zh-CN" altLang="en-US" sz="14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变量名</a:t>
            </a:r>
            <a:r>
              <a:rPr lang="en-US" altLang="zh-CN" sz="14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01377143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4">
            <a:extLst>
              <a:ext uri="{FF2B5EF4-FFF2-40B4-BE49-F238E27FC236}">
                <a16:creationId xmlns:a16="http://schemas.microsoft.com/office/drawing/2014/main" id="{0A4A7E9E-812C-4057-8853-DF4135D9E3D2}"/>
              </a:ext>
            </a:extLst>
          </p:cNvPr>
          <p:cNvSpPr txBox="1">
            <a:spLocks/>
          </p:cNvSpPr>
          <p:nvPr/>
        </p:nvSpPr>
        <p:spPr>
          <a:xfrm>
            <a:off x="457200" y="202332"/>
            <a:ext cx="1522512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08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函数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2826BEB-CC33-4E63-A1C1-5984512F6A20}"/>
              </a:ext>
            </a:extLst>
          </p:cNvPr>
          <p:cNvSpPr txBox="1"/>
          <p:nvPr/>
        </p:nvSpPr>
        <p:spPr>
          <a:xfrm>
            <a:off x="755576" y="771550"/>
            <a:ext cx="244827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>
                <a:solidFill>
                  <a:schemeClr val="bg1"/>
                </a:solidFill>
              </a:rPr>
              <a:t>元组拆包</a:t>
            </a:r>
            <a:endParaRPr lang="en-US" altLang="zh-CN" sz="1600" b="1">
              <a:solidFill>
                <a:schemeClr val="bg1"/>
              </a:solidFill>
            </a:endParaRPr>
          </a:p>
          <a:p>
            <a:endParaRPr lang="en-US" altLang="zh-CN" sz="1600" b="1">
              <a:solidFill>
                <a:schemeClr val="bg1"/>
              </a:solidFill>
            </a:endParaRPr>
          </a:p>
          <a:p>
            <a:r>
              <a:rPr lang="en-US" altLang="zh-CN" sz="1600" b="1">
                <a:solidFill>
                  <a:schemeClr val="bg1"/>
                </a:solidFill>
              </a:rPr>
              <a:t>def </a:t>
            </a:r>
            <a:r>
              <a:rPr lang="zh-CN" altLang="en-US" sz="1600" b="1">
                <a:solidFill>
                  <a:schemeClr val="bg1"/>
                </a:solidFill>
              </a:rPr>
              <a:t>函数名</a:t>
            </a:r>
            <a:r>
              <a:rPr lang="en-US" altLang="zh-CN" sz="1600" b="1">
                <a:solidFill>
                  <a:schemeClr val="bg1"/>
                </a:solidFill>
              </a:rPr>
              <a:t>():</a:t>
            </a:r>
          </a:p>
          <a:p>
            <a:r>
              <a:rPr lang="en-US" altLang="zh-CN" sz="1600" b="1">
                <a:solidFill>
                  <a:schemeClr val="bg1"/>
                </a:solidFill>
              </a:rPr>
              <a:t>        </a:t>
            </a:r>
            <a:r>
              <a:rPr lang="en-US" altLang="zh-CN" sz="1600" b="1">
                <a:solidFill>
                  <a:srgbClr val="FFFF00"/>
                </a:solidFill>
              </a:rPr>
              <a:t>return</a:t>
            </a:r>
            <a:r>
              <a:rPr lang="en-US" altLang="zh-CN" sz="1600" b="1">
                <a:solidFill>
                  <a:schemeClr val="bg1"/>
                </a:solidFill>
              </a:rPr>
              <a:t> 520,1314</a:t>
            </a:r>
          </a:p>
          <a:p>
            <a:endParaRPr lang="en-US" altLang="zh-CN" sz="1600" b="1">
              <a:solidFill>
                <a:schemeClr val="bg1"/>
              </a:solidFill>
            </a:endParaRPr>
          </a:p>
          <a:p>
            <a:r>
              <a:rPr lang="en-US" altLang="zh-CN" sz="1600" b="1">
                <a:solidFill>
                  <a:schemeClr val="bg1"/>
                </a:solidFill>
              </a:rPr>
              <a:t>a,b = </a:t>
            </a:r>
            <a:r>
              <a:rPr lang="zh-CN" altLang="en-US" sz="1600" b="1">
                <a:solidFill>
                  <a:schemeClr val="bg1"/>
                </a:solidFill>
              </a:rPr>
              <a:t>函数名</a:t>
            </a:r>
            <a:r>
              <a:rPr lang="en-US" altLang="zh-CN" sz="1600" b="1">
                <a:solidFill>
                  <a:schemeClr val="bg1"/>
                </a:solidFill>
              </a:rPr>
              <a:t>()</a:t>
            </a:r>
          </a:p>
          <a:p>
            <a:r>
              <a:rPr lang="en-US" altLang="zh-CN" sz="1600" b="1">
                <a:solidFill>
                  <a:schemeClr val="bg1"/>
                </a:solidFill>
              </a:rPr>
              <a:t>print(a)</a:t>
            </a:r>
          </a:p>
          <a:p>
            <a:r>
              <a:rPr lang="en-US" altLang="zh-CN" sz="1600" b="1">
                <a:solidFill>
                  <a:schemeClr val="bg1"/>
                </a:solidFill>
              </a:rPr>
              <a:t>print(b)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81A7A5C-9C5C-4498-8DD6-B1AF1DE98166}"/>
              </a:ext>
            </a:extLst>
          </p:cNvPr>
          <p:cNvSpPr txBox="1"/>
          <p:nvPr/>
        </p:nvSpPr>
        <p:spPr>
          <a:xfrm>
            <a:off x="3347864" y="781100"/>
            <a:ext cx="5254276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>
                <a:solidFill>
                  <a:schemeClr val="bg1"/>
                </a:solidFill>
              </a:rPr>
              <a:t>字典拆包</a:t>
            </a:r>
            <a:endParaRPr lang="en-US" altLang="zh-CN" sz="1600" b="1">
              <a:solidFill>
                <a:schemeClr val="bg1"/>
              </a:solidFill>
            </a:endParaRPr>
          </a:p>
          <a:p>
            <a:endParaRPr lang="en-US" altLang="zh-CN" sz="1600" b="1">
              <a:solidFill>
                <a:schemeClr val="bg1"/>
              </a:solidFill>
            </a:endParaRPr>
          </a:p>
          <a:p>
            <a:r>
              <a:rPr lang="zh-CN" altLang="en-US" sz="1600" b="1">
                <a:solidFill>
                  <a:schemeClr val="bg1"/>
                </a:solidFill>
              </a:rPr>
              <a:t>字典名</a:t>
            </a:r>
            <a:r>
              <a:rPr lang="en-US" altLang="zh-CN" sz="1600" b="1">
                <a:solidFill>
                  <a:schemeClr val="bg1"/>
                </a:solidFill>
              </a:rPr>
              <a:t>={'</a:t>
            </a:r>
            <a:r>
              <a:rPr lang="zh-CN" altLang="en-US" sz="1600" b="1">
                <a:solidFill>
                  <a:schemeClr val="bg1"/>
                </a:solidFill>
              </a:rPr>
              <a:t>姓名</a:t>
            </a:r>
            <a:r>
              <a:rPr lang="en-US" altLang="zh-CN" sz="1600" b="1">
                <a:solidFill>
                  <a:schemeClr val="bg1"/>
                </a:solidFill>
              </a:rPr>
              <a:t>':'</a:t>
            </a:r>
            <a:r>
              <a:rPr lang="zh-CN" altLang="en-US" sz="1600" b="1">
                <a:solidFill>
                  <a:schemeClr val="bg1"/>
                </a:solidFill>
              </a:rPr>
              <a:t>孙兴华</a:t>
            </a:r>
            <a:r>
              <a:rPr lang="en-US" altLang="zh-CN" sz="1600" b="1">
                <a:solidFill>
                  <a:schemeClr val="bg1"/>
                </a:solidFill>
              </a:rPr>
              <a:t>','</a:t>
            </a:r>
            <a:r>
              <a:rPr lang="zh-CN" altLang="en-US" sz="1600" b="1">
                <a:solidFill>
                  <a:schemeClr val="bg1"/>
                </a:solidFill>
              </a:rPr>
              <a:t>年龄</a:t>
            </a:r>
            <a:r>
              <a:rPr lang="en-US" altLang="zh-CN" sz="1600" b="1">
                <a:solidFill>
                  <a:schemeClr val="bg1"/>
                </a:solidFill>
              </a:rPr>
              <a:t>':20}</a:t>
            </a:r>
          </a:p>
          <a:p>
            <a:endParaRPr lang="en-US" altLang="zh-CN" sz="1600" b="1">
              <a:solidFill>
                <a:schemeClr val="bg1"/>
              </a:solidFill>
            </a:endParaRPr>
          </a:p>
          <a:p>
            <a:r>
              <a:rPr lang="en-US" altLang="zh-CN" sz="1600" b="1">
                <a:solidFill>
                  <a:srgbClr val="00B050"/>
                </a:solidFill>
              </a:rPr>
              <a:t># </a:t>
            </a:r>
            <a:r>
              <a:rPr lang="zh-CN" altLang="en-US" sz="1600" b="1">
                <a:solidFill>
                  <a:srgbClr val="00B050"/>
                </a:solidFill>
              </a:rPr>
              <a:t>对字典拆包取来的是字典的“键”</a:t>
            </a:r>
            <a:endParaRPr lang="en-US" altLang="zh-CN" sz="1600" b="1">
              <a:solidFill>
                <a:srgbClr val="00B050"/>
              </a:solidFill>
            </a:endParaRPr>
          </a:p>
          <a:p>
            <a:r>
              <a:rPr lang="en-US" altLang="zh-CN" sz="1600" b="1">
                <a:solidFill>
                  <a:schemeClr val="bg1"/>
                </a:solidFill>
              </a:rPr>
              <a:t>print(a)   </a:t>
            </a:r>
            <a:r>
              <a:rPr lang="en-US" altLang="zh-CN" sz="1600" b="1">
                <a:solidFill>
                  <a:srgbClr val="00B050"/>
                </a:solidFill>
              </a:rPr>
              <a:t># </a:t>
            </a:r>
            <a:r>
              <a:rPr lang="zh-CN" altLang="en-US" sz="1600" b="1">
                <a:solidFill>
                  <a:srgbClr val="00B050"/>
                </a:solidFill>
              </a:rPr>
              <a:t>姓名</a:t>
            </a:r>
            <a:endParaRPr lang="en-US" altLang="zh-CN" sz="1600" b="1">
              <a:solidFill>
                <a:srgbClr val="00B050"/>
              </a:solidFill>
            </a:endParaRPr>
          </a:p>
          <a:p>
            <a:r>
              <a:rPr lang="en-US" altLang="zh-CN" sz="1600" b="1">
                <a:solidFill>
                  <a:schemeClr val="bg1"/>
                </a:solidFill>
              </a:rPr>
              <a:t>print(b)   </a:t>
            </a:r>
            <a:r>
              <a:rPr lang="en-US" altLang="zh-CN" sz="1600" b="1">
                <a:solidFill>
                  <a:srgbClr val="00B050"/>
                </a:solidFill>
              </a:rPr>
              <a:t># </a:t>
            </a:r>
            <a:r>
              <a:rPr lang="zh-CN" altLang="en-US" sz="1600" b="1">
                <a:solidFill>
                  <a:srgbClr val="00B050"/>
                </a:solidFill>
              </a:rPr>
              <a:t>年龄</a:t>
            </a:r>
            <a:endParaRPr lang="en-US" altLang="zh-CN" sz="1600" b="1">
              <a:solidFill>
                <a:srgbClr val="00B050"/>
              </a:solidFill>
            </a:endParaRPr>
          </a:p>
          <a:p>
            <a:endParaRPr lang="en-US" altLang="zh-CN" sz="1600" b="1">
              <a:solidFill>
                <a:srgbClr val="00B050"/>
              </a:solidFill>
            </a:endParaRPr>
          </a:p>
          <a:p>
            <a:r>
              <a:rPr lang="en-US" altLang="zh-CN" sz="1600" b="1">
                <a:solidFill>
                  <a:schemeClr val="bg1"/>
                </a:solidFill>
              </a:rPr>
              <a:t>print(</a:t>
            </a:r>
            <a:r>
              <a:rPr lang="zh-CN" altLang="en-US" sz="1600" b="1">
                <a:solidFill>
                  <a:schemeClr val="bg1"/>
                </a:solidFill>
              </a:rPr>
              <a:t>字典</a:t>
            </a:r>
            <a:r>
              <a:rPr lang="en-US" altLang="zh-CN" sz="1600" b="1">
                <a:solidFill>
                  <a:schemeClr val="bg1"/>
                </a:solidFill>
              </a:rPr>
              <a:t>[a])    </a:t>
            </a:r>
            <a:r>
              <a:rPr lang="en-US" altLang="zh-CN" sz="1600" b="1">
                <a:solidFill>
                  <a:srgbClr val="00B050"/>
                </a:solidFill>
              </a:rPr>
              <a:t># </a:t>
            </a:r>
            <a:r>
              <a:rPr lang="zh-CN" altLang="en-US" sz="1600" b="1">
                <a:solidFill>
                  <a:srgbClr val="00B050"/>
                </a:solidFill>
              </a:rPr>
              <a:t>孙兴华</a:t>
            </a:r>
            <a:endParaRPr lang="en-US" altLang="zh-CN" sz="1600" b="1">
              <a:solidFill>
                <a:schemeClr val="bg1"/>
              </a:solidFill>
            </a:endParaRPr>
          </a:p>
          <a:p>
            <a:r>
              <a:rPr lang="en-US" altLang="zh-CN" sz="1600" b="1">
                <a:solidFill>
                  <a:schemeClr val="bg1"/>
                </a:solidFill>
              </a:rPr>
              <a:t>print(</a:t>
            </a:r>
            <a:r>
              <a:rPr lang="zh-CN" altLang="en-US" sz="1600" b="1">
                <a:solidFill>
                  <a:schemeClr val="bg1"/>
                </a:solidFill>
              </a:rPr>
              <a:t>字典</a:t>
            </a:r>
            <a:r>
              <a:rPr lang="en-US" altLang="zh-CN" sz="1600" b="1">
                <a:solidFill>
                  <a:schemeClr val="bg1"/>
                </a:solidFill>
              </a:rPr>
              <a:t>[b])    </a:t>
            </a:r>
            <a:r>
              <a:rPr lang="en-US" altLang="zh-CN" sz="1600" b="1">
                <a:solidFill>
                  <a:srgbClr val="00B050"/>
                </a:solidFill>
              </a:rPr>
              <a:t># 20</a:t>
            </a:r>
          </a:p>
          <a:p>
            <a:endParaRPr lang="en-US" altLang="zh-CN" sz="1600" b="1">
              <a:solidFill>
                <a:schemeClr val="bg1"/>
              </a:solidFill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91E0210D-496E-479E-B015-B94F65C56E3C}"/>
              </a:ext>
            </a:extLst>
          </p:cNvPr>
          <p:cNvSpPr/>
          <p:nvPr/>
        </p:nvSpPr>
        <p:spPr>
          <a:xfrm>
            <a:off x="755576" y="771550"/>
            <a:ext cx="2304256" cy="2736304"/>
          </a:xfrm>
          <a:prstGeom prst="rect">
            <a:avLst/>
          </a:prstGeom>
          <a:noFill/>
          <a:ln cap="rnd"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1D94F68-E754-41E4-A3CD-6374B5C7018E}"/>
              </a:ext>
            </a:extLst>
          </p:cNvPr>
          <p:cNvSpPr/>
          <p:nvPr/>
        </p:nvSpPr>
        <p:spPr>
          <a:xfrm>
            <a:off x="3350170" y="781100"/>
            <a:ext cx="5254277" cy="2726754"/>
          </a:xfrm>
          <a:prstGeom prst="rect">
            <a:avLst/>
          </a:prstGeom>
          <a:noFill/>
          <a:ln cap="rnd"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784476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PA-组合 91">
            <a:extLst>
              <a:ext uri="{FF2B5EF4-FFF2-40B4-BE49-F238E27FC236}">
                <a16:creationId xmlns:a16="http://schemas.microsoft.com/office/drawing/2014/main" id="{0DFFC35C-FBC9-4C15-97E5-E73A8D79A093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 rot="920319">
            <a:off x="2838533" y="1622855"/>
            <a:ext cx="3466935" cy="2205774"/>
            <a:chOff x="2731612" y="2070241"/>
            <a:chExt cx="3466935" cy="2205774"/>
          </a:xfrm>
        </p:grpSpPr>
        <p:sp>
          <p:nvSpPr>
            <p:cNvPr id="3" name="PA-ïşļídê">
              <a:extLst>
                <a:ext uri="{FF2B5EF4-FFF2-40B4-BE49-F238E27FC236}">
                  <a16:creationId xmlns:a16="http://schemas.microsoft.com/office/drawing/2014/main" id="{2C9F8A31-A8D5-4D22-B923-8F360897C7DC}"/>
                </a:ext>
              </a:extLst>
            </p:cNvPr>
            <p:cNvSpPr/>
            <p:nvPr>
              <p:custDataLst>
                <p:tags r:id="rId21"/>
              </p:custDataLst>
            </p:nvPr>
          </p:nvSpPr>
          <p:spPr bwMode="auto">
            <a:xfrm>
              <a:off x="2731612" y="2080345"/>
              <a:ext cx="3466935" cy="2195670"/>
            </a:xfrm>
            <a:custGeom>
              <a:avLst/>
              <a:gdLst>
                <a:gd name="T0" fmla="*/ 14 w 1741"/>
                <a:gd name="T1" fmla="*/ 1102 h 1102"/>
                <a:gd name="T2" fmla="*/ 1741 w 1741"/>
                <a:gd name="T3" fmla="*/ 1102 h 1102"/>
                <a:gd name="T4" fmla="*/ 1741 w 1741"/>
                <a:gd name="T5" fmla="*/ 0 h 1102"/>
                <a:gd name="T6" fmla="*/ 0 w 1741"/>
                <a:gd name="T7" fmla="*/ 0 h 1102"/>
                <a:gd name="T8" fmla="*/ 0 w 1741"/>
                <a:gd name="T9" fmla="*/ 1088 h 1102"/>
                <a:gd name="T10" fmla="*/ 14 w 1741"/>
                <a:gd name="T11" fmla="*/ 1102 h 1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41" h="1102">
                  <a:moveTo>
                    <a:pt x="14" y="1102"/>
                  </a:moveTo>
                  <a:cubicBezTo>
                    <a:pt x="1741" y="1102"/>
                    <a:pt x="1741" y="1102"/>
                    <a:pt x="1741" y="1102"/>
                  </a:cubicBezTo>
                  <a:cubicBezTo>
                    <a:pt x="1741" y="0"/>
                    <a:pt x="1741" y="0"/>
                    <a:pt x="174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088"/>
                    <a:pt x="0" y="1088"/>
                    <a:pt x="0" y="1088"/>
                  </a:cubicBezTo>
                  <a:cubicBezTo>
                    <a:pt x="0" y="1096"/>
                    <a:pt x="6" y="1102"/>
                    <a:pt x="14" y="1102"/>
                  </a:cubicBezTo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" name="PA-ïSľíḋe">
              <a:extLst>
                <a:ext uri="{FF2B5EF4-FFF2-40B4-BE49-F238E27FC236}">
                  <a16:creationId xmlns:a16="http://schemas.microsoft.com/office/drawing/2014/main" id="{04375CDE-E1D1-4267-929A-AA13A87E2072}"/>
                </a:ext>
              </a:extLst>
            </p:cNvPr>
            <p:cNvSpPr/>
            <p:nvPr>
              <p:custDataLst>
                <p:tags r:id="rId22"/>
              </p:custDataLst>
            </p:nvPr>
          </p:nvSpPr>
          <p:spPr bwMode="auto">
            <a:xfrm>
              <a:off x="3020383" y="4244022"/>
              <a:ext cx="3146172" cy="0"/>
            </a:xfrm>
            <a:custGeom>
              <a:avLst/>
              <a:gdLst>
                <a:gd name="T0" fmla="*/ 1580 w 1580"/>
                <a:gd name="T1" fmla="*/ 0 w 1580"/>
                <a:gd name="T2" fmla="*/ 1 w 1580"/>
                <a:gd name="T3" fmla="*/ 1580 w 1580"/>
                <a:gd name="T4" fmla="*/ 1580 w 158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580">
                  <a:moveTo>
                    <a:pt x="158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1580" y="0"/>
                    <a:pt x="1580" y="0"/>
                    <a:pt x="1580" y="0"/>
                  </a:cubicBezTo>
                  <a:cubicBezTo>
                    <a:pt x="1580" y="0"/>
                    <a:pt x="1580" y="0"/>
                    <a:pt x="1580" y="0"/>
                  </a:cubicBezTo>
                </a:path>
              </a:pathLst>
            </a:custGeom>
            <a:solidFill>
              <a:srgbClr val="5657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89" name="组合 88">
              <a:extLst>
                <a:ext uri="{FF2B5EF4-FFF2-40B4-BE49-F238E27FC236}">
                  <a16:creationId xmlns:a16="http://schemas.microsoft.com/office/drawing/2014/main" id="{6EA32E37-1307-4F67-90AF-E6C067A6ADA3}"/>
                </a:ext>
              </a:extLst>
            </p:cNvPr>
            <p:cNvGrpSpPr/>
            <p:nvPr/>
          </p:nvGrpSpPr>
          <p:grpSpPr>
            <a:xfrm>
              <a:off x="2731612" y="2070241"/>
              <a:ext cx="3466935" cy="472307"/>
              <a:chOff x="2731612" y="2070241"/>
              <a:chExt cx="3466935" cy="472307"/>
            </a:xfrm>
            <a:effectLst>
              <a:outerShdw blurRad="1905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88" name="PA-矩形 87">
                <a:extLst>
                  <a:ext uri="{FF2B5EF4-FFF2-40B4-BE49-F238E27FC236}">
                    <a16:creationId xmlns:a16="http://schemas.microsoft.com/office/drawing/2014/main" id="{178F119D-72B0-4A4D-B2C2-1920B2971AF9}"/>
                  </a:ext>
                </a:extLst>
              </p:cNvPr>
              <p:cNvSpPr/>
              <p:nvPr>
                <p:custDataLst>
                  <p:tags r:id="rId49"/>
                </p:custDataLst>
              </p:nvPr>
            </p:nvSpPr>
            <p:spPr>
              <a:xfrm>
                <a:off x="2731612" y="2070241"/>
                <a:ext cx="3466935" cy="472307"/>
              </a:xfrm>
              <a:prstGeom prst="rect">
                <a:avLst/>
              </a:prstGeom>
              <a:solidFill>
                <a:schemeClr val="tx1"/>
              </a:solidFill>
              <a:ln cap="rnd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PA-îSľiḋé">
                <a:extLst>
                  <a:ext uri="{FF2B5EF4-FFF2-40B4-BE49-F238E27FC236}">
                    <a16:creationId xmlns:a16="http://schemas.microsoft.com/office/drawing/2014/main" id="{62137727-3CB6-43EC-8DEA-392B95B952B6}"/>
                  </a:ext>
                </a:extLst>
              </p:cNvPr>
              <p:cNvSpPr/>
              <p:nvPr>
                <p:custDataLst>
                  <p:tags r:id="rId50"/>
                </p:custDataLst>
              </p:nvPr>
            </p:nvSpPr>
            <p:spPr bwMode="auto">
              <a:xfrm>
                <a:off x="2899150" y="2098867"/>
                <a:ext cx="748448" cy="420107"/>
              </a:xfrm>
              <a:custGeom>
                <a:avLst/>
                <a:gdLst>
                  <a:gd name="T0" fmla="*/ 487 w 889"/>
                  <a:gd name="T1" fmla="*/ 499 h 499"/>
                  <a:gd name="T2" fmla="*/ 0 w 889"/>
                  <a:gd name="T3" fmla="*/ 499 h 499"/>
                  <a:gd name="T4" fmla="*/ 402 w 889"/>
                  <a:gd name="T5" fmla="*/ 0 h 499"/>
                  <a:gd name="T6" fmla="*/ 889 w 889"/>
                  <a:gd name="T7" fmla="*/ 0 h 499"/>
                  <a:gd name="T8" fmla="*/ 487 w 889"/>
                  <a:gd name="T9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89" h="499">
                    <a:moveTo>
                      <a:pt x="487" y="499"/>
                    </a:moveTo>
                    <a:lnTo>
                      <a:pt x="0" y="499"/>
                    </a:lnTo>
                    <a:lnTo>
                      <a:pt x="402" y="0"/>
                    </a:lnTo>
                    <a:lnTo>
                      <a:pt x="889" y="0"/>
                    </a:lnTo>
                    <a:lnTo>
                      <a:pt x="487" y="49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" name="PA-íṩḷíḍè">
                <a:extLst>
                  <a:ext uri="{FF2B5EF4-FFF2-40B4-BE49-F238E27FC236}">
                    <a16:creationId xmlns:a16="http://schemas.microsoft.com/office/drawing/2014/main" id="{C9767666-64AD-413A-93AE-307FE59B2C5F}"/>
                  </a:ext>
                </a:extLst>
              </p:cNvPr>
              <p:cNvSpPr/>
              <p:nvPr>
                <p:custDataLst>
                  <p:tags r:id="rId51"/>
                </p:custDataLst>
              </p:nvPr>
            </p:nvSpPr>
            <p:spPr bwMode="auto">
              <a:xfrm>
                <a:off x="3695585" y="2098867"/>
                <a:ext cx="729083" cy="420107"/>
              </a:xfrm>
              <a:custGeom>
                <a:avLst/>
                <a:gdLst>
                  <a:gd name="T0" fmla="*/ 485 w 866"/>
                  <a:gd name="T1" fmla="*/ 499 h 499"/>
                  <a:gd name="T2" fmla="*/ 0 w 866"/>
                  <a:gd name="T3" fmla="*/ 499 h 499"/>
                  <a:gd name="T4" fmla="*/ 381 w 866"/>
                  <a:gd name="T5" fmla="*/ 0 h 499"/>
                  <a:gd name="T6" fmla="*/ 866 w 866"/>
                  <a:gd name="T7" fmla="*/ 0 h 499"/>
                  <a:gd name="T8" fmla="*/ 485 w 866"/>
                  <a:gd name="T9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66" h="499">
                    <a:moveTo>
                      <a:pt x="485" y="499"/>
                    </a:moveTo>
                    <a:lnTo>
                      <a:pt x="0" y="499"/>
                    </a:lnTo>
                    <a:lnTo>
                      <a:pt x="381" y="0"/>
                    </a:lnTo>
                    <a:lnTo>
                      <a:pt x="866" y="0"/>
                    </a:lnTo>
                    <a:lnTo>
                      <a:pt x="485" y="49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" name="PA-í$ľiḑe">
                <a:extLst>
                  <a:ext uri="{FF2B5EF4-FFF2-40B4-BE49-F238E27FC236}">
                    <a16:creationId xmlns:a16="http://schemas.microsoft.com/office/drawing/2014/main" id="{FC19DA81-E90B-4C5D-8B48-7FC3A16E13C4}"/>
                  </a:ext>
                </a:extLst>
              </p:cNvPr>
              <p:cNvSpPr/>
              <p:nvPr>
                <p:custDataLst>
                  <p:tags r:id="rId52"/>
                </p:custDataLst>
              </p:nvPr>
            </p:nvSpPr>
            <p:spPr bwMode="auto">
              <a:xfrm>
                <a:off x="4490336" y="2098867"/>
                <a:ext cx="712246" cy="420107"/>
              </a:xfrm>
              <a:custGeom>
                <a:avLst/>
                <a:gdLst>
                  <a:gd name="T0" fmla="*/ 487 w 846"/>
                  <a:gd name="T1" fmla="*/ 499 h 499"/>
                  <a:gd name="T2" fmla="*/ 0 w 846"/>
                  <a:gd name="T3" fmla="*/ 499 h 499"/>
                  <a:gd name="T4" fmla="*/ 359 w 846"/>
                  <a:gd name="T5" fmla="*/ 0 h 499"/>
                  <a:gd name="T6" fmla="*/ 846 w 846"/>
                  <a:gd name="T7" fmla="*/ 0 h 499"/>
                  <a:gd name="T8" fmla="*/ 487 w 846"/>
                  <a:gd name="T9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46" h="499">
                    <a:moveTo>
                      <a:pt x="487" y="499"/>
                    </a:moveTo>
                    <a:lnTo>
                      <a:pt x="0" y="499"/>
                    </a:lnTo>
                    <a:lnTo>
                      <a:pt x="359" y="0"/>
                    </a:lnTo>
                    <a:lnTo>
                      <a:pt x="846" y="0"/>
                    </a:lnTo>
                    <a:lnTo>
                      <a:pt x="487" y="49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" name="PA-ïšļiḍè">
                <a:extLst>
                  <a:ext uri="{FF2B5EF4-FFF2-40B4-BE49-F238E27FC236}">
                    <a16:creationId xmlns:a16="http://schemas.microsoft.com/office/drawing/2014/main" id="{B59986AB-7D05-4366-B6AC-87BF6AF356D8}"/>
                  </a:ext>
                </a:extLst>
              </p:cNvPr>
              <p:cNvSpPr/>
              <p:nvPr>
                <p:custDataLst>
                  <p:tags r:id="rId53"/>
                </p:custDataLst>
              </p:nvPr>
            </p:nvSpPr>
            <p:spPr bwMode="auto">
              <a:xfrm>
                <a:off x="5284246" y="2098867"/>
                <a:ext cx="697091" cy="420107"/>
              </a:xfrm>
              <a:custGeom>
                <a:avLst/>
                <a:gdLst>
                  <a:gd name="T0" fmla="*/ 488 w 828"/>
                  <a:gd name="T1" fmla="*/ 499 h 499"/>
                  <a:gd name="T2" fmla="*/ 0 w 828"/>
                  <a:gd name="T3" fmla="*/ 499 h 499"/>
                  <a:gd name="T4" fmla="*/ 341 w 828"/>
                  <a:gd name="T5" fmla="*/ 0 h 499"/>
                  <a:gd name="T6" fmla="*/ 828 w 828"/>
                  <a:gd name="T7" fmla="*/ 0 h 499"/>
                  <a:gd name="T8" fmla="*/ 488 w 828"/>
                  <a:gd name="T9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8" h="499">
                    <a:moveTo>
                      <a:pt x="488" y="499"/>
                    </a:moveTo>
                    <a:lnTo>
                      <a:pt x="0" y="499"/>
                    </a:lnTo>
                    <a:lnTo>
                      <a:pt x="341" y="0"/>
                    </a:lnTo>
                    <a:lnTo>
                      <a:pt x="828" y="0"/>
                    </a:lnTo>
                    <a:lnTo>
                      <a:pt x="488" y="49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32" name="PA-ï$ļïďé">
              <a:extLst>
                <a:ext uri="{FF2B5EF4-FFF2-40B4-BE49-F238E27FC236}">
                  <a16:creationId xmlns:a16="http://schemas.microsoft.com/office/drawing/2014/main" id="{E25C69D8-1FE6-48DE-B801-A206BE2DC62F}"/>
                </a:ext>
              </a:extLst>
            </p:cNvPr>
            <p:cNvSpPr/>
            <p:nvPr>
              <p:custDataLst>
                <p:tags r:id="rId23"/>
              </p:custDataLst>
            </p:nvPr>
          </p:nvSpPr>
          <p:spPr bwMode="auto">
            <a:xfrm>
              <a:off x="2731612" y="2504661"/>
              <a:ext cx="3466935" cy="0"/>
            </a:xfrm>
            <a:custGeom>
              <a:avLst/>
              <a:gdLst>
                <a:gd name="T0" fmla="*/ 0 w 4118"/>
                <a:gd name="T1" fmla="*/ 4118 w 4118"/>
                <a:gd name="T2" fmla="*/ 0 w 41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4118">
                  <a:moveTo>
                    <a:pt x="0" y="0"/>
                  </a:moveTo>
                  <a:lnTo>
                    <a:pt x="411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" name="PA-îşļïḋé">
              <a:extLst>
                <a:ext uri="{FF2B5EF4-FFF2-40B4-BE49-F238E27FC236}">
                  <a16:creationId xmlns:a16="http://schemas.microsoft.com/office/drawing/2014/main" id="{7A2A5717-1FEB-4BEB-9B28-FF0E4FD3C48E}"/>
                </a:ext>
              </a:extLst>
            </p:cNvPr>
            <p:cNvSpPr/>
            <p:nvPr>
              <p:custDataLst>
                <p:tags r:id="rId24"/>
              </p:custDataLst>
            </p:nvPr>
          </p:nvSpPr>
          <p:spPr bwMode="auto">
            <a:xfrm>
              <a:off x="2731612" y="2504661"/>
              <a:ext cx="3466935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" name="PA-îšľïḋè">
              <a:extLst>
                <a:ext uri="{FF2B5EF4-FFF2-40B4-BE49-F238E27FC236}">
                  <a16:creationId xmlns:a16="http://schemas.microsoft.com/office/drawing/2014/main" id="{D9BA1A78-1E40-4EB9-AAFA-FA750A865453}"/>
                </a:ext>
              </a:extLst>
            </p:cNvPr>
            <p:cNvSpPr/>
            <p:nvPr>
              <p:custDataLst>
                <p:tags r:id="rId25"/>
              </p:custDataLst>
            </p:nvPr>
          </p:nvSpPr>
          <p:spPr bwMode="auto">
            <a:xfrm>
              <a:off x="3008597" y="2939081"/>
              <a:ext cx="2781630" cy="8419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" name="PA-íśľíďè">
              <a:extLst>
                <a:ext uri="{FF2B5EF4-FFF2-40B4-BE49-F238E27FC236}">
                  <a16:creationId xmlns:a16="http://schemas.microsoft.com/office/drawing/2014/main" id="{99FE211B-B921-48AE-80C2-6348317A288E}"/>
                </a:ext>
              </a:extLst>
            </p:cNvPr>
            <p:cNvSpPr/>
            <p:nvPr>
              <p:custDataLst>
                <p:tags r:id="rId26"/>
              </p:custDataLst>
            </p:nvPr>
          </p:nvSpPr>
          <p:spPr bwMode="auto">
            <a:xfrm>
              <a:off x="3008597" y="2939081"/>
              <a:ext cx="2781630" cy="84190"/>
            </a:xfrm>
            <a:custGeom>
              <a:avLst/>
              <a:gdLst>
                <a:gd name="T0" fmla="*/ 0 w 3304"/>
                <a:gd name="T1" fmla="*/ 100 h 100"/>
                <a:gd name="T2" fmla="*/ 3304 w 3304"/>
                <a:gd name="T3" fmla="*/ 100 h 100"/>
                <a:gd name="T4" fmla="*/ 3304 w 3304"/>
                <a:gd name="T5" fmla="*/ 0 h 100"/>
                <a:gd name="T6" fmla="*/ 0 w 3304"/>
                <a:gd name="T7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04" h="100">
                  <a:moveTo>
                    <a:pt x="0" y="100"/>
                  </a:moveTo>
                  <a:lnTo>
                    <a:pt x="3304" y="100"/>
                  </a:lnTo>
                  <a:lnTo>
                    <a:pt x="3304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" name="PA-iS1idé">
              <a:extLst>
                <a:ext uri="{FF2B5EF4-FFF2-40B4-BE49-F238E27FC236}">
                  <a16:creationId xmlns:a16="http://schemas.microsoft.com/office/drawing/2014/main" id="{23A6C298-E377-4A16-A3CF-F737397D81B1}"/>
                </a:ext>
              </a:extLst>
            </p:cNvPr>
            <p:cNvSpPr/>
            <p:nvPr>
              <p:custDataLst>
                <p:tags r:id="rId27"/>
              </p:custDataLst>
            </p:nvPr>
          </p:nvSpPr>
          <p:spPr bwMode="auto">
            <a:xfrm>
              <a:off x="3008597" y="3351611"/>
              <a:ext cx="2781630" cy="8419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" name="PA-iṥḻiḋe">
              <a:extLst>
                <a:ext uri="{FF2B5EF4-FFF2-40B4-BE49-F238E27FC236}">
                  <a16:creationId xmlns:a16="http://schemas.microsoft.com/office/drawing/2014/main" id="{ECBBE917-598E-4E6A-8EE0-F070D761F901}"/>
                </a:ext>
              </a:extLst>
            </p:cNvPr>
            <p:cNvSpPr/>
            <p:nvPr>
              <p:custDataLst>
                <p:tags r:id="rId28"/>
              </p:custDataLst>
            </p:nvPr>
          </p:nvSpPr>
          <p:spPr bwMode="auto">
            <a:xfrm>
              <a:off x="3008597" y="3351611"/>
              <a:ext cx="2781630" cy="841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" name="PA-îšļîḋé">
              <a:extLst>
                <a:ext uri="{FF2B5EF4-FFF2-40B4-BE49-F238E27FC236}">
                  <a16:creationId xmlns:a16="http://schemas.microsoft.com/office/drawing/2014/main" id="{63586F0D-B2A0-4274-A4E2-00E9475A179C}"/>
                </a:ext>
              </a:extLst>
            </p:cNvPr>
            <p:cNvSpPr/>
            <p:nvPr>
              <p:custDataLst>
                <p:tags r:id="rId29"/>
              </p:custDataLst>
            </p:nvPr>
          </p:nvSpPr>
          <p:spPr bwMode="auto">
            <a:xfrm>
              <a:off x="3008597" y="3764141"/>
              <a:ext cx="2781630" cy="8334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" name="PA-iṧḻîḑè">
              <a:extLst>
                <a:ext uri="{FF2B5EF4-FFF2-40B4-BE49-F238E27FC236}">
                  <a16:creationId xmlns:a16="http://schemas.microsoft.com/office/drawing/2014/main" id="{CD9900E8-098C-4E59-8BCF-B3D97A2831F8}"/>
                </a:ext>
              </a:extLst>
            </p:cNvPr>
            <p:cNvSpPr/>
            <p:nvPr>
              <p:custDataLst>
                <p:tags r:id="rId30"/>
              </p:custDataLst>
            </p:nvPr>
          </p:nvSpPr>
          <p:spPr bwMode="auto">
            <a:xfrm>
              <a:off x="3008597" y="3764141"/>
              <a:ext cx="2781630" cy="833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8" name="PA-ïśḻiḋê">
              <a:extLst>
                <a:ext uri="{FF2B5EF4-FFF2-40B4-BE49-F238E27FC236}">
                  <a16:creationId xmlns:a16="http://schemas.microsoft.com/office/drawing/2014/main" id="{7E88255D-9A20-45E1-B07E-EC45433AEBCF}"/>
                </a:ext>
              </a:extLst>
            </p:cNvPr>
            <p:cNvSpPr/>
            <p:nvPr>
              <p:custDataLst>
                <p:tags r:id="rId31"/>
              </p:custDataLst>
            </p:nvPr>
          </p:nvSpPr>
          <p:spPr bwMode="auto">
            <a:xfrm>
              <a:off x="3008597" y="2699981"/>
              <a:ext cx="121233" cy="151541"/>
            </a:xfrm>
            <a:custGeom>
              <a:avLst/>
              <a:gdLst>
                <a:gd name="T0" fmla="*/ 144 w 144"/>
                <a:gd name="T1" fmla="*/ 0 h 180"/>
                <a:gd name="T2" fmla="*/ 144 w 144"/>
                <a:gd name="T3" fmla="*/ 29 h 180"/>
                <a:gd name="T4" fmla="*/ 92 w 144"/>
                <a:gd name="T5" fmla="*/ 29 h 180"/>
                <a:gd name="T6" fmla="*/ 92 w 144"/>
                <a:gd name="T7" fmla="*/ 180 h 180"/>
                <a:gd name="T8" fmla="*/ 54 w 144"/>
                <a:gd name="T9" fmla="*/ 180 h 180"/>
                <a:gd name="T10" fmla="*/ 54 w 144"/>
                <a:gd name="T11" fmla="*/ 29 h 180"/>
                <a:gd name="T12" fmla="*/ 0 w 144"/>
                <a:gd name="T13" fmla="*/ 29 h 180"/>
                <a:gd name="T14" fmla="*/ 0 w 144"/>
                <a:gd name="T15" fmla="*/ 0 h 180"/>
                <a:gd name="T16" fmla="*/ 144 w 144"/>
                <a:gd name="T17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4" h="180">
                  <a:moveTo>
                    <a:pt x="144" y="0"/>
                  </a:moveTo>
                  <a:lnTo>
                    <a:pt x="144" y="29"/>
                  </a:lnTo>
                  <a:lnTo>
                    <a:pt x="92" y="29"/>
                  </a:lnTo>
                  <a:lnTo>
                    <a:pt x="92" y="180"/>
                  </a:lnTo>
                  <a:lnTo>
                    <a:pt x="54" y="180"/>
                  </a:lnTo>
                  <a:lnTo>
                    <a:pt x="54" y="29"/>
                  </a:lnTo>
                  <a:lnTo>
                    <a:pt x="0" y="29"/>
                  </a:lnTo>
                  <a:lnTo>
                    <a:pt x="0" y="0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9" name="PA-işḻïde">
              <a:extLst>
                <a:ext uri="{FF2B5EF4-FFF2-40B4-BE49-F238E27FC236}">
                  <a16:creationId xmlns:a16="http://schemas.microsoft.com/office/drawing/2014/main" id="{B4592087-DCB2-46EA-9734-6FDE126691CF}"/>
                </a:ext>
              </a:extLst>
            </p:cNvPr>
            <p:cNvSpPr/>
            <p:nvPr>
              <p:custDataLst>
                <p:tags r:id="rId32"/>
              </p:custDataLst>
            </p:nvPr>
          </p:nvSpPr>
          <p:spPr bwMode="auto">
            <a:xfrm>
              <a:off x="3148352" y="2699981"/>
              <a:ext cx="31151" cy="15154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0" name="PA-ïṡļidè">
              <a:extLst>
                <a:ext uri="{FF2B5EF4-FFF2-40B4-BE49-F238E27FC236}">
                  <a16:creationId xmlns:a16="http://schemas.microsoft.com/office/drawing/2014/main" id="{3BC15ED1-2347-4100-99AE-1BBBB8774C05}"/>
                </a:ext>
              </a:extLst>
            </p:cNvPr>
            <p:cNvSpPr/>
            <p:nvPr>
              <p:custDataLst>
                <p:tags r:id="rId33"/>
              </p:custDataLst>
            </p:nvPr>
          </p:nvSpPr>
          <p:spPr bwMode="auto">
            <a:xfrm>
              <a:off x="3199707" y="2699981"/>
              <a:ext cx="121233" cy="151541"/>
            </a:xfrm>
            <a:custGeom>
              <a:avLst/>
              <a:gdLst>
                <a:gd name="T0" fmla="*/ 144 w 144"/>
                <a:gd name="T1" fmla="*/ 0 h 180"/>
                <a:gd name="T2" fmla="*/ 144 w 144"/>
                <a:gd name="T3" fmla="*/ 29 h 180"/>
                <a:gd name="T4" fmla="*/ 90 w 144"/>
                <a:gd name="T5" fmla="*/ 29 h 180"/>
                <a:gd name="T6" fmla="*/ 90 w 144"/>
                <a:gd name="T7" fmla="*/ 180 h 180"/>
                <a:gd name="T8" fmla="*/ 52 w 144"/>
                <a:gd name="T9" fmla="*/ 180 h 180"/>
                <a:gd name="T10" fmla="*/ 52 w 144"/>
                <a:gd name="T11" fmla="*/ 29 h 180"/>
                <a:gd name="T12" fmla="*/ 0 w 144"/>
                <a:gd name="T13" fmla="*/ 29 h 180"/>
                <a:gd name="T14" fmla="*/ 0 w 144"/>
                <a:gd name="T15" fmla="*/ 0 h 180"/>
                <a:gd name="T16" fmla="*/ 144 w 144"/>
                <a:gd name="T17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4" h="180">
                  <a:moveTo>
                    <a:pt x="144" y="0"/>
                  </a:moveTo>
                  <a:lnTo>
                    <a:pt x="144" y="29"/>
                  </a:lnTo>
                  <a:lnTo>
                    <a:pt x="90" y="29"/>
                  </a:lnTo>
                  <a:lnTo>
                    <a:pt x="90" y="180"/>
                  </a:lnTo>
                  <a:lnTo>
                    <a:pt x="52" y="180"/>
                  </a:lnTo>
                  <a:lnTo>
                    <a:pt x="52" y="29"/>
                  </a:lnTo>
                  <a:lnTo>
                    <a:pt x="0" y="29"/>
                  </a:lnTo>
                  <a:lnTo>
                    <a:pt x="0" y="0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1" name="PA-íṥḷiḑe">
              <a:extLst>
                <a:ext uri="{FF2B5EF4-FFF2-40B4-BE49-F238E27FC236}">
                  <a16:creationId xmlns:a16="http://schemas.microsoft.com/office/drawing/2014/main" id="{C701E818-F4D5-4A20-99E8-34D87EFFD904}"/>
                </a:ext>
              </a:extLst>
            </p:cNvPr>
            <p:cNvSpPr/>
            <p:nvPr>
              <p:custDataLst>
                <p:tags r:id="rId34"/>
              </p:custDataLst>
            </p:nvPr>
          </p:nvSpPr>
          <p:spPr bwMode="auto">
            <a:xfrm>
              <a:off x="3339462" y="2699981"/>
              <a:ext cx="90925" cy="151541"/>
            </a:xfrm>
            <a:custGeom>
              <a:avLst/>
              <a:gdLst>
                <a:gd name="T0" fmla="*/ 37 w 108"/>
                <a:gd name="T1" fmla="*/ 149 h 180"/>
                <a:gd name="T2" fmla="*/ 108 w 108"/>
                <a:gd name="T3" fmla="*/ 149 h 180"/>
                <a:gd name="T4" fmla="*/ 108 w 108"/>
                <a:gd name="T5" fmla="*/ 180 h 180"/>
                <a:gd name="T6" fmla="*/ 0 w 108"/>
                <a:gd name="T7" fmla="*/ 180 h 180"/>
                <a:gd name="T8" fmla="*/ 0 w 108"/>
                <a:gd name="T9" fmla="*/ 0 h 180"/>
                <a:gd name="T10" fmla="*/ 37 w 108"/>
                <a:gd name="T11" fmla="*/ 0 h 180"/>
                <a:gd name="T12" fmla="*/ 37 w 108"/>
                <a:gd name="T13" fmla="*/ 149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" h="180">
                  <a:moveTo>
                    <a:pt x="37" y="149"/>
                  </a:moveTo>
                  <a:lnTo>
                    <a:pt x="108" y="149"/>
                  </a:lnTo>
                  <a:lnTo>
                    <a:pt x="108" y="180"/>
                  </a:lnTo>
                  <a:lnTo>
                    <a:pt x="0" y="180"/>
                  </a:lnTo>
                  <a:lnTo>
                    <a:pt x="0" y="0"/>
                  </a:lnTo>
                  <a:lnTo>
                    <a:pt x="37" y="0"/>
                  </a:lnTo>
                  <a:lnTo>
                    <a:pt x="37" y="1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2" name="PA-ï$ḷídê">
              <a:extLst>
                <a:ext uri="{FF2B5EF4-FFF2-40B4-BE49-F238E27FC236}">
                  <a16:creationId xmlns:a16="http://schemas.microsoft.com/office/drawing/2014/main" id="{C327BDAA-640B-4BE7-82C9-FD84E6A0EAD6}"/>
                </a:ext>
              </a:extLst>
            </p:cNvPr>
            <p:cNvSpPr/>
            <p:nvPr>
              <p:custDataLst>
                <p:tags r:id="rId35"/>
              </p:custDataLst>
            </p:nvPr>
          </p:nvSpPr>
          <p:spPr bwMode="auto">
            <a:xfrm>
              <a:off x="3448909" y="2699981"/>
              <a:ext cx="97661" cy="151541"/>
            </a:xfrm>
            <a:custGeom>
              <a:avLst/>
              <a:gdLst>
                <a:gd name="T0" fmla="*/ 116 w 116"/>
                <a:gd name="T1" fmla="*/ 0 h 180"/>
                <a:gd name="T2" fmla="*/ 116 w 116"/>
                <a:gd name="T3" fmla="*/ 29 h 180"/>
                <a:gd name="T4" fmla="*/ 38 w 116"/>
                <a:gd name="T5" fmla="*/ 29 h 180"/>
                <a:gd name="T6" fmla="*/ 38 w 116"/>
                <a:gd name="T7" fmla="*/ 76 h 180"/>
                <a:gd name="T8" fmla="*/ 99 w 116"/>
                <a:gd name="T9" fmla="*/ 76 h 180"/>
                <a:gd name="T10" fmla="*/ 99 w 116"/>
                <a:gd name="T11" fmla="*/ 104 h 180"/>
                <a:gd name="T12" fmla="*/ 38 w 116"/>
                <a:gd name="T13" fmla="*/ 104 h 180"/>
                <a:gd name="T14" fmla="*/ 38 w 116"/>
                <a:gd name="T15" fmla="*/ 152 h 180"/>
                <a:gd name="T16" fmla="*/ 116 w 116"/>
                <a:gd name="T17" fmla="*/ 152 h 180"/>
                <a:gd name="T18" fmla="*/ 116 w 116"/>
                <a:gd name="T19" fmla="*/ 180 h 180"/>
                <a:gd name="T20" fmla="*/ 0 w 116"/>
                <a:gd name="T21" fmla="*/ 180 h 180"/>
                <a:gd name="T22" fmla="*/ 0 w 116"/>
                <a:gd name="T23" fmla="*/ 0 h 180"/>
                <a:gd name="T24" fmla="*/ 116 w 116"/>
                <a:gd name="T25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6" h="180">
                  <a:moveTo>
                    <a:pt x="116" y="0"/>
                  </a:moveTo>
                  <a:lnTo>
                    <a:pt x="116" y="29"/>
                  </a:lnTo>
                  <a:lnTo>
                    <a:pt x="38" y="29"/>
                  </a:lnTo>
                  <a:lnTo>
                    <a:pt x="38" y="76"/>
                  </a:lnTo>
                  <a:lnTo>
                    <a:pt x="99" y="76"/>
                  </a:lnTo>
                  <a:lnTo>
                    <a:pt x="99" y="104"/>
                  </a:lnTo>
                  <a:lnTo>
                    <a:pt x="38" y="104"/>
                  </a:lnTo>
                  <a:lnTo>
                    <a:pt x="38" y="152"/>
                  </a:lnTo>
                  <a:lnTo>
                    <a:pt x="116" y="152"/>
                  </a:lnTo>
                  <a:lnTo>
                    <a:pt x="116" y="180"/>
                  </a:lnTo>
                  <a:lnTo>
                    <a:pt x="0" y="180"/>
                  </a:lnTo>
                  <a:lnTo>
                    <a:pt x="0" y="0"/>
                  </a:lnTo>
                  <a:lnTo>
                    <a:pt x="1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3" name="PA-íSḻiďé">
              <a:extLst>
                <a:ext uri="{FF2B5EF4-FFF2-40B4-BE49-F238E27FC236}">
                  <a16:creationId xmlns:a16="http://schemas.microsoft.com/office/drawing/2014/main" id="{A2AD59A5-8DA8-4351-B923-8A1046BDA83E}"/>
                </a:ext>
              </a:extLst>
            </p:cNvPr>
            <p:cNvSpPr/>
            <p:nvPr>
              <p:custDataLst>
                <p:tags r:id="rId36"/>
              </p:custDataLst>
            </p:nvPr>
          </p:nvSpPr>
          <p:spPr bwMode="auto">
            <a:xfrm>
              <a:off x="3008597" y="3110828"/>
              <a:ext cx="137230" cy="153226"/>
            </a:xfrm>
            <a:custGeom>
              <a:avLst/>
              <a:gdLst>
                <a:gd name="T0" fmla="*/ 69 w 69"/>
                <a:gd name="T1" fmla="*/ 39 h 77"/>
                <a:gd name="T2" fmla="*/ 66 w 69"/>
                <a:gd name="T3" fmla="*/ 54 h 77"/>
                <a:gd name="T4" fmla="*/ 58 w 69"/>
                <a:gd name="T5" fmla="*/ 66 h 77"/>
                <a:gd name="T6" fmla="*/ 46 w 69"/>
                <a:gd name="T7" fmla="*/ 74 h 77"/>
                <a:gd name="T8" fmla="*/ 30 w 69"/>
                <a:gd name="T9" fmla="*/ 77 h 77"/>
                <a:gd name="T10" fmla="*/ 0 w 69"/>
                <a:gd name="T11" fmla="*/ 77 h 77"/>
                <a:gd name="T12" fmla="*/ 0 w 69"/>
                <a:gd name="T13" fmla="*/ 0 h 77"/>
                <a:gd name="T14" fmla="*/ 30 w 69"/>
                <a:gd name="T15" fmla="*/ 0 h 77"/>
                <a:gd name="T16" fmla="*/ 46 w 69"/>
                <a:gd name="T17" fmla="*/ 3 h 77"/>
                <a:gd name="T18" fmla="*/ 58 w 69"/>
                <a:gd name="T19" fmla="*/ 11 h 77"/>
                <a:gd name="T20" fmla="*/ 66 w 69"/>
                <a:gd name="T21" fmla="*/ 23 h 77"/>
                <a:gd name="T22" fmla="*/ 69 w 69"/>
                <a:gd name="T23" fmla="*/ 39 h 77"/>
                <a:gd name="T24" fmla="*/ 53 w 69"/>
                <a:gd name="T25" fmla="*/ 39 h 77"/>
                <a:gd name="T26" fmla="*/ 51 w 69"/>
                <a:gd name="T27" fmla="*/ 28 h 77"/>
                <a:gd name="T28" fmla="*/ 47 w 69"/>
                <a:gd name="T29" fmla="*/ 20 h 77"/>
                <a:gd name="T30" fmla="*/ 39 w 69"/>
                <a:gd name="T31" fmla="*/ 15 h 77"/>
                <a:gd name="T32" fmla="*/ 30 w 69"/>
                <a:gd name="T33" fmla="*/ 13 h 77"/>
                <a:gd name="T34" fmla="*/ 16 w 69"/>
                <a:gd name="T35" fmla="*/ 13 h 77"/>
                <a:gd name="T36" fmla="*/ 16 w 69"/>
                <a:gd name="T37" fmla="*/ 65 h 77"/>
                <a:gd name="T38" fmla="*/ 30 w 69"/>
                <a:gd name="T39" fmla="*/ 65 h 77"/>
                <a:gd name="T40" fmla="*/ 39 w 69"/>
                <a:gd name="T41" fmla="*/ 63 h 77"/>
                <a:gd name="T42" fmla="*/ 47 w 69"/>
                <a:gd name="T43" fmla="*/ 58 h 77"/>
                <a:gd name="T44" fmla="*/ 51 w 69"/>
                <a:gd name="T45" fmla="*/ 50 h 77"/>
                <a:gd name="T46" fmla="*/ 53 w 69"/>
                <a:gd name="T47" fmla="*/ 39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9" h="77">
                  <a:moveTo>
                    <a:pt x="69" y="39"/>
                  </a:moveTo>
                  <a:cubicBezTo>
                    <a:pt x="69" y="44"/>
                    <a:pt x="68" y="49"/>
                    <a:pt x="66" y="54"/>
                  </a:cubicBezTo>
                  <a:cubicBezTo>
                    <a:pt x="64" y="59"/>
                    <a:pt x="62" y="63"/>
                    <a:pt x="58" y="66"/>
                  </a:cubicBezTo>
                  <a:cubicBezTo>
                    <a:pt x="55" y="70"/>
                    <a:pt x="51" y="72"/>
                    <a:pt x="46" y="74"/>
                  </a:cubicBezTo>
                  <a:cubicBezTo>
                    <a:pt x="41" y="76"/>
                    <a:pt x="36" y="77"/>
                    <a:pt x="3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6" y="0"/>
                    <a:pt x="41" y="1"/>
                    <a:pt x="46" y="3"/>
                  </a:cubicBezTo>
                  <a:cubicBezTo>
                    <a:pt x="51" y="5"/>
                    <a:pt x="55" y="8"/>
                    <a:pt x="58" y="11"/>
                  </a:cubicBezTo>
                  <a:cubicBezTo>
                    <a:pt x="62" y="15"/>
                    <a:pt x="64" y="19"/>
                    <a:pt x="66" y="23"/>
                  </a:cubicBezTo>
                  <a:cubicBezTo>
                    <a:pt x="68" y="28"/>
                    <a:pt x="69" y="33"/>
                    <a:pt x="69" y="39"/>
                  </a:cubicBezTo>
                  <a:close/>
                  <a:moveTo>
                    <a:pt x="53" y="39"/>
                  </a:moveTo>
                  <a:cubicBezTo>
                    <a:pt x="53" y="35"/>
                    <a:pt x="52" y="31"/>
                    <a:pt x="51" y="28"/>
                  </a:cubicBezTo>
                  <a:cubicBezTo>
                    <a:pt x="50" y="25"/>
                    <a:pt x="49" y="22"/>
                    <a:pt x="47" y="20"/>
                  </a:cubicBezTo>
                  <a:cubicBezTo>
                    <a:pt x="45" y="18"/>
                    <a:pt x="42" y="16"/>
                    <a:pt x="39" y="15"/>
                  </a:cubicBezTo>
                  <a:cubicBezTo>
                    <a:pt x="37" y="13"/>
                    <a:pt x="33" y="13"/>
                    <a:pt x="30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6" y="65"/>
                    <a:pt x="16" y="65"/>
                    <a:pt x="16" y="65"/>
                  </a:cubicBezTo>
                  <a:cubicBezTo>
                    <a:pt x="30" y="65"/>
                    <a:pt x="30" y="65"/>
                    <a:pt x="30" y="65"/>
                  </a:cubicBezTo>
                  <a:cubicBezTo>
                    <a:pt x="33" y="65"/>
                    <a:pt x="37" y="64"/>
                    <a:pt x="39" y="63"/>
                  </a:cubicBezTo>
                  <a:cubicBezTo>
                    <a:pt x="42" y="62"/>
                    <a:pt x="45" y="60"/>
                    <a:pt x="47" y="58"/>
                  </a:cubicBezTo>
                  <a:cubicBezTo>
                    <a:pt x="49" y="55"/>
                    <a:pt x="50" y="53"/>
                    <a:pt x="51" y="50"/>
                  </a:cubicBezTo>
                  <a:cubicBezTo>
                    <a:pt x="52" y="46"/>
                    <a:pt x="53" y="43"/>
                    <a:pt x="53" y="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4" name="PA-íşlïḍê">
              <a:extLst>
                <a:ext uri="{FF2B5EF4-FFF2-40B4-BE49-F238E27FC236}">
                  <a16:creationId xmlns:a16="http://schemas.microsoft.com/office/drawing/2014/main" id="{D6359166-6C22-4ED8-9CF2-B313053EE170}"/>
                </a:ext>
              </a:extLst>
            </p:cNvPr>
            <p:cNvSpPr/>
            <p:nvPr>
              <p:custDataLst>
                <p:tags r:id="rId37"/>
              </p:custDataLst>
            </p:nvPr>
          </p:nvSpPr>
          <p:spPr bwMode="auto">
            <a:xfrm>
              <a:off x="3163505" y="3188283"/>
              <a:ext cx="56408" cy="244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5" name="PA-iṧlîḑè">
              <a:extLst>
                <a:ext uri="{FF2B5EF4-FFF2-40B4-BE49-F238E27FC236}">
                  <a16:creationId xmlns:a16="http://schemas.microsoft.com/office/drawing/2014/main" id="{422CE6B2-FB05-4F29-81B9-A83D7DF70437}"/>
                </a:ext>
              </a:extLst>
            </p:cNvPr>
            <p:cNvSpPr/>
            <p:nvPr>
              <p:custDataLst>
                <p:tags r:id="rId38"/>
              </p:custDataLst>
            </p:nvPr>
          </p:nvSpPr>
          <p:spPr bwMode="auto">
            <a:xfrm>
              <a:off x="3247695" y="3110828"/>
              <a:ext cx="137230" cy="153226"/>
            </a:xfrm>
            <a:custGeom>
              <a:avLst/>
              <a:gdLst>
                <a:gd name="T0" fmla="*/ 69 w 69"/>
                <a:gd name="T1" fmla="*/ 39 h 77"/>
                <a:gd name="T2" fmla="*/ 66 w 69"/>
                <a:gd name="T3" fmla="*/ 54 h 77"/>
                <a:gd name="T4" fmla="*/ 58 w 69"/>
                <a:gd name="T5" fmla="*/ 66 h 77"/>
                <a:gd name="T6" fmla="*/ 45 w 69"/>
                <a:gd name="T7" fmla="*/ 74 h 77"/>
                <a:gd name="T8" fmla="*/ 29 w 69"/>
                <a:gd name="T9" fmla="*/ 77 h 77"/>
                <a:gd name="T10" fmla="*/ 0 w 69"/>
                <a:gd name="T11" fmla="*/ 77 h 77"/>
                <a:gd name="T12" fmla="*/ 0 w 69"/>
                <a:gd name="T13" fmla="*/ 0 h 77"/>
                <a:gd name="T14" fmla="*/ 29 w 69"/>
                <a:gd name="T15" fmla="*/ 0 h 77"/>
                <a:gd name="T16" fmla="*/ 45 w 69"/>
                <a:gd name="T17" fmla="*/ 3 h 77"/>
                <a:gd name="T18" fmla="*/ 58 w 69"/>
                <a:gd name="T19" fmla="*/ 11 h 77"/>
                <a:gd name="T20" fmla="*/ 66 w 69"/>
                <a:gd name="T21" fmla="*/ 23 h 77"/>
                <a:gd name="T22" fmla="*/ 69 w 69"/>
                <a:gd name="T23" fmla="*/ 39 h 77"/>
                <a:gd name="T24" fmla="*/ 52 w 69"/>
                <a:gd name="T25" fmla="*/ 39 h 77"/>
                <a:gd name="T26" fmla="*/ 51 w 69"/>
                <a:gd name="T27" fmla="*/ 28 h 77"/>
                <a:gd name="T28" fmla="*/ 46 w 69"/>
                <a:gd name="T29" fmla="*/ 20 h 77"/>
                <a:gd name="T30" fmla="*/ 39 w 69"/>
                <a:gd name="T31" fmla="*/ 15 h 77"/>
                <a:gd name="T32" fmla="*/ 29 w 69"/>
                <a:gd name="T33" fmla="*/ 13 h 77"/>
                <a:gd name="T34" fmla="*/ 16 w 69"/>
                <a:gd name="T35" fmla="*/ 13 h 77"/>
                <a:gd name="T36" fmla="*/ 16 w 69"/>
                <a:gd name="T37" fmla="*/ 65 h 77"/>
                <a:gd name="T38" fmla="*/ 29 w 69"/>
                <a:gd name="T39" fmla="*/ 65 h 77"/>
                <a:gd name="T40" fmla="*/ 39 w 69"/>
                <a:gd name="T41" fmla="*/ 63 h 77"/>
                <a:gd name="T42" fmla="*/ 46 w 69"/>
                <a:gd name="T43" fmla="*/ 58 h 77"/>
                <a:gd name="T44" fmla="*/ 51 w 69"/>
                <a:gd name="T45" fmla="*/ 50 h 77"/>
                <a:gd name="T46" fmla="*/ 52 w 69"/>
                <a:gd name="T47" fmla="*/ 39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9" h="77">
                  <a:moveTo>
                    <a:pt x="69" y="39"/>
                  </a:moveTo>
                  <a:cubicBezTo>
                    <a:pt x="69" y="44"/>
                    <a:pt x="68" y="49"/>
                    <a:pt x="66" y="54"/>
                  </a:cubicBezTo>
                  <a:cubicBezTo>
                    <a:pt x="64" y="59"/>
                    <a:pt x="61" y="63"/>
                    <a:pt x="58" y="66"/>
                  </a:cubicBezTo>
                  <a:cubicBezTo>
                    <a:pt x="54" y="70"/>
                    <a:pt x="50" y="72"/>
                    <a:pt x="45" y="74"/>
                  </a:cubicBezTo>
                  <a:cubicBezTo>
                    <a:pt x="41" y="76"/>
                    <a:pt x="35" y="77"/>
                    <a:pt x="29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35" y="0"/>
                    <a:pt x="41" y="1"/>
                    <a:pt x="45" y="3"/>
                  </a:cubicBezTo>
                  <a:cubicBezTo>
                    <a:pt x="50" y="5"/>
                    <a:pt x="54" y="8"/>
                    <a:pt x="58" y="11"/>
                  </a:cubicBezTo>
                  <a:cubicBezTo>
                    <a:pt x="61" y="15"/>
                    <a:pt x="64" y="19"/>
                    <a:pt x="66" y="23"/>
                  </a:cubicBezTo>
                  <a:cubicBezTo>
                    <a:pt x="68" y="28"/>
                    <a:pt x="69" y="33"/>
                    <a:pt x="69" y="39"/>
                  </a:cubicBezTo>
                  <a:close/>
                  <a:moveTo>
                    <a:pt x="52" y="39"/>
                  </a:moveTo>
                  <a:cubicBezTo>
                    <a:pt x="52" y="35"/>
                    <a:pt x="52" y="31"/>
                    <a:pt x="51" y="28"/>
                  </a:cubicBezTo>
                  <a:cubicBezTo>
                    <a:pt x="50" y="25"/>
                    <a:pt x="48" y="22"/>
                    <a:pt x="46" y="20"/>
                  </a:cubicBezTo>
                  <a:cubicBezTo>
                    <a:pt x="44" y="18"/>
                    <a:pt x="42" y="16"/>
                    <a:pt x="39" y="15"/>
                  </a:cubicBezTo>
                  <a:cubicBezTo>
                    <a:pt x="36" y="13"/>
                    <a:pt x="33" y="13"/>
                    <a:pt x="29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6" y="65"/>
                    <a:pt x="16" y="65"/>
                    <a:pt x="16" y="65"/>
                  </a:cubicBezTo>
                  <a:cubicBezTo>
                    <a:pt x="29" y="65"/>
                    <a:pt x="29" y="65"/>
                    <a:pt x="29" y="65"/>
                  </a:cubicBezTo>
                  <a:cubicBezTo>
                    <a:pt x="33" y="65"/>
                    <a:pt x="36" y="64"/>
                    <a:pt x="39" y="63"/>
                  </a:cubicBezTo>
                  <a:cubicBezTo>
                    <a:pt x="42" y="62"/>
                    <a:pt x="44" y="60"/>
                    <a:pt x="46" y="58"/>
                  </a:cubicBezTo>
                  <a:cubicBezTo>
                    <a:pt x="48" y="55"/>
                    <a:pt x="50" y="53"/>
                    <a:pt x="51" y="50"/>
                  </a:cubicBezTo>
                  <a:cubicBezTo>
                    <a:pt x="52" y="46"/>
                    <a:pt x="52" y="43"/>
                    <a:pt x="52" y="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6" name="PA-ïṥľidê">
              <a:extLst>
                <a:ext uri="{FF2B5EF4-FFF2-40B4-BE49-F238E27FC236}">
                  <a16:creationId xmlns:a16="http://schemas.microsoft.com/office/drawing/2014/main" id="{7FCA7E43-15FE-42CA-807D-701472CAD1D9}"/>
                </a:ext>
              </a:extLst>
            </p:cNvPr>
            <p:cNvSpPr/>
            <p:nvPr>
              <p:custDataLst>
                <p:tags r:id="rId39"/>
              </p:custDataLst>
            </p:nvPr>
          </p:nvSpPr>
          <p:spPr bwMode="auto">
            <a:xfrm>
              <a:off x="3384924" y="3110828"/>
              <a:ext cx="151541" cy="153226"/>
            </a:xfrm>
            <a:custGeom>
              <a:avLst/>
              <a:gdLst>
                <a:gd name="T0" fmla="*/ 76 w 76"/>
                <a:gd name="T1" fmla="*/ 77 h 77"/>
                <a:gd name="T2" fmla="*/ 64 w 76"/>
                <a:gd name="T3" fmla="*/ 77 h 77"/>
                <a:gd name="T4" fmla="*/ 60 w 76"/>
                <a:gd name="T5" fmla="*/ 76 h 77"/>
                <a:gd name="T6" fmla="*/ 58 w 76"/>
                <a:gd name="T7" fmla="*/ 74 h 77"/>
                <a:gd name="T8" fmla="*/ 53 w 76"/>
                <a:gd name="T9" fmla="*/ 59 h 77"/>
                <a:gd name="T10" fmla="*/ 23 w 76"/>
                <a:gd name="T11" fmla="*/ 59 h 77"/>
                <a:gd name="T12" fmla="*/ 17 w 76"/>
                <a:gd name="T13" fmla="*/ 74 h 77"/>
                <a:gd name="T14" fmla="*/ 16 w 76"/>
                <a:gd name="T15" fmla="*/ 76 h 77"/>
                <a:gd name="T16" fmla="*/ 12 w 76"/>
                <a:gd name="T17" fmla="*/ 77 h 77"/>
                <a:gd name="T18" fmla="*/ 0 w 76"/>
                <a:gd name="T19" fmla="*/ 77 h 77"/>
                <a:gd name="T20" fmla="*/ 30 w 76"/>
                <a:gd name="T21" fmla="*/ 0 h 77"/>
                <a:gd name="T22" fmla="*/ 46 w 76"/>
                <a:gd name="T23" fmla="*/ 0 h 77"/>
                <a:gd name="T24" fmla="*/ 76 w 76"/>
                <a:gd name="T25" fmla="*/ 77 h 77"/>
                <a:gd name="T26" fmla="*/ 26 w 76"/>
                <a:gd name="T27" fmla="*/ 48 h 77"/>
                <a:gd name="T28" fmla="*/ 49 w 76"/>
                <a:gd name="T29" fmla="*/ 48 h 77"/>
                <a:gd name="T30" fmla="*/ 41 w 76"/>
                <a:gd name="T31" fmla="*/ 25 h 77"/>
                <a:gd name="T32" fmla="*/ 39 w 76"/>
                <a:gd name="T33" fmla="*/ 20 h 77"/>
                <a:gd name="T34" fmla="*/ 38 w 76"/>
                <a:gd name="T35" fmla="*/ 15 h 77"/>
                <a:gd name="T36" fmla="*/ 36 w 76"/>
                <a:gd name="T37" fmla="*/ 20 h 77"/>
                <a:gd name="T38" fmla="*/ 35 w 76"/>
                <a:gd name="T39" fmla="*/ 25 h 77"/>
                <a:gd name="T40" fmla="*/ 26 w 76"/>
                <a:gd name="T41" fmla="*/ 48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6" h="77">
                  <a:moveTo>
                    <a:pt x="76" y="77"/>
                  </a:moveTo>
                  <a:cubicBezTo>
                    <a:pt x="64" y="77"/>
                    <a:pt x="64" y="77"/>
                    <a:pt x="64" y="77"/>
                  </a:cubicBezTo>
                  <a:cubicBezTo>
                    <a:pt x="62" y="77"/>
                    <a:pt x="61" y="77"/>
                    <a:pt x="60" y="76"/>
                  </a:cubicBezTo>
                  <a:cubicBezTo>
                    <a:pt x="59" y="75"/>
                    <a:pt x="59" y="75"/>
                    <a:pt x="58" y="74"/>
                  </a:cubicBezTo>
                  <a:cubicBezTo>
                    <a:pt x="53" y="59"/>
                    <a:pt x="53" y="59"/>
                    <a:pt x="53" y="59"/>
                  </a:cubicBezTo>
                  <a:cubicBezTo>
                    <a:pt x="23" y="59"/>
                    <a:pt x="23" y="59"/>
                    <a:pt x="23" y="59"/>
                  </a:cubicBezTo>
                  <a:cubicBezTo>
                    <a:pt x="17" y="74"/>
                    <a:pt x="17" y="74"/>
                    <a:pt x="17" y="74"/>
                  </a:cubicBezTo>
                  <a:cubicBezTo>
                    <a:pt x="17" y="74"/>
                    <a:pt x="16" y="75"/>
                    <a:pt x="16" y="76"/>
                  </a:cubicBezTo>
                  <a:cubicBezTo>
                    <a:pt x="15" y="77"/>
                    <a:pt x="14" y="77"/>
                    <a:pt x="12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46" y="0"/>
                    <a:pt x="46" y="0"/>
                    <a:pt x="46" y="0"/>
                  </a:cubicBezTo>
                  <a:lnTo>
                    <a:pt x="76" y="77"/>
                  </a:lnTo>
                  <a:close/>
                  <a:moveTo>
                    <a:pt x="26" y="48"/>
                  </a:moveTo>
                  <a:cubicBezTo>
                    <a:pt x="49" y="48"/>
                    <a:pt x="49" y="48"/>
                    <a:pt x="49" y="48"/>
                  </a:cubicBezTo>
                  <a:cubicBezTo>
                    <a:pt x="41" y="25"/>
                    <a:pt x="41" y="25"/>
                    <a:pt x="41" y="25"/>
                  </a:cubicBezTo>
                  <a:cubicBezTo>
                    <a:pt x="40" y="23"/>
                    <a:pt x="40" y="22"/>
                    <a:pt x="39" y="20"/>
                  </a:cubicBezTo>
                  <a:cubicBezTo>
                    <a:pt x="39" y="19"/>
                    <a:pt x="38" y="17"/>
                    <a:pt x="38" y="15"/>
                  </a:cubicBezTo>
                  <a:cubicBezTo>
                    <a:pt x="37" y="17"/>
                    <a:pt x="37" y="19"/>
                    <a:pt x="36" y="20"/>
                  </a:cubicBezTo>
                  <a:cubicBezTo>
                    <a:pt x="36" y="22"/>
                    <a:pt x="35" y="23"/>
                    <a:pt x="35" y="25"/>
                  </a:cubicBezTo>
                  <a:lnTo>
                    <a:pt x="26" y="4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7" name="PA-íŝḷîḋe">
              <a:extLst>
                <a:ext uri="{FF2B5EF4-FFF2-40B4-BE49-F238E27FC236}">
                  <a16:creationId xmlns:a16="http://schemas.microsoft.com/office/drawing/2014/main" id="{542FED02-B359-40C3-BF51-9A3D012C2919}"/>
                </a:ext>
              </a:extLst>
            </p:cNvPr>
            <p:cNvSpPr/>
            <p:nvPr>
              <p:custDataLst>
                <p:tags r:id="rId40"/>
              </p:custDataLst>
            </p:nvPr>
          </p:nvSpPr>
          <p:spPr bwMode="auto">
            <a:xfrm>
              <a:off x="3516260" y="3110828"/>
              <a:ext cx="141439" cy="153226"/>
            </a:xfrm>
            <a:custGeom>
              <a:avLst/>
              <a:gdLst>
                <a:gd name="T0" fmla="*/ 43 w 71"/>
                <a:gd name="T1" fmla="*/ 48 h 77"/>
                <a:gd name="T2" fmla="*/ 43 w 71"/>
                <a:gd name="T3" fmla="*/ 77 h 77"/>
                <a:gd name="T4" fmla="*/ 28 w 71"/>
                <a:gd name="T5" fmla="*/ 77 h 77"/>
                <a:gd name="T6" fmla="*/ 28 w 71"/>
                <a:gd name="T7" fmla="*/ 48 h 77"/>
                <a:gd name="T8" fmla="*/ 0 w 71"/>
                <a:gd name="T9" fmla="*/ 0 h 77"/>
                <a:gd name="T10" fmla="*/ 14 w 71"/>
                <a:gd name="T11" fmla="*/ 0 h 77"/>
                <a:gd name="T12" fmla="*/ 17 w 71"/>
                <a:gd name="T13" fmla="*/ 1 h 77"/>
                <a:gd name="T14" fmla="*/ 19 w 71"/>
                <a:gd name="T15" fmla="*/ 4 h 77"/>
                <a:gd name="T16" fmla="*/ 32 w 71"/>
                <a:gd name="T17" fmla="*/ 28 h 77"/>
                <a:gd name="T18" fmla="*/ 34 w 71"/>
                <a:gd name="T19" fmla="*/ 33 h 77"/>
                <a:gd name="T20" fmla="*/ 36 w 71"/>
                <a:gd name="T21" fmla="*/ 37 h 77"/>
                <a:gd name="T22" fmla="*/ 40 w 71"/>
                <a:gd name="T23" fmla="*/ 28 h 77"/>
                <a:gd name="T24" fmla="*/ 52 w 71"/>
                <a:gd name="T25" fmla="*/ 4 h 77"/>
                <a:gd name="T26" fmla="*/ 54 w 71"/>
                <a:gd name="T27" fmla="*/ 2 h 77"/>
                <a:gd name="T28" fmla="*/ 57 w 71"/>
                <a:gd name="T29" fmla="*/ 0 h 77"/>
                <a:gd name="T30" fmla="*/ 71 w 71"/>
                <a:gd name="T31" fmla="*/ 0 h 77"/>
                <a:gd name="T32" fmla="*/ 43 w 71"/>
                <a:gd name="T33" fmla="*/ 48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1" h="77">
                  <a:moveTo>
                    <a:pt x="43" y="48"/>
                  </a:moveTo>
                  <a:cubicBezTo>
                    <a:pt x="43" y="77"/>
                    <a:pt x="43" y="77"/>
                    <a:pt x="43" y="77"/>
                  </a:cubicBezTo>
                  <a:cubicBezTo>
                    <a:pt x="28" y="77"/>
                    <a:pt x="28" y="77"/>
                    <a:pt x="28" y="77"/>
                  </a:cubicBezTo>
                  <a:cubicBezTo>
                    <a:pt x="28" y="48"/>
                    <a:pt x="28" y="48"/>
                    <a:pt x="28" y="4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5" y="0"/>
                    <a:pt x="16" y="1"/>
                    <a:pt x="17" y="1"/>
                  </a:cubicBezTo>
                  <a:cubicBezTo>
                    <a:pt x="18" y="2"/>
                    <a:pt x="18" y="3"/>
                    <a:pt x="19" y="4"/>
                  </a:cubicBezTo>
                  <a:cubicBezTo>
                    <a:pt x="32" y="28"/>
                    <a:pt x="32" y="28"/>
                    <a:pt x="32" y="28"/>
                  </a:cubicBezTo>
                  <a:cubicBezTo>
                    <a:pt x="32" y="30"/>
                    <a:pt x="33" y="31"/>
                    <a:pt x="34" y="33"/>
                  </a:cubicBezTo>
                  <a:cubicBezTo>
                    <a:pt x="35" y="34"/>
                    <a:pt x="35" y="35"/>
                    <a:pt x="36" y="37"/>
                  </a:cubicBezTo>
                  <a:cubicBezTo>
                    <a:pt x="37" y="34"/>
                    <a:pt x="38" y="31"/>
                    <a:pt x="40" y="28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2" y="3"/>
                    <a:pt x="53" y="2"/>
                    <a:pt x="54" y="2"/>
                  </a:cubicBezTo>
                  <a:cubicBezTo>
                    <a:pt x="55" y="1"/>
                    <a:pt x="56" y="0"/>
                    <a:pt x="57" y="0"/>
                  </a:cubicBezTo>
                  <a:cubicBezTo>
                    <a:pt x="71" y="0"/>
                    <a:pt x="71" y="0"/>
                    <a:pt x="71" y="0"/>
                  </a:cubicBezTo>
                  <a:lnTo>
                    <a:pt x="43" y="4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8" name="PA-išḻïḍe">
              <a:extLst>
                <a:ext uri="{FF2B5EF4-FFF2-40B4-BE49-F238E27FC236}">
                  <a16:creationId xmlns:a16="http://schemas.microsoft.com/office/drawing/2014/main" id="{E7805C9A-6C79-45F4-B181-F763B7E0FF86}"/>
                </a:ext>
              </a:extLst>
            </p:cNvPr>
            <p:cNvSpPr/>
            <p:nvPr>
              <p:custDataLst>
                <p:tags r:id="rId41"/>
              </p:custDataLst>
            </p:nvPr>
          </p:nvSpPr>
          <p:spPr bwMode="auto">
            <a:xfrm>
              <a:off x="3008597" y="3523358"/>
              <a:ext cx="137230" cy="153226"/>
            </a:xfrm>
            <a:custGeom>
              <a:avLst/>
              <a:gdLst>
                <a:gd name="T0" fmla="*/ 69 w 69"/>
                <a:gd name="T1" fmla="*/ 39 h 77"/>
                <a:gd name="T2" fmla="*/ 66 w 69"/>
                <a:gd name="T3" fmla="*/ 54 h 77"/>
                <a:gd name="T4" fmla="*/ 58 w 69"/>
                <a:gd name="T5" fmla="*/ 66 h 77"/>
                <a:gd name="T6" fmla="*/ 46 w 69"/>
                <a:gd name="T7" fmla="*/ 74 h 77"/>
                <a:gd name="T8" fmla="*/ 30 w 69"/>
                <a:gd name="T9" fmla="*/ 77 h 77"/>
                <a:gd name="T10" fmla="*/ 0 w 69"/>
                <a:gd name="T11" fmla="*/ 77 h 77"/>
                <a:gd name="T12" fmla="*/ 0 w 69"/>
                <a:gd name="T13" fmla="*/ 0 h 77"/>
                <a:gd name="T14" fmla="*/ 30 w 69"/>
                <a:gd name="T15" fmla="*/ 0 h 77"/>
                <a:gd name="T16" fmla="*/ 46 w 69"/>
                <a:gd name="T17" fmla="*/ 3 h 77"/>
                <a:gd name="T18" fmla="*/ 58 w 69"/>
                <a:gd name="T19" fmla="*/ 11 h 77"/>
                <a:gd name="T20" fmla="*/ 66 w 69"/>
                <a:gd name="T21" fmla="*/ 23 h 77"/>
                <a:gd name="T22" fmla="*/ 69 w 69"/>
                <a:gd name="T23" fmla="*/ 39 h 77"/>
                <a:gd name="T24" fmla="*/ 53 w 69"/>
                <a:gd name="T25" fmla="*/ 39 h 77"/>
                <a:gd name="T26" fmla="*/ 51 w 69"/>
                <a:gd name="T27" fmla="*/ 28 h 77"/>
                <a:gd name="T28" fmla="*/ 47 w 69"/>
                <a:gd name="T29" fmla="*/ 20 h 77"/>
                <a:gd name="T30" fmla="*/ 39 w 69"/>
                <a:gd name="T31" fmla="*/ 14 h 77"/>
                <a:gd name="T32" fmla="*/ 30 w 69"/>
                <a:gd name="T33" fmla="*/ 13 h 77"/>
                <a:gd name="T34" fmla="*/ 16 w 69"/>
                <a:gd name="T35" fmla="*/ 13 h 77"/>
                <a:gd name="T36" fmla="*/ 16 w 69"/>
                <a:gd name="T37" fmla="*/ 64 h 77"/>
                <a:gd name="T38" fmla="*/ 30 w 69"/>
                <a:gd name="T39" fmla="*/ 64 h 77"/>
                <a:gd name="T40" fmla="*/ 39 w 69"/>
                <a:gd name="T41" fmla="*/ 63 h 77"/>
                <a:gd name="T42" fmla="*/ 47 w 69"/>
                <a:gd name="T43" fmla="*/ 58 h 77"/>
                <a:gd name="T44" fmla="*/ 51 w 69"/>
                <a:gd name="T45" fmla="*/ 49 h 77"/>
                <a:gd name="T46" fmla="*/ 53 w 69"/>
                <a:gd name="T47" fmla="*/ 39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9" h="77">
                  <a:moveTo>
                    <a:pt x="69" y="39"/>
                  </a:moveTo>
                  <a:cubicBezTo>
                    <a:pt x="69" y="44"/>
                    <a:pt x="68" y="49"/>
                    <a:pt x="66" y="54"/>
                  </a:cubicBezTo>
                  <a:cubicBezTo>
                    <a:pt x="64" y="59"/>
                    <a:pt x="62" y="63"/>
                    <a:pt x="58" y="66"/>
                  </a:cubicBezTo>
                  <a:cubicBezTo>
                    <a:pt x="55" y="69"/>
                    <a:pt x="51" y="72"/>
                    <a:pt x="46" y="74"/>
                  </a:cubicBezTo>
                  <a:cubicBezTo>
                    <a:pt x="41" y="76"/>
                    <a:pt x="36" y="77"/>
                    <a:pt x="3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6" y="0"/>
                    <a:pt x="41" y="1"/>
                    <a:pt x="46" y="3"/>
                  </a:cubicBezTo>
                  <a:cubicBezTo>
                    <a:pt x="51" y="5"/>
                    <a:pt x="55" y="8"/>
                    <a:pt x="58" y="11"/>
                  </a:cubicBezTo>
                  <a:cubicBezTo>
                    <a:pt x="62" y="14"/>
                    <a:pt x="64" y="19"/>
                    <a:pt x="66" y="23"/>
                  </a:cubicBezTo>
                  <a:cubicBezTo>
                    <a:pt x="68" y="28"/>
                    <a:pt x="69" y="33"/>
                    <a:pt x="69" y="39"/>
                  </a:cubicBezTo>
                  <a:close/>
                  <a:moveTo>
                    <a:pt x="53" y="39"/>
                  </a:moveTo>
                  <a:cubicBezTo>
                    <a:pt x="53" y="35"/>
                    <a:pt x="52" y="31"/>
                    <a:pt x="51" y="28"/>
                  </a:cubicBezTo>
                  <a:cubicBezTo>
                    <a:pt x="50" y="25"/>
                    <a:pt x="49" y="22"/>
                    <a:pt x="47" y="20"/>
                  </a:cubicBezTo>
                  <a:cubicBezTo>
                    <a:pt x="45" y="17"/>
                    <a:pt x="42" y="16"/>
                    <a:pt x="39" y="14"/>
                  </a:cubicBezTo>
                  <a:cubicBezTo>
                    <a:pt x="37" y="13"/>
                    <a:pt x="33" y="13"/>
                    <a:pt x="30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6" y="64"/>
                    <a:pt x="16" y="64"/>
                    <a:pt x="16" y="64"/>
                  </a:cubicBezTo>
                  <a:cubicBezTo>
                    <a:pt x="30" y="64"/>
                    <a:pt x="30" y="64"/>
                    <a:pt x="30" y="64"/>
                  </a:cubicBezTo>
                  <a:cubicBezTo>
                    <a:pt x="33" y="64"/>
                    <a:pt x="37" y="64"/>
                    <a:pt x="39" y="63"/>
                  </a:cubicBezTo>
                  <a:cubicBezTo>
                    <a:pt x="42" y="62"/>
                    <a:pt x="45" y="60"/>
                    <a:pt x="47" y="58"/>
                  </a:cubicBezTo>
                  <a:cubicBezTo>
                    <a:pt x="49" y="55"/>
                    <a:pt x="50" y="53"/>
                    <a:pt x="51" y="49"/>
                  </a:cubicBezTo>
                  <a:cubicBezTo>
                    <a:pt x="52" y="46"/>
                    <a:pt x="53" y="43"/>
                    <a:pt x="53" y="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9" name="PA-iṧľïḓe">
              <a:extLst>
                <a:ext uri="{FF2B5EF4-FFF2-40B4-BE49-F238E27FC236}">
                  <a16:creationId xmlns:a16="http://schemas.microsoft.com/office/drawing/2014/main" id="{55AF8B7E-C65C-45BC-9A27-0278788B6FBC}"/>
                </a:ext>
              </a:extLst>
            </p:cNvPr>
            <p:cNvSpPr/>
            <p:nvPr>
              <p:custDataLst>
                <p:tags r:id="rId42"/>
              </p:custDataLst>
            </p:nvPr>
          </p:nvSpPr>
          <p:spPr bwMode="auto">
            <a:xfrm>
              <a:off x="3145826" y="3523358"/>
              <a:ext cx="151541" cy="153226"/>
            </a:xfrm>
            <a:custGeom>
              <a:avLst/>
              <a:gdLst>
                <a:gd name="T0" fmla="*/ 76 w 76"/>
                <a:gd name="T1" fmla="*/ 77 h 77"/>
                <a:gd name="T2" fmla="*/ 64 w 76"/>
                <a:gd name="T3" fmla="*/ 77 h 77"/>
                <a:gd name="T4" fmla="*/ 60 w 76"/>
                <a:gd name="T5" fmla="*/ 76 h 77"/>
                <a:gd name="T6" fmla="*/ 59 w 76"/>
                <a:gd name="T7" fmla="*/ 73 h 77"/>
                <a:gd name="T8" fmla="*/ 53 w 76"/>
                <a:gd name="T9" fmla="*/ 59 h 77"/>
                <a:gd name="T10" fmla="*/ 23 w 76"/>
                <a:gd name="T11" fmla="*/ 59 h 77"/>
                <a:gd name="T12" fmla="*/ 18 w 76"/>
                <a:gd name="T13" fmla="*/ 73 h 77"/>
                <a:gd name="T14" fmla="*/ 16 w 76"/>
                <a:gd name="T15" fmla="*/ 76 h 77"/>
                <a:gd name="T16" fmla="*/ 13 w 76"/>
                <a:gd name="T17" fmla="*/ 77 h 77"/>
                <a:gd name="T18" fmla="*/ 0 w 76"/>
                <a:gd name="T19" fmla="*/ 77 h 77"/>
                <a:gd name="T20" fmla="*/ 30 w 76"/>
                <a:gd name="T21" fmla="*/ 0 h 77"/>
                <a:gd name="T22" fmla="*/ 46 w 76"/>
                <a:gd name="T23" fmla="*/ 0 h 77"/>
                <a:gd name="T24" fmla="*/ 76 w 76"/>
                <a:gd name="T25" fmla="*/ 77 h 77"/>
                <a:gd name="T26" fmla="*/ 27 w 76"/>
                <a:gd name="T27" fmla="*/ 48 h 77"/>
                <a:gd name="T28" fmla="*/ 50 w 76"/>
                <a:gd name="T29" fmla="*/ 48 h 77"/>
                <a:gd name="T30" fmla="*/ 41 w 76"/>
                <a:gd name="T31" fmla="*/ 24 h 77"/>
                <a:gd name="T32" fmla="*/ 40 w 76"/>
                <a:gd name="T33" fmla="*/ 20 h 77"/>
                <a:gd name="T34" fmla="*/ 38 w 76"/>
                <a:gd name="T35" fmla="*/ 15 h 77"/>
                <a:gd name="T36" fmla="*/ 37 w 76"/>
                <a:gd name="T37" fmla="*/ 20 h 77"/>
                <a:gd name="T38" fmla="*/ 35 w 76"/>
                <a:gd name="T39" fmla="*/ 24 h 77"/>
                <a:gd name="T40" fmla="*/ 27 w 76"/>
                <a:gd name="T41" fmla="*/ 48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6" h="77">
                  <a:moveTo>
                    <a:pt x="76" y="77"/>
                  </a:moveTo>
                  <a:cubicBezTo>
                    <a:pt x="64" y="77"/>
                    <a:pt x="64" y="77"/>
                    <a:pt x="64" y="77"/>
                  </a:cubicBezTo>
                  <a:cubicBezTo>
                    <a:pt x="62" y="77"/>
                    <a:pt x="61" y="77"/>
                    <a:pt x="60" y="76"/>
                  </a:cubicBezTo>
                  <a:cubicBezTo>
                    <a:pt x="60" y="75"/>
                    <a:pt x="59" y="74"/>
                    <a:pt x="59" y="73"/>
                  </a:cubicBezTo>
                  <a:cubicBezTo>
                    <a:pt x="53" y="59"/>
                    <a:pt x="53" y="59"/>
                    <a:pt x="53" y="59"/>
                  </a:cubicBezTo>
                  <a:cubicBezTo>
                    <a:pt x="23" y="59"/>
                    <a:pt x="23" y="59"/>
                    <a:pt x="23" y="59"/>
                  </a:cubicBezTo>
                  <a:cubicBezTo>
                    <a:pt x="18" y="73"/>
                    <a:pt x="18" y="73"/>
                    <a:pt x="18" y="73"/>
                  </a:cubicBezTo>
                  <a:cubicBezTo>
                    <a:pt x="17" y="74"/>
                    <a:pt x="17" y="75"/>
                    <a:pt x="16" y="76"/>
                  </a:cubicBezTo>
                  <a:cubicBezTo>
                    <a:pt x="15" y="77"/>
                    <a:pt x="14" y="77"/>
                    <a:pt x="13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46" y="0"/>
                    <a:pt x="46" y="0"/>
                    <a:pt x="46" y="0"/>
                  </a:cubicBezTo>
                  <a:lnTo>
                    <a:pt x="76" y="77"/>
                  </a:lnTo>
                  <a:close/>
                  <a:moveTo>
                    <a:pt x="27" y="48"/>
                  </a:moveTo>
                  <a:cubicBezTo>
                    <a:pt x="50" y="48"/>
                    <a:pt x="50" y="48"/>
                    <a:pt x="50" y="48"/>
                  </a:cubicBezTo>
                  <a:cubicBezTo>
                    <a:pt x="41" y="24"/>
                    <a:pt x="41" y="24"/>
                    <a:pt x="41" y="24"/>
                  </a:cubicBezTo>
                  <a:cubicBezTo>
                    <a:pt x="41" y="23"/>
                    <a:pt x="40" y="22"/>
                    <a:pt x="40" y="20"/>
                  </a:cubicBezTo>
                  <a:cubicBezTo>
                    <a:pt x="39" y="18"/>
                    <a:pt x="39" y="17"/>
                    <a:pt x="38" y="15"/>
                  </a:cubicBezTo>
                  <a:cubicBezTo>
                    <a:pt x="38" y="17"/>
                    <a:pt x="37" y="18"/>
                    <a:pt x="37" y="20"/>
                  </a:cubicBezTo>
                  <a:cubicBezTo>
                    <a:pt x="36" y="22"/>
                    <a:pt x="36" y="23"/>
                    <a:pt x="35" y="24"/>
                  </a:cubicBezTo>
                  <a:lnTo>
                    <a:pt x="27" y="4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0" name="PA-íṣ1ïdê">
              <a:extLst>
                <a:ext uri="{FF2B5EF4-FFF2-40B4-BE49-F238E27FC236}">
                  <a16:creationId xmlns:a16="http://schemas.microsoft.com/office/drawing/2014/main" id="{FBC1FAE8-E6E1-4725-B2EC-60AEB26FF73C}"/>
                </a:ext>
              </a:extLst>
            </p:cNvPr>
            <p:cNvSpPr/>
            <p:nvPr>
              <p:custDataLst>
                <p:tags r:id="rId43"/>
              </p:custDataLst>
            </p:nvPr>
          </p:nvSpPr>
          <p:spPr bwMode="auto">
            <a:xfrm>
              <a:off x="3283055" y="3523358"/>
              <a:ext cx="122075" cy="153226"/>
            </a:xfrm>
            <a:custGeom>
              <a:avLst/>
              <a:gdLst>
                <a:gd name="T0" fmla="*/ 145 w 145"/>
                <a:gd name="T1" fmla="*/ 0 h 182"/>
                <a:gd name="T2" fmla="*/ 145 w 145"/>
                <a:gd name="T3" fmla="*/ 30 h 182"/>
                <a:gd name="T4" fmla="*/ 93 w 145"/>
                <a:gd name="T5" fmla="*/ 30 h 182"/>
                <a:gd name="T6" fmla="*/ 93 w 145"/>
                <a:gd name="T7" fmla="*/ 182 h 182"/>
                <a:gd name="T8" fmla="*/ 55 w 145"/>
                <a:gd name="T9" fmla="*/ 182 h 182"/>
                <a:gd name="T10" fmla="*/ 55 w 145"/>
                <a:gd name="T11" fmla="*/ 30 h 182"/>
                <a:gd name="T12" fmla="*/ 0 w 145"/>
                <a:gd name="T13" fmla="*/ 30 h 182"/>
                <a:gd name="T14" fmla="*/ 0 w 145"/>
                <a:gd name="T15" fmla="*/ 0 h 182"/>
                <a:gd name="T16" fmla="*/ 145 w 145"/>
                <a:gd name="T17" fmla="*/ 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5" h="182">
                  <a:moveTo>
                    <a:pt x="145" y="0"/>
                  </a:moveTo>
                  <a:lnTo>
                    <a:pt x="145" y="30"/>
                  </a:lnTo>
                  <a:lnTo>
                    <a:pt x="93" y="30"/>
                  </a:lnTo>
                  <a:lnTo>
                    <a:pt x="93" y="182"/>
                  </a:lnTo>
                  <a:lnTo>
                    <a:pt x="55" y="182"/>
                  </a:lnTo>
                  <a:lnTo>
                    <a:pt x="55" y="30"/>
                  </a:lnTo>
                  <a:lnTo>
                    <a:pt x="0" y="30"/>
                  </a:lnTo>
                  <a:lnTo>
                    <a:pt x="0" y="0"/>
                  </a:lnTo>
                  <a:lnTo>
                    <a:pt x="14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1" name="PA-ïsļíḑé">
              <a:extLst>
                <a:ext uri="{FF2B5EF4-FFF2-40B4-BE49-F238E27FC236}">
                  <a16:creationId xmlns:a16="http://schemas.microsoft.com/office/drawing/2014/main" id="{DACC45F2-81BB-4CCF-A4B0-48B9B0815308}"/>
                </a:ext>
              </a:extLst>
            </p:cNvPr>
            <p:cNvSpPr/>
            <p:nvPr>
              <p:custDataLst>
                <p:tags r:id="rId44"/>
              </p:custDataLst>
            </p:nvPr>
          </p:nvSpPr>
          <p:spPr bwMode="auto">
            <a:xfrm>
              <a:off x="3422810" y="3523358"/>
              <a:ext cx="97661" cy="153226"/>
            </a:xfrm>
            <a:custGeom>
              <a:avLst/>
              <a:gdLst>
                <a:gd name="T0" fmla="*/ 116 w 116"/>
                <a:gd name="T1" fmla="*/ 0 h 182"/>
                <a:gd name="T2" fmla="*/ 116 w 116"/>
                <a:gd name="T3" fmla="*/ 30 h 182"/>
                <a:gd name="T4" fmla="*/ 38 w 116"/>
                <a:gd name="T5" fmla="*/ 30 h 182"/>
                <a:gd name="T6" fmla="*/ 38 w 116"/>
                <a:gd name="T7" fmla="*/ 75 h 182"/>
                <a:gd name="T8" fmla="*/ 99 w 116"/>
                <a:gd name="T9" fmla="*/ 75 h 182"/>
                <a:gd name="T10" fmla="*/ 99 w 116"/>
                <a:gd name="T11" fmla="*/ 104 h 182"/>
                <a:gd name="T12" fmla="*/ 38 w 116"/>
                <a:gd name="T13" fmla="*/ 104 h 182"/>
                <a:gd name="T14" fmla="*/ 38 w 116"/>
                <a:gd name="T15" fmla="*/ 151 h 182"/>
                <a:gd name="T16" fmla="*/ 116 w 116"/>
                <a:gd name="T17" fmla="*/ 151 h 182"/>
                <a:gd name="T18" fmla="*/ 116 w 116"/>
                <a:gd name="T19" fmla="*/ 182 h 182"/>
                <a:gd name="T20" fmla="*/ 0 w 116"/>
                <a:gd name="T21" fmla="*/ 182 h 182"/>
                <a:gd name="T22" fmla="*/ 0 w 116"/>
                <a:gd name="T23" fmla="*/ 0 h 182"/>
                <a:gd name="T24" fmla="*/ 116 w 116"/>
                <a:gd name="T25" fmla="*/ 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6" h="182">
                  <a:moveTo>
                    <a:pt x="116" y="0"/>
                  </a:moveTo>
                  <a:lnTo>
                    <a:pt x="116" y="30"/>
                  </a:lnTo>
                  <a:lnTo>
                    <a:pt x="38" y="30"/>
                  </a:lnTo>
                  <a:lnTo>
                    <a:pt x="38" y="75"/>
                  </a:lnTo>
                  <a:lnTo>
                    <a:pt x="99" y="75"/>
                  </a:lnTo>
                  <a:lnTo>
                    <a:pt x="99" y="104"/>
                  </a:lnTo>
                  <a:lnTo>
                    <a:pt x="38" y="104"/>
                  </a:lnTo>
                  <a:lnTo>
                    <a:pt x="38" y="151"/>
                  </a:lnTo>
                  <a:lnTo>
                    <a:pt x="116" y="151"/>
                  </a:lnTo>
                  <a:lnTo>
                    <a:pt x="116" y="182"/>
                  </a:lnTo>
                  <a:lnTo>
                    <a:pt x="0" y="182"/>
                  </a:lnTo>
                  <a:lnTo>
                    <a:pt x="0" y="0"/>
                  </a:lnTo>
                  <a:lnTo>
                    <a:pt x="1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2" name="PA-îśḻïďe">
              <a:extLst>
                <a:ext uri="{FF2B5EF4-FFF2-40B4-BE49-F238E27FC236}">
                  <a16:creationId xmlns:a16="http://schemas.microsoft.com/office/drawing/2014/main" id="{8B615276-F979-484A-AC64-2D4E8A392876}"/>
                </a:ext>
              </a:extLst>
            </p:cNvPr>
            <p:cNvSpPr/>
            <p:nvPr>
              <p:custDataLst>
                <p:tags r:id="rId45"/>
              </p:custDataLst>
            </p:nvPr>
          </p:nvSpPr>
          <p:spPr bwMode="auto">
            <a:xfrm>
              <a:off x="5268250" y="2699981"/>
              <a:ext cx="122075" cy="151541"/>
            </a:xfrm>
            <a:custGeom>
              <a:avLst/>
              <a:gdLst>
                <a:gd name="T0" fmla="*/ 145 w 145"/>
                <a:gd name="T1" fmla="*/ 0 h 180"/>
                <a:gd name="T2" fmla="*/ 145 w 145"/>
                <a:gd name="T3" fmla="*/ 29 h 180"/>
                <a:gd name="T4" fmla="*/ 93 w 145"/>
                <a:gd name="T5" fmla="*/ 29 h 180"/>
                <a:gd name="T6" fmla="*/ 93 w 145"/>
                <a:gd name="T7" fmla="*/ 180 h 180"/>
                <a:gd name="T8" fmla="*/ 55 w 145"/>
                <a:gd name="T9" fmla="*/ 180 h 180"/>
                <a:gd name="T10" fmla="*/ 55 w 145"/>
                <a:gd name="T11" fmla="*/ 29 h 180"/>
                <a:gd name="T12" fmla="*/ 0 w 145"/>
                <a:gd name="T13" fmla="*/ 29 h 180"/>
                <a:gd name="T14" fmla="*/ 0 w 145"/>
                <a:gd name="T15" fmla="*/ 0 h 180"/>
                <a:gd name="T16" fmla="*/ 145 w 145"/>
                <a:gd name="T17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5" h="180">
                  <a:moveTo>
                    <a:pt x="145" y="0"/>
                  </a:moveTo>
                  <a:lnTo>
                    <a:pt x="145" y="29"/>
                  </a:lnTo>
                  <a:lnTo>
                    <a:pt x="93" y="29"/>
                  </a:lnTo>
                  <a:lnTo>
                    <a:pt x="93" y="180"/>
                  </a:lnTo>
                  <a:lnTo>
                    <a:pt x="55" y="180"/>
                  </a:lnTo>
                  <a:lnTo>
                    <a:pt x="55" y="29"/>
                  </a:lnTo>
                  <a:lnTo>
                    <a:pt x="0" y="29"/>
                  </a:lnTo>
                  <a:lnTo>
                    <a:pt x="0" y="0"/>
                  </a:lnTo>
                  <a:lnTo>
                    <a:pt x="14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3" name="PA-ïŝļiḑé">
              <a:extLst>
                <a:ext uri="{FF2B5EF4-FFF2-40B4-BE49-F238E27FC236}">
                  <a16:creationId xmlns:a16="http://schemas.microsoft.com/office/drawing/2014/main" id="{6B0B5E50-DBA4-442B-80DA-D8BF826BCB32}"/>
                </a:ext>
              </a:extLst>
            </p:cNvPr>
            <p:cNvSpPr/>
            <p:nvPr>
              <p:custDataLst>
                <p:tags r:id="rId46"/>
              </p:custDataLst>
            </p:nvPr>
          </p:nvSpPr>
          <p:spPr bwMode="auto">
            <a:xfrm>
              <a:off x="5408005" y="2699981"/>
              <a:ext cx="31992" cy="15154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4" name="PA-i$ľiḑê">
              <a:extLst>
                <a:ext uri="{FF2B5EF4-FFF2-40B4-BE49-F238E27FC236}">
                  <a16:creationId xmlns:a16="http://schemas.microsoft.com/office/drawing/2014/main" id="{1AB48052-C984-4D23-A38F-9575FA7EEFFB}"/>
                </a:ext>
              </a:extLst>
            </p:cNvPr>
            <p:cNvSpPr/>
            <p:nvPr>
              <p:custDataLst>
                <p:tags r:id="rId47"/>
              </p:custDataLst>
            </p:nvPr>
          </p:nvSpPr>
          <p:spPr bwMode="auto">
            <a:xfrm>
              <a:off x="5471989" y="2699981"/>
              <a:ext cx="169222" cy="151541"/>
            </a:xfrm>
            <a:custGeom>
              <a:avLst/>
              <a:gdLst>
                <a:gd name="T0" fmla="*/ 41 w 85"/>
                <a:gd name="T1" fmla="*/ 47 h 76"/>
                <a:gd name="T2" fmla="*/ 43 w 85"/>
                <a:gd name="T3" fmla="*/ 51 h 76"/>
                <a:gd name="T4" fmla="*/ 44 w 85"/>
                <a:gd name="T5" fmla="*/ 47 h 76"/>
                <a:gd name="T6" fmla="*/ 46 w 85"/>
                <a:gd name="T7" fmla="*/ 43 h 76"/>
                <a:gd name="T8" fmla="*/ 67 w 85"/>
                <a:gd name="T9" fmla="*/ 2 h 76"/>
                <a:gd name="T10" fmla="*/ 69 w 85"/>
                <a:gd name="T11" fmla="*/ 1 h 76"/>
                <a:gd name="T12" fmla="*/ 70 w 85"/>
                <a:gd name="T13" fmla="*/ 0 h 76"/>
                <a:gd name="T14" fmla="*/ 71 w 85"/>
                <a:gd name="T15" fmla="*/ 0 h 76"/>
                <a:gd name="T16" fmla="*/ 73 w 85"/>
                <a:gd name="T17" fmla="*/ 0 h 76"/>
                <a:gd name="T18" fmla="*/ 85 w 85"/>
                <a:gd name="T19" fmla="*/ 0 h 76"/>
                <a:gd name="T20" fmla="*/ 85 w 85"/>
                <a:gd name="T21" fmla="*/ 76 h 76"/>
                <a:gd name="T22" fmla="*/ 71 w 85"/>
                <a:gd name="T23" fmla="*/ 76 h 76"/>
                <a:gd name="T24" fmla="*/ 71 w 85"/>
                <a:gd name="T25" fmla="*/ 29 h 76"/>
                <a:gd name="T26" fmla="*/ 71 w 85"/>
                <a:gd name="T27" fmla="*/ 26 h 76"/>
                <a:gd name="T28" fmla="*/ 71 w 85"/>
                <a:gd name="T29" fmla="*/ 23 h 76"/>
                <a:gd name="T30" fmla="*/ 49 w 85"/>
                <a:gd name="T31" fmla="*/ 64 h 76"/>
                <a:gd name="T32" fmla="*/ 44 w 85"/>
                <a:gd name="T33" fmla="*/ 68 h 76"/>
                <a:gd name="T34" fmla="*/ 42 w 85"/>
                <a:gd name="T35" fmla="*/ 68 h 76"/>
                <a:gd name="T36" fmla="*/ 38 w 85"/>
                <a:gd name="T37" fmla="*/ 67 h 76"/>
                <a:gd name="T38" fmla="*/ 36 w 85"/>
                <a:gd name="T39" fmla="*/ 64 h 76"/>
                <a:gd name="T40" fmla="*/ 14 w 85"/>
                <a:gd name="T41" fmla="*/ 22 h 76"/>
                <a:gd name="T42" fmla="*/ 14 w 85"/>
                <a:gd name="T43" fmla="*/ 26 h 76"/>
                <a:gd name="T44" fmla="*/ 14 w 85"/>
                <a:gd name="T45" fmla="*/ 29 h 76"/>
                <a:gd name="T46" fmla="*/ 14 w 85"/>
                <a:gd name="T47" fmla="*/ 76 h 76"/>
                <a:gd name="T48" fmla="*/ 0 w 85"/>
                <a:gd name="T49" fmla="*/ 76 h 76"/>
                <a:gd name="T50" fmla="*/ 0 w 85"/>
                <a:gd name="T51" fmla="*/ 0 h 76"/>
                <a:gd name="T52" fmla="*/ 12 w 85"/>
                <a:gd name="T53" fmla="*/ 0 h 76"/>
                <a:gd name="T54" fmla="*/ 14 w 85"/>
                <a:gd name="T55" fmla="*/ 0 h 76"/>
                <a:gd name="T56" fmla="*/ 16 w 85"/>
                <a:gd name="T57" fmla="*/ 0 h 76"/>
                <a:gd name="T58" fmla="*/ 17 w 85"/>
                <a:gd name="T59" fmla="*/ 1 h 76"/>
                <a:gd name="T60" fmla="*/ 18 w 85"/>
                <a:gd name="T61" fmla="*/ 2 h 76"/>
                <a:gd name="T62" fmla="*/ 39 w 85"/>
                <a:gd name="T63" fmla="*/ 43 h 76"/>
                <a:gd name="T64" fmla="*/ 41 w 85"/>
                <a:gd name="T65" fmla="*/ 47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5" h="76">
                  <a:moveTo>
                    <a:pt x="41" y="47"/>
                  </a:moveTo>
                  <a:cubicBezTo>
                    <a:pt x="42" y="48"/>
                    <a:pt x="42" y="49"/>
                    <a:pt x="43" y="51"/>
                  </a:cubicBezTo>
                  <a:cubicBezTo>
                    <a:pt x="43" y="49"/>
                    <a:pt x="44" y="48"/>
                    <a:pt x="44" y="47"/>
                  </a:cubicBezTo>
                  <a:cubicBezTo>
                    <a:pt x="45" y="45"/>
                    <a:pt x="46" y="44"/>
                    <a:pt x="46" y="43"/>
                  </a:cubicBezTo>
                  <a:cubicBezTo>
                    <a:pt x="67" y="2"/>
                    <a:pt x="67" y="2"/>
                    <a:pt x="67" y="2"/>
                  </a:cubicBezTo>
                  <a:cubicBezTo>
                    <a:pt x="68" y="1"/>
                    <a:pt x="68" y="1"/>
                    <a:pt x="69" y="1"/>
                  </a:cubicBezTo>
                  <a:cubicBezTo>
                    <a:pt x="69" y="0"/>
                    <a:pt x="69" y="0"/>
                    <a:pt x="70" y="0"/>
                  </a:cubicBezTo>
                  <a:cubicBezTo>
                    <a:pt x="70" y="0"/>
                    <a:pt x="70" y="0"/>
                    <a:pt x="71" y="0"/>
                  </a:cubicBezTo>
                  <a:cubicBezTo>
                    <a:pt x="72" y="0"/>
                    <a:pt x="72" y="0"/>
                    <a:pt x="73" y="0"/>
                  </a:cubicBezTo>
                  <a:cubicBezTo>
                    <a:pt x="85" y="0"/>
                    <a:pt x="85" y="0"/>
                    <a:pt x="85" y="0"/>
                  </a:cubicBezTo>
                  <a:cubicBezTo>
                    <a:pt x="85" y="76"/>
                    <a:pt x="85" y="76"/>
                    <a:pt x="85" y="76"/>
                  </a:cubicBezTo>
                  <a:cubicBezTo>
                    <a:pt x="71" y="76"/>
                    <a:pt x="71" y="76"/>
                    <a:pt x="71" y="76"/>
                  </a:cubicBezTo>
                  <a:cubicBezTo>
                    <a:pt x="71" y="29"/>
                    <a:pt x="71" y="29"/>
                    <a:pt x="71" y="29"/>
                  </a:cubicBezTo>
                  <a:cubicBezTo>
                    <a:pt x="71" y="28"/>
                    <a:pt x="71" y="27"/>
                    <a:pt x="71" y="26"/>
                  </a:cubicBezTo>
                  <a:cubicBezTo>
                    <a:pt x="71" y="25"/>
                    <a:pt x="71" y="24"/>
                    <a:pt x="71" y="23"/>
                  </a:cubicBezTo>
                  <a:cubicBezTo>
                    <a:pt x="49" y="64"/>
                    <a:pt x="49" y="64"/>
                    <a:pt x="49" y="64"/>
                  </a:cubicBezTo>
                  <a:cubicBezTo>
                    <a:pt x="48" y="66"/>
                    <a:pt x="46" y="68"/>
                    <a:pt x="44" y="68"/>
                  </a:cubicBezTo>
                  <a:cubicBezTo>
                    <a:pt x="42" y="68"/>
                    <a:pt x="42" y="68"/>
                    <a:pt x="42" y="68"/>
                  </a:cubicBezTo>
                  <a:cubicBezTo>
                    <a:pt x="40" y="68"/>
                    <a:pt x="39" y="67"/>
                    <a:pt x="38" y="67"/>
                  </a:cubicBezTo>
                  <a:cubicBezTo>
                    <a:pt x="37" y="66"/>
                    <a:pt x="37" y="65"/>
                    <a:pt x="36" y="64"/>
                  </a:cubicBezTo>
                  <a:cubicBezTo>
                    <a:pt x="14" y="22"/>
                    <a:pt x="14" y="22"/>
                    <a:pt x="14" y="22"/>
                  </a:cubicBezTo>
                  <a:cubicBezTo>
                    <a:pt x="14" y="24"/>
                    <a:pt x="14" y="25"/>
                    <a:pt x="14" y="26"/>
                  </a:cubicBezTo>
                  <a:cubicBezTo>
                    <a:pt x="14" y="27"/>
                    <a:pt x="14" y="28"/>
                    <a:pt x="14" y="29"/>
                  </a:cubicBezTo>
                  <a:cubicBezTo>
                    <a:pt x="14" y="76"/>
                    <a:pt x="14" y="76"/>
                    <a:pt x="14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5" y="0"/>
                    <a:pt x="15" y="0"/>
                    <a:pt x="16" y="0"/>
                  </a:cubicBezTo>
                  <a:cubicBezTo>
                    <a:pt x="16" y="0"/>
                    <a:pt x="16" y="0"/>
                    <a:pt x="17" y="1"/>
                  </a:cubicBezTo>
                  <a:cubicBezTo>
                    <a:pt x="17" y="1"/>
                    <a:pt x="17" y="1"/>
                    <a:pt x="18" y="2"/>
                  </a:cubicBezTo>
                  <a:cubicBezTo>
                    <a:pt x="39" y="43"/>
                    <a:pt x="39" y="43"/>
                    <a:pt x="39" y="43"/>
                  </a:cubicBezTo>
                  <a:cubicBezTo>
                    <a:pt x="40" y="44"/>
                    <a:pt x="40" y="45"/>
                    <a:pt x="41" y="4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5" name="PA-ïṧḷiďé">
              <a:extLst>
                <a:ext uri="{FF2B5EF4-FFF2-40B4-BE49-F238E27FC236}">
                  <a16:creationId xmlns:a16="http://schemas.microsoft.com/office/drawing/2014/main" id="{9B22EBC3-39D5-4014-B798-EA498984FDB8}"/>
                </a:ext>
              </a:extLst>
            </p:cNvPr>
            <p:cNvSpPr/>
            <p:nvPr>
              <p:custDataLst>
                <p:tags r:id="rId48"/>
              </p:custDataLst>
            </p:nvPr>
          </p:nvSpPr>
          <p:spPr bwMode="auto">
            <a:xfrm>
              <a:off x="5673203" y="2699981"/>
              <a:ext cx="97661" cy="151541"/>
            </a:xfrm>
            <a:custGeom>
              <a:avLst/>
              <a:gdLst>
                <a:gd name="T0" fmla="*/ 116 w 116"/>
                <a:gd name="T1" fmla="*/ 0 h 180"/>
                <a:gd name="T2" fmla="*/ 116 w 116"/>
                <a:gd name="T3" fmla="*/ 29 h 180"/>
                <a:gd name="T4" fmla="*/ 37 w 116"/>
                <a:gd name="T5" fmla="*/ 29 h 180"/>
                <a:gd name="T6" fmla="*/ 37 w 116"/>
                <a:gd name="T7" fmla="*/ 76 h 180"/>
                <a:gd name="T8" fmla="*/ 97 w 116"/>
                <a:gd name="T9" fmla="*/ 76 h 180"/>
                <a:gd name="T10" fmla="*/ 97 w 116"/>
                <a:gd name="T11" fmla="*/ 104 h 180"/>
                <a:gd name="T12" fmla="*/ 37 w 116"/>
                <a:gd name="T13" fmla="*/ 104 h 180"/>
                <a:gd name="T14" fmla="*/ 37 w 116"/>
                <a:gd name="T15" fmla="*/ 152 h 180"/>
                <a:gd name="T16" fmla="*/ 116 w 116"/>
                <a:gd name="T17" fmla="*/ 152 h 180"/>
                <a:gd name="T18" fmla="*/ 116 w 116"/>
                <a:gd name="T19" fmla="*/ 180 h 180"/>
                <a:gd name="T20" fmla="*/ 0 w 116"/>
                <a:gd name="T21" fmla="*/ 180 h 180"/>
                <a:gd name="T22" fmla="*/ 0 w 116"/>
                <a:gd name="T23" fmla="*/ 0 h 180"/>
                <a:gd name="T24" fmla="*/ 116 w 116"/>
                <a:gd name="T25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6" h="180">
                  <a:moveTo>
                    <a:pt x="116" y="0"/>
                  </a:moveTo>
                  <a:lnTo>
                    <a:pt x="116" y="29"/>
                  </a:lnTo>
                  <a:lnTo>
                    <a:pt x="37" y="29"/>
                  </a:lnTo>
                  <a:lnTo>
                    <a:pt x="37" y="76"/>
                  </a:lnTo>
                  <a:lnTo>
                    <a:pt x="97" y="76"/>
                  </a:lnTo>
                  <a:lnTo>
                    <a:pt x="97" y="104"/>
                  </a:lnTo>
                  <a:lnTo>
                    <a:pt x="37" y="104"/>
                  </a:lnTo>
                  <a:lnTo>
                    <a:pt x="37" y="152"/>
                  </a:lnTo>
                  <a:lnTo>
                    <a:pt x="116" y="152"/>
                  </a:lnTo>
                  <a:lnTo>
                    <a:pt x="116" y="180"/>
                  </a:lnTo>
                  <a:lnTo>
                    <a:pt x="0" y="180"/>
                  </a:lnTo>
                  <a:lnTo>
                    <a:pt x="0" y="0"/>
                  </a:lnTo>
                  <a:lnTo>
                    <a:pt x="1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119" name="PA-组合 118">
            <a:extLst>
              <a:ext uri="{FF2B5EF4-FFF2-40B4-BE49-F238E27FC236}">
                <a16:creationId xmlns:a16="http://schemas.microsoft.com/office/drawing/2014/main" id="{3D9DB720-F05B-4544-95A6-27F980531308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 rot="920319">
            <a:off x="-337379" y="496398"/>
            <a:ext cx="7007886" cy="1362601"/>
            <a:chOff x="-750464" y="1353165"/>
            <a:chExt cx="7007886" cy="1362601"/>
          </a:xfrm>
        </p:grpSpPr>
        <p:grpSp>
          <p:nvGrpSpPr>
            <p:cNvPr id="95" name="组合 94">
              <a:extLst>
                <a:ext uri="{FF2B5EF4-FFF2-40B4-BE49-F238E27FC236}">
                  <a16:creationId xmlns:a16="http://schemas.microsoft.com/office/drawing/2014/main" id="{14C21CFA-32A0-4CC7-A114-A7684AAB83A8}"/>
                </a:ext>
              </a:extLst>
            </p:cNvPr>
            <p:cNvGrpSpPr/>
            <p:nvPr/>
          </p:nvGrpSpPr>
          <p:grpSpPr>
            <a:xfrm>
              <a:off x="2519134" y="1353165"/>
              <a:ext cx="3738288" cy="994283"/>
              <a:chOff x="2519134" y="1353165"/>
              <a:chExt cx="3738288" cy="994283"/>
            </a:xfrm>
          </p:grpSpPr>
          <p:grpSp>
            <p:nvGrpSpPr>
              <p:cNvPr id="90" name="组合 89">
                <a:extLst>
                  <a:ext uri="{FF2B5EF4-FFF2-40B4-BE49-F238E27FC236}">
                    <a16:creationId xmlns:a16="http://schemas.microsoft.com/office/drawing/2014/main" id="{2DD7AA8B-9103-43FD-83DD-D20ED7E20A38}"/>
                  </a:ext>
                </a:extLst>
              </p:cNvPr>
              <p:cNvGrpSpPr/>
              <p:nvPr/>
            </p:nvGrpSpPr>
            <p:grpSpPr>
              <a:xfrm rot="474050">
                <a:off x="2519134" y="1809082"/>
                <a:ext cx="457992" cy="457993"/>
                <a:chOff x="2457153" y="1851349"/>
                <a:chExt cx="457992" cy="457993"/>
              </a:xfrm>
            </p:grpSpPr>
            <p:sp>
              <p:nvSpPr>
                <p:cNvPr id="28" name="PA-iṡḻiďé">
                  <a:extLst>
                    <a:ext uri="{FF2B5EF4-FFF2-40B4-BE49-F238E27FC236}">
                      <a16:creationId xmlns:a16="http://schemas.microsoft.com/office/drawing/2014/main" id="{ACA03CF5-878C-4F62-9044-72F72A1DE06C}"/>
                    </a:ext>
                  </a:extLst>
                </p:cNvPr>
                <p:cNvSpPr/>
                <p:nvPr>
                  <p:custDataLst>
                    <p:tags r:id="rId19"/>
                  </p:custDataLst>
                </p:nvPr>
              </p:nvSpPr>
              <p:spPr bwMode="auto">
                <a:xfrm>
                  <a:off x="2489145" y="1883341"/>
                  <a:ext cx="395692" cy="394850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9" name="PA-íšļïďè">
                  <a:extLst>
                    <a:ext uri="{FF2B5EF4-FFF2-40B4-BE49-F238E27FC236}">
                      <a16:creationId xmlns:a16="http://schemas.microsoft.com/office/drawing/2014/main" id="{04886595-E6E2-4610-822E-41404A093945}"/>
                    </a:ext>
                  </a:extLst>
                </p:cNvPr>
                <p:cNvSpPr/>
                <p:nvPr>
                  <p:custDataLst>
                    <p:tags r:id="rId20"/>
                  </p:custDataLst>
                </p:nvPr>
              </p:nvSpPr>
              <p:spPr bwMode="auto">
                <a:xfrm>
                  <a:off x="2457153" y="1851349"/>
                  <a:ext cx="457992" cy="457993"/>
                </a:xfrm>
                <a:custGeom>
                  <a:avLst/>
                  <a:gdLst>
                    <a:gd name="T0" fmla="*/ 215 w 230"/>
                    <a:gd name="T1" fmla="*/ 115 h 230"/>
                    <a:gd name="T2" fmla="*/ 199 w 230"/>
                    <a:gd name="T3" fmla="*/ 115 h 230"/>
                    <a:gd name="T4" fmla="*/ 174 w 230"/>
                    <a:gd name="T5" fmla="*/ 174 h 230"/>
                    <a:gd name="T6" fmla="*/ 115 w 230"/>
                    <a:gd name="T7" fmla="*/ 198 h 230"/>
                    <a:gd name="T8" fmla="*/ 57 w 230"/>
                    <a:gd name="T9" fmla="*/ 174 h 230"/>
                    <a:gd name="T10" fmla="*/ 32 w 230"/>
                    <a:gd name="T11" fmla="*/ 115 h 230"/>
                    <a:gd name="T12" fmla="*/ 57 w 230"/>
                    <a:gd name="T13" fmla="*/ 56 h 230"/>
                    <a:gd name="T14" fmla="*/ 115 w 230"/>
                    <a:gd name="T15" fmla="*/ 32 h 230"/>
                    <a:gd name="T16" fmla="*/ 174 w 230"/>
                    <a:gd name="T17" fmla="*/ 56 h 230"/>
                    <a:gd name="T18" fmla="*/ 199 w 230"/>
                    <a:gd name="T19" fmla="*/ 115 h 230"/>
                    <a:gd name="T20" fmla="*/ 215 w 230"/>
                    <a:gd name="T21" fmla="*/ 115 h 230"/>
                    <a:gd name="T22" fmla="*/ 230 w 230"/>
                    <a:gd name="T23" fmla="*/ 115 h 230"/>
                    <a:gd name="T24" fmla="*/ 197 w 230"/>
                    <a:gd name="T25" fmla="*/ 34 h 230"/>
                    <a:gd name="T26" fmla="*/ 115 w 230"/>
                    <a:gd name="T27" fmla="*/ 0 h 230"/>
                    <a:gd name="T28" fmla="*/ 34 w 230"/>
                    <a:gd name="T29" fmla="*/ 34 h 230"/>
                    <a:gd name="T30" fmla="*/ 0 w 230"/>
                    <a:gd name="T31" fmla="*/ 115 h 230"/>
                    <a:gd name="T32" fmla="*/ 34 w 230"/>
                    <a:gd name="T33" fmla="*/ 196 h 230"/>
                    <a:gd name="T34" fmla="*/ 115 w 230"/>
                    <a:gd name="T35" fmla="*/ 230 h 230"/>
                    <a:gd name="T36" fmla="*/ 197 w 230"/>
                    <a:gd name="T37" fmla="*/ 196 h 230"/>
                    <a:gd name="T38" fmla="*/ 230 w 230"/>
                    <a:gd name="T39" fmla="*/ 115 h 230"/>
                    <a:gd name="T40" fmla="*/ 215 w 230"/>
                    <a:gd name="T41" fmla="*/ 115 h 2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30" h="230">
                      <a:moveTo>
                        <a:pt x="215" y="115"/>
                      </a:moveTo>
                      <a:cubicBezTo>
                        <a:pt x="199" y="115"/>
                        <a:pt x="199" y="115"/>
                        <a:pt x="199" y="115"/>
                      </a:cubicBezTo>
                      <a:cubicBezTo>
                        <a:pt x="199" y="138"/>
                        <a:pt x="189" y="159"/>
                        <a:pt x="174" y="174"/>
                      </a:cubicBezTo>
                      <a:cubicBezTo>
                        <a:pt x="159" y="189"/>
                        <a:pt x="139" y="198"/>
                        <a:pt x="115" y="198"/>
                      </a:cubicBezTo>
                      <a:cubicBezTo>
                        <a:pt x="92" y="198"/>
                        <a:pt x="72" y="189"/>
                        <a:pt x="57" y="174"/>
                      </a:cubicBezTo>
                      <a:cubicBezTo>
                        <a:pt x="41" y="159"/>
                        <a:pt x="32" y="138"/>
                        <a:pt x="32" y="115"/>
                      </a:cubicBezTo>
                      <a:cubicBezTo>
                        <a:pt x="32" y="92"/>
                        <a:pt x="41" y="71"/>
                        <a:pt x="57" y="56"/>
                      </a:cubicBezTo>
                      <a:cubicBezTo>
                        <a:pt x="72" y="41"/>
                        <a:pt x="92" y="32"/>
                        <a:pt x="115" y="32"/>
                      </a:cubicBezTo>
                      <a:cubicBezTo>
                        <a:pt x="139" y="32"/>
                        <a:pt x="159" y="41"/>
                        <a:pt x="174" y="56"/>
                      </a:cubicBezTo>
                      <a:cubicBezTo>
                        <a:pt x="189" y="71"/>
                        <a:pt x="199" y="92"/>
                        <a:pt x="199" y="115"/>
                      </a:cubicBezTo>
                      <a:cubicBezTo>
                        <a:pt x="215" y="115"/>
                        <a:pt x="215" y="115"/>
                        <a:pt x="215" y="115"/>
                      </a:cubicBezTo>
                      <a:cubicBezTo>
                        <a:pt x="230" y="115"/>
                        <a:pt x="230" y="115"/>
                        <a:pt x="230" y="115"/>
                      </a:cubicBezTo>
                      <a:cubicBezTo>
                        <a:pt x="230" y="83"/>
                        <a:pt x="218" y="54"/>
                        <a:pt x="197" y="34"/>
                      </a:cubicBezTo>
                      <a:cubicBezTo>
                        <a:pt x="176" y="13"/>
                        <a:pt x="147" y="0"/>
                        <a:pt x="115" y="0"/>
                      </a:cubicBezTo>
                      <a:cubicBezTo>
                        <a:pt x="84" y="0"/>
                        <a:pt x="55" y="13"/>
                        <a:pt x="34" y="34"/>
                      </a:cubicBezTo>
                      <a:cubicBezTo>
                        <a:pt x="13" y="54"/>
                        <a:pt x="0" y="83"/>
                        <a:pt x="0" y="115"/>
                      </a:cubicBezTo>
                      <a:cubicBezTo>
                        <a:pt x="0" y="147"/>
                        <a:pt x="13" y="175"/>
                        <a:pt x="34" y="196"/>
                      </a:cubicBezTo>
                      <a:cubicBezTo>
                        <a:pt x="55" y="217"/>
                        <a:pt x="84" y="230"/>
                        <a:pt x="115" y="230"/>
                      </a:cubicBezTo>
                      <a:cubicBezTo>
                        <a:pt x="147" y="230"/>
                        <a:pt x="176" y="217"/>
                        <a:pt x="197" y="196"/>
                      </a:cubicBezTo>
                      <a:cubicBezTo>
                        <a:pt x="218" y="175"/>
                        <a:pt x="230" y="147"/>
                        <a:pt x="230" y="115"/>
                      </a:cubicBezTo>
                      <a:lnTo>
                        <a:pt x="215" y="115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grpSp>
            <p:nvGrpSpPr>
              <p:cNvPr id="87" name="组合 86">
                <a:extLst>
                  <a:ext uri="{FF2B5EF4-FFF2-40B4-BE49-F238E27FC236}">
                    <a16:creationId xmlns:a16="http://schemas.microsoft.com/office/drawing/2014/main" id="{0D141933-9613-42A9-BA11-BFE7769426F2}"/>
                  </a:ext>
                </a:extLst>
              </p:cNvPr>
              <p:cNvGrpSpPr/>
              <p:nvPr/>
            </p:nvGrpSpPr>
            <p:grpSpPr>
              <a:xfrm rot="474050">
                <a:off x="2724818" y="1353165"/>
                <a:ext cx="3532604" cy="994283"/>
                <a:chOff x="2620481" y="1157624"/>
                <a:chExt cx="3532604" cy="994283"/>
              </a:xfr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18" name="PA-îṧḻiďé">
                  <a:extLst>
                    <a:ext uri="{FF2B5EF4-FFF2-40B4-BE49-F238E27FC236}">
                      <a16:creationId xmlns:a16="http://schemas.microsoft.com/office/drawing/2014/main" id="{919E7255-977C-4087-A019-B3A2F7E06BB6}"/>
                    </a:ext>
                  </a:extLst>
                </p:cNvPr>
                <p:cNvSpPr/>
                <p:nvPr>
                  <p:custDataLst>
                    <p:tags r:id="rId13"/>
                  </p:custDataLst>
                </p:nvPr>
              </p:nvSpPr>
              <p:spPr bwMode="auto">
                <a:xfrm>
                  <a:off x="2661734" y="1192143"/>
                  <a:ext cx="3491351" cy="894095"/>
                </a:xfrm>
                <a:custGeom>
                  <a:avLst/>
                  <a:gdLst>
                    <a:gd name="T0" fmla="*/ 29 w 1753"/>
                    <a:gd name="T1" fmla="*/ 449 h 449"/>
                    <a:gd name="T2" fmla="*/ 1753 w 1753"/>
                    <a:gd name="T3" fmla="*/ 211 h 449"/>
                    <a:gd name="T4" fmla="*/ 1725 w 1753"/>
                    <a:gd name="T5" fmla="*/ 6 h 449"/>
                    <a:gd name="T6" fmla="*/ 1717 w 1753"/>
                    <a:gd name="T7" fmla="*/ 1 h 449"/>
                    <a:gd name="T8" fmla="*/ 6 w 1753"/>
                    <a:gd name="T9" fmla="*/ 237 h 449"/>
                    <a:gd name="T10" fmla="*/ 0 w 1753"/>
                    <a:gd name="T11" fmla="*/ 244 h 449"/>
                    <a:gd name="T12" fmla="*/ 29 w 1753"/>
                    <a:gd name="T13" fmla="*/ 449 h 4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753" h="449">
                      <a:moveTo>
                        <a:pt x="29" y="449"/>
                      </a:moveTo>
                      <a:cubicBezTo>
                        <a:pt x="1753" y="211"/>
                        <a:pt x="1753" y="211"/>
                        <a:pt x="1753" y="211"/>
                      </a:cubicBezTo>
                      <a:cubicBezTo>
                        <a:pt x="1725" y="6"/>
                        <a:pt x="1725" y="6"/>
                        <a:pt x="1725" y="6"/>
                      </a:cubicBezTo>
                      <a:cubicBezTo>
                        <a:pt x="1724" y="3"/>
                        <a:pt x="1721" y="0"/>
                        <a:pt x="1717" y="1"/>
                      </a:cubicBezTo>
                      <a:cubicBezTo>
                        <a:pt x="6" y="237"/>
                        <a:pt x="6" y="237"/>
                        <a:pt x="6" y="237"/>
                      </a:cubicBezTo>
                      <a:cubicBezTo>
                        <a:pt x="2" y="237"/>
                        <a:pt x="0" y="241"/>
                        <a:pt x="0" y="244"/>
                      </a:cubicBezTo>
                      <a:lnTo>
                        <a:pt x="29" y="449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762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0" name="PA-i$ļiḍè">
                  <a:extLst>
                    <a:ext uri="{FF2B5EF4-FFF2-40B4-BE49-F238E27FC236}">
                      <a16:creationId xmlns:a16="http://schemas.microsoft.com/office/drawing/2014/main" id="{D1BA8485-E86A-43AF-8812-FC10075EAE87}"/>
                    </a:ext>
                  </a:extLst>
                </p:cNvPr>
                <p:cNvSpPr/>
                <p:nvPr>
                  <p:custDataLst>
                    <p:tags r:id="rId14"/>
                  </p:custDataLst>
                </p:nvPr>
              </p:nvSpPr>
              <p:spPr bwMode="auto">
                <a:xfrm>
                  <a:off x="2661734" y="1524692"/>
                  <a:ext cx="784649" cy="601958"/>
                </a:xfrm>
                <a:custGeom>
                  <a:avLst/>
                  <a:gdLst>
                    <a:gd name="T0" fmla="*/ 554 w 932"/>
                    <a:gd name="T1" fmla="*/ 639 h 715"/>
                    <a:gd name="T2" fmla="*/ 0 w 932"/>
                    <a:gd name="T3" fmla="*/ 715 h 715"/>
                    <a:gd name="T4" fmla="*/ 379 w 932"/>
                    <a:gd name="T5" fmla="*/ 78 h 715"/>
                    <a:gd name="T6" fmla="*/ 932 w 932"/>
                    <a:gd name="T7" fmla="*/ 0 h 715"/>
                    <a:gd name="T8" fmla="*/ 554 w 932"/>
                    <a:gd name="T9" fmla="*/ 639 h 7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32" h="715">
                      <a:moveTo>
                        <a:pt x="554" y="639"/>
                      </a:moveTo>
                      <a:lnTo>
                        <a:pt x="0" y="715"/>
                      </a:lnTo>
                      <a:lnTo>
                        <a:pt x="379" y="78"/>
                      </a:lnTo>
                      <a:lnTo>
                        <a:pt x="932" y="0"/>
                      </a:lnTo>
                      <a:lnTo>
                        <a:pt x="554" y="63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2" name="PA-îşlide">
                  <a:extLst>
                    <a:ext uri="{FF2B5EF4-FFF2-40B4-BE49-F238E27FC236}">
                      <a16:creationId xmlns:a16="http://schemas.microsoft.com/office/drawing/2014/main" id="{0F3E4673-3B5D-4A46-A63A-2684677104CB}"/>
                    </a:ext>
                  </a:extLst>
                </p:cNvPr>
                <p:cNvSpPr/>
                <p:nvPr>
                  <p:custDataLst>
                    <p:tags r:id="rId15"/>
                  </p:custDataLst>
                </p:nvPr>
              </p:nvSpPr>
              <p:spPr bwMode="auto">
                <a:xfrm>
                  <a:off x="3565933" y="1403459"/>
                  <a:ext cx="766969" cy="597748"/>
                </a:xfrm>
                <a:custGeom>
                  <a:avLst/>
                  <a:gdLst>
                    <a:gd name="T0" fmla="*/ 556 w 911"/>
                    <a:gd name="T1" fmla="*/ 634 h 710"/>
                    <a:gd name="T2" fmla="*/ 0 w 911"/>
                    <a:gd name="T3" fmla="*/ 710 h 710"/>
                    <a:gd name="T4" fmla="*/ 357 w 911"/>
                    <a:gd name="T5" fmla="*/ 75 h 710"/>
                    <a:gd name="T6" fmla="*/ 911 w 911"/>
                    <a:gd name="T7" fmla="*/ 0 h 710"/>
                    <a:gd name="T8" fmla="*/ 556 w 911"/>
                    <a:gd name="T9" fmla="*/ 634 h 7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11" h="710">
                      <a:moveTo>
                        <a:pt x="556" y="634"/>
                      </a:moveTo>
                      <a:lnTo>
                        <a:pt x="0" y="710"/>
                      </a:lnTo>
                      <a:lnTo>
                        <a:pt x="357" y="75"/>
                      </a:lnTo>
                      <a:lnTo>
                        <a:pt x="911" y="0"/>
                      </a:lnTo>
                      <a:lnTo>
                        <a:pt x="556" y="63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4" name="PA-iSḷíďé">
                  <a:extLst>
                    <a:ext uri="{FF2B5EF4-FFF2-40B4-BE49-F238E27FC236}">
                      <a16:creationId xmlns:a16="http://schemas.microsoft.com/office/drawing/2014/main" id="{9241A3AA-FD6D-40D4-A7B3-D9885FCC4320}"/>
                    </a:ext>
                  </a:extLst>
                </p:cNvPr>
                <p:cNvSpPr/>
                <p:nvPr>
                  <p:custDataLst>
                    <p:tags r:id="rId16"/>
                  </p:custDataLst>
                </p:nvPr>
              </p:nvSpPr>
              <p:spPr bwMode="auto">
                <a:xfrm>
                  <a:off x="4471814" y="1279700"/>
                  <a:ext cx="746764" cy="595222"/>
                </a:xfrm>
                <a:custGeom>
                  <a:avLst/>
                  <a:gdLst>
                    <a:gd name="T0" fmla="*/ 556 w 887"/>
                    <a:gd name="T1" fmla="*/ 632 h 707"/>
                    <a:gd name="T2" fmla="*/ 0 w 887"/>
                    <a:gd name="T3" fmla="*/ 707 h 707"/>
                    <a:gd name="T4" fmla="*/ 332 w 887"/>
                    <a:gd name="T5" fmla="*/ 78 h 707"/>
                    <a:gd name="T6" fmla="*/ 887 w 887"/>
                    <a:gd name="T7" fmla="*/ 0 h 707"/>
                    <a:gd name="T8" fmla="*/ 556 w 887"/>
                    <a:gd name="T9" fmla="*/ 632 h 7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87" h="707">
                      <a:moveTo>
                        <a:pt x="556" y="632"/>
                      </a:moveTo>
                      <a:lnTo>
                        <a:pt x="0" y="707"/>
                      </a:lnTo>
                      <a:lnTo>
                        <a:pt x="332" y="78"/>
                      </a:lnTo>
                      <a:lnTo>
                        <a:pt x="887" y="0"/>
                      </a:lnTo>
                      <a:lnTo>
                        <a:pt x="556" y="63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" name="PA-îślïḋé">
                  <a:extLst>
                    <a:ext uri="{FF2B5EF4-FFF2-40B4-BE49-F238E27FC236}">
                      <a16:creationId xmlns:a16="http://schemas.microsoft.com/office/drawing/2014/main" id="{C312C659-F078-4479-A585-8F6457B36BC9}"/>
                    </a:ext>
                  </a:extLst>
                </p:cNvPr>
                <p:cNvSpPr/>
                <p:nvPr>
                  <p:custDataLst>
                    <p:tags r:id="rId17"/>
                  </p:custDataLst>
                </p:nvPr>
              </p:nvSpPr>
              <p:spPr bwMode="auto">
                <a:xfrm>
                  <a:off x="5378538" y="1157624"/>
                  <a:ext cx="726558" cy="594380"/>
                </a:xfrm>
                <a:custGeom>
                  <a:avLst/>
                  <a:gdLst>
                    <a:gd name="T0" fmla="*/ 555 w 863"/>
                    <a:gd name="T1" fmla="*/ 628 h 706"/>
                    <a:gd name="T2" fmla="*/ 0 w 863"/>
                    <a:gd name="T3" fmla="*/ 706 h 706"/>
                    <a:gd name="T4" fmla="*/ 307 w 863"/>
                    <a:gd name="T5" fmla="*/ 76 h 706"/>
                    <a:gd name="T6" fmla="*/ 863 w 863"/>
                    <a:gd name="T7" fmla="*/ 0 h 706"/>
                    <a:gd name="T8" fmla="*/ 555 w 863"/>
                    <a:gd name="T9" fmla="*/ 628 h 7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63" h="706">
                      <a:moveTo>
                        <a:pt x="555" y="628"/>
                      </a:moveTo>
                      <a:lnTo>
                        <a:pt x="0" y="706"/>
                      </a:lnTo>
                      <a:lnTo>
                        <a:pt x="307" y="76"/>
                      </a:lnTo>
                      <a:lnTo>
                        <a:pt x="863" y="0"/>
                      </a:lnTo>
                      <a:lnTo>
                        <a:pt x="555" y="62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0" name="PA-îṧ1iḑê">
                  <a:extLst>
                    <a:ext uri="{FF2B5EF4-FFF2-40B4-BE49-F238E27FC236}">
                      <a16:creationId xmlns:a16="http://schemas.microsoft.com/office/drawing/2014/main" id="{B6FA8246-7C9E-4C06-B9B3-8FF53F8EA80B}"/>
                    </a:ext>
                  </a:extLst>
                </p:cNvPr>
                <p:cNvSpPr/>
                <p:nvPr>
                  <p:custDataLst>
                    <p:tags r:id="rId18"/>
                  </p:custDataLst>
                </p:nvPr>
              </p:nvSpPr>
              <p:spPr bwMode="auto">
                <a:xfrm>
                  <a:off x="2620481" y="2008784"/>
                  <a:ext cx="141439" cy="14312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</p:grpSp>
        <p:grpSp>
          <p:nvGrpSpPr>
            <p:cNvPr id="96" name="组合 95">
              <a:extLst>
                <a:ext uri="{FF2B5EF4-FFF2-40B4-BE49-F238E27FC236}">
                  <a16:creationId xmlns:a16="http://schemas.microsoft.com/office/drawing/2014/main" id="{2CFB0813-822F-4A6D-B20C-4B3D44931A18}"/>
                </a:ext>
              </a:extLst>
            </p:cNvPr>
            <p:cNvGrpSpPr/>
            <p:nvPr/>
          </p:nvGrpSpPr>
          <p:grpSpPr>
            <a:xfrm flipH="1" flipV="1">
              <a:off x="-750464" y="1721483"/>
              <a:ext cx="3738288" cy="994283"/>
              <a:chOff x="2519134" y="1353165"/>
              <a:chExt cx="3738288" cy="994283"/>
            </a:xfrm>
          </p:grpSpPr>
          <p:grpSp>
            <p:nvGrpSpPr>
              <p:cNvPr id="97" name="组合 96">
                <a:extLst>
                  <a:ext uri="{FF2B5EF4-FFF2-40B4-BE49-F238E27FC236}">
                    <a16:creationId xmlns:a16="http://schemas.microsoft.com/office/drawing/2014/main" id="{C6EEDBA0-C0AD-402F-B309-3D15B10F6E73}"/>
                  </a:ext>
                </a:extLst>
              </p:cNvPr>
              <p:cNvGrpSpPr/>
              <p:nvPr/>
            </p:nvGrpSpPr>
            <p:grpSpPr>
              <a:xfrm rot="474050">
                <a:off x="2519134" y="1809082"/>
                <a:ext cx="457992" cy="457993"/>
                <a:chOff x="2457153" y="1851349"/>
                <a:chExt cx="457992" cy="457993"/>
              </a:xfrm>
            </p:grpSpPr>
            <p:sp>
              <p:nvSpPr>
                <p:cNvPr id="105" name="PA-iṡḻiďé">
                  <a:extLst>
                    <a:ext uri="{FF2B5EF4-FFF2-40B4-BE49-F238E27FC236}">
                      <a16:creationId xmlns:a16="http://schemas.microsoft.com/office/drawing/2014/main" id="{A8ACD2F5-DE39-4C46-AA94-884FEBB3C5B9}"/>
                    </a:ext>
                  </a:extLst>
                </p:cNvPr>
                <p:cNvSpPr/>
                <p:nvPr>
                  <p:custDataLst>
                    <p:tags r:id="rId11"/>
                  </p:custDataLst>
                </p:nvPr>
              </p:nvSpPr>
              <p:spPr bwMode="auto">
                <a:xfrm>
                  <a:off x="2489145" y="1883341"/>
                  <a:ext cx="395692" cy="394850"/>
                </a:xfrm>
                <a:prstGeom prst="ellipse">
                  <a:avLst/>
                </a:prstGeom>
                <a:no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06" name="PA-íšļïďè">
                  <a:extLst>
                    <a:ext uri="{FF2B5EF4-FFF2-40B4-BE49-F238E27FC236}">
                      <a16:creationId xmlns:a16="http://schemas.microsoft.com/office/drawing/2014/main" id="{4F50B685-F416-42DD-A6BA-015E65796EC3}"/>
                    </a:ext>
                  </a:extLst>
                </p:cNvPr>
                <p:cNvSpPr/>
                <p:nvPr>
                  <p:custDataLst>
                    <p:tags r:id="rId12"/>
                  </p:custDataLst>
                </p:nvPr>
              </p:nvSpPr>
              <p:spPr bwMode="auto">
                <a:xfrm>
                  <a:off x="2457153" y="1851349"/>
                  <a:ext cx="457992" cy="457993"/>
                </a:xfrm>
                <a:custGeom>
                  <a:avLst/>
                  <a:gdLst>
                    <a:gd name="T0" fmla="*/ 215 w 230"/>
                    <a:gd name="T1" fmla="*/ 115 h 230"/>
                    <a:gd name="T2" fmla="*/ 199 w 230"/>
                    <a:gd name="T3" fmla="*/ 115 h 230"/>
                    <a:gd name="T4" fmla="*/ 174 w 230"/>
                    <a:gd name="T5" fmla="*/ 174 h 230"/>
                    <a:gd name="T6" fmla="*/ 115 w 230"/>
                    <a:gd name="T7" fmla="*/ 198 h 230"/>
                    <a:gd name="T8" fmla="*/ 57 w 230"/>
                    <a:gd name="T9" fmla="*/ 174 h 230"/>
                    <a:gd name="T10" fmla="*/ 32 w 230"/>
                    <a:gd name="T11" fmla="*/ 115 h 230"/>
                    <a:gd name="T12" fmla="*/ 57 w 230"/>
                    <a:gd name="T13" fmla="*/ 56 h 230"/>
                    <a:gd name="T14" fmla="*/ 115 w 230"/>
                    <a:gd name="T15" fmla="*/ 32 h 230"/>
                    <a:gd name="T16" fmla="*/ 174 w 230"/>
                    <a:gd name="T17" fmla="*/ 56 h 230"/>
                    <a:gd name="T18" fmla="*/ 199 w 230"/>
                    <a:gd name="T19" fmla="*/ 115 h 230"/>
                    <a:gd name="T20" fmla="*/ 215 w 230"/>
                    <a:gd name="T21" fmla="*/ 115 h 230"/>
                    <a:gd name="T22" fmla="*/ 230 w 230"/>
                    <a:gd name="T23" fmla="*/ 115 h 230"/>
                    <a:gd name="T24" fmla="*/ 197 w 230"/>
                    <a:gd name="T25" fmla="*/ 34 h 230"/>
                    <a:gd name="T26" fmla="*/ 115 w 230"/>
                    <a:gd name="T27" fmla="*/ 0 h 230"/>
                    <a:gd name="T28" fmla="*/ 34 w 230"/>
                    <a:gd name="T29" fmla="*/ 34 h 230"/>
                    <a:gd name="T30" fmla="*/ 0 w 230"/>
                    <a:gd name="T31" fmla="*/ 115 h 230"/>
                    <a:gd name="T32" fmla="*/ 34 w 230"/>
                    <a:gd name="T33" fmla="*/ 196 h 230"/>
                    <a:gd name="T34" fmla="*/ 115 w 230"/>
                    <a:gd name="T35" fmla="*/ 230 h 230"/>
                    <a:gd name="T36" fmla="*/ 197 w 230"/>
                    <a:gd name="T37" fmla="*/ 196 h 230"/>
                    <a:gd name="T38" fmla="*/ 230 w 230"/>
                    <a:gd name="T39" fmla="*/ 115 h 230"/>
                    <a:gd name="T40" fmla="*/ 215 w 230"/>
                    <a:gd name="T41" fmla="*/ 115 h 2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30" h="230">
                      <a:moveTo>
                        <a:pt x="215" y="115"/>
                      </a:moveTo>
                      <a:cubicBezTo>
                        <a:pt x="199" y="115"/>
                        <a:pt x="199" y="115"/>
                        <a:pt x="199" y="115"/>
                      </a:cubicBezTo>
                      <a:cubicBezTo>
                        <a:pt x="199" y="138"/>
                        <a:pt x="189" y="159"/>
                        <a:pt x="174" y="174"/>
                      </a:cubicBezTo>
                      <a:cubicBezTo>
                        <a:pt x="159" y="189"/>
                        <a:pt x="139" y="198"/>
                        <a:pt x="115" y="198"/>
                      </a:cubicBezTo>
                      <a:cubicBezTo>
                        <a:pt x="92" y="198"/>
                        <a:pt x="72" y="189"/>
                        <a:pt x="57" y="174"/>
                      </a:cubicBezTo>
                      <a:cubicBezTo>
                        <a:pt x="41" y="159"/>
                        <a:pt x="32" y="138"/>
                        <a:pt x="32" y="115"/>
                      </a:cubicBezTo>
                      <a:cubicBezTo>
                        <a:pt x="32" y="92"/>
                        <a:pt x="41" y="71"/>
                        <a:pt x="57" y="56"/>
                      </a:cubicBezTo>
                      <a:cubicBezTo>
                        <a:pt x="72" y="41"/>
                        <a:pt x="92" y="32"/>
                        <a:pt x="115" y="32"/>
                      </a:cubicBezTo>
                      <a:cubicBezTo>
                        <a:pt x="139" y="32"/>
                        <a:pt x="159" y="41"/>
                        <a:pt x="174" y="56"/>
                      </a:cubicBezTo>
                      <a:cubicBezTo>
                        <a:pt x="189" y="71"/>
                        <a:pt x="199" y="92"/>
                        <a:pt x="199" y="115"/>
                      </a:cubicBezTo>
                      <a:cubicBezTo>
                        <a:pt x="215" y="115"/>
                        <a:pt x="215" y="115"/>
                        <a:pt x="215" y="115"/>
                      </a:cubicBezTo>
                      <a:cubicBezTo>
                        <a:pt x="230" y="115"/>
                        <a:pt x="230" y="115"/>
                        <a:pt x="230" y="115"/>
                      </a:cubicBezTo>
                      <a:cubicBezTo>
                        <a:pt x="230" y="83"/>
                        <a:pt x="218" y="54"/>
                        <a:pt x="197" y="34"/>
                      </a:cubicBezTo>
                      <a:cubicBezTo>
                        <a:pt x="176" y="13"/>
                        <a:pt x="147" y="0"/>
                        <a:pt x="115" y="0"/>
                      </a:cubicBezTo>
                      <a:cubicBezTo>
                        <a:pt x="84" y="0"/>
                        <a:pt x="55" y="13"/>
                        <a:pt x="34" y="34"/>
                      </a:cubicBezTo>
                      <a:cubicBezTo>
                        <a:pt x="13" y="54"/>
                        <a:pt x="0" y="83"/>
                        <a:pt x="0" y="115"/>
                      </a:cubicBezTo>
                      <a:cubicBezTo>
                        <a:pt x="0" y="147"/>
                        <a:pt x="13" y="175"/>
                        <a:pt x="34" y="196"/>
                      </a:cubicBezTo>
                      <a:cubicBezTo>
                        <a:pt x="55" y="217"/>
                        <a:pt x="84" y="230"/>
                        <a:pt x="115" y="230"/>
                      </a:cubicBezTo>
                      <a:cubicBezTo>
                        <a:pt x="147" y="230"/>
                        <a:pt x="176" y="217"/>
                        <a:pt x="197" y="196"/>
                      </a:cubicBezTo>
                      <a:cubicBezTo>
                        <a:pt x="218" y="175"/>
                        <a:pt x="230" y="147"/>
                        <a:pt x="230" y="115"/>
                      </a:cubicBezTo>
                      <a:lnTo>
                        <a:pt x="215" y="115"/>
                      </a:lnTo>
                      <a:close/>
                    </a:path>
                  </a:pathLst>
                </a:custGeom>
                <a:no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grpSp>
            <p:nvGrpSpPr>
              <p:cNvPr id="98" name="组合 97">
                <a:extLst>
                  <a:ext uri="{FF2B5EF4-FFF2-40B4-BE49-F238E27FC236}">
                    <a16:creationId xmlns:a16="http://schemas.microsoft.com/office/drawing/2014/main" id="{7CF85F55-DEDF-43E9-8EB7-0BB42EDCBA18}"/>
                  </a:ext>
                </a:extLst>
              </p:cNvPr>
              <p:cNvGrpSpPr/>
              <p:nvPr/>
            </p:nvGrpSpPr>
            <p:grpSpPr>
              <a:xfrm rot="474050">
                <a:off x="2724818" y="1353165"/>
                <a:ext cx="3532604" cy="994283"/>
                <a:chOff x="2620481" y="1157624"/>
                <a:chExt cx="3532604" cy="994283"/>
              </a:xfr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99" name="PA-îṧḻiďé">
                  <a:extLst>
                    <a:ext uri="{FF2B5EF4-FFF2-40B4-BE49-F238E27FC236}">
                      <a16:creationId xmlns:a16="http://schemas.microsoft.com/office/drawing/2014/main" id="{536DBCEB-1AB6-4A19-BDE6-C987AB45B407}"/>
                    </a:ext>
                  </a:extLst>
                </p:cNvPr>
                <p:cNvSpPr/>
                <p:nvPr>
                  <p:custDataLst>
                    <p:tags r:id="rId5"/>
                  </p:custDataLst>
                </p:nvPr>
              </p:nvSpPr>
              <p:spPr bwMode="auto">
                <a:xfrm>
                  <a:off x="2661734" y="1192143"/>
                  <a:ext cx="3491351" cy="894095"/>
                </a:xfrm>
                <a:custGeom>
                  <a:avLst/>
                  <a:gdLst>
                    <a:gd name="T0" fmla="*/ 29 w 1753"/>
                    <a:gd name="T1" fmla="*/ 449 h 449"/>
                    <a:gd name="T2" fmla="*/ 1753 w 1753"/>
                    <a:gd name="T3" fmla="*/ 211 h 449"/>
                    <a:gd name="T4" fmla="*/ 1725 w 1753"/>
                    <a:gd name="T5" fmla="*/ 6 h 449"/>
                    <a:gd name="T6" fmla="*/ 1717 w 1753"/>
                    <a:gd name="T7" fmla="*/ 1 h 449"/>
                    <a:gd name="T8" fmla="*/ 6 w 1753"/>
                    <a:gd name="T9" fmla="*/ 237 h 449"/>
                    <a:gd name="T10" fmla="*/ 0 w 1753"/>
                    <a:gd name="T11" fmla="*/ 244 h 449"/>
                    <a:gd name="T12" fmla="*/ 29 w 1753"/>
                    <a:gd name="T13" fmla="*/ 449 h 4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753" h="449">
                      <a:moveTo>
                        <a:pt x="29" y="449"/>
                      </a:moveTo>
                      <a:cubicBezTo>
                        <a:pt x="1753" y="211"/>
                        <a:pt x="1753" y="211"/>
                        <a:pt x="1753" y="211"/>
                      </a:cubicBezTo>
                      <a:cubicBezTo>
                        <a:pt x="1725" y="6"/>
                        <a:pt x="1725" y="6"/>
                        <a:pt x="1725" y="6"/>
                      </a:cubicBezTo>
                      <a:cubicBezTo>
                        <a:pt x="1724" y="3"/>
                        <a:pt x="1721" y="0"/>
                        <a:pt x="1717" y="1"/>
                      </a:cubicBezTo>
                      <a:cubicBezTo>
                        <a:pt x="6" y="237"/>
                        <a:pt x="6" y="237"/>
                        <a:pt x="6" y="237"/>
                      </a:cubicBezTo>
                      <a:cubicBezTo>
                        <a:pt x="2" y="237"/>
                        <a:pt x="0" y="241"/>
                        <a:pt x="0" y="244"/>
                      </a:cubicBezTo>
                      <a:lnTo>
                        <a:pt x="29" y="449"/>
                      </a:lnTo>
                      <a:close/>
                    </a:path>
                  </a:pathLst>
                </a:custGeom>
                <a:noFill/>
                <a:ln w="76200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00" name="PA-i$ļiḍè">
                  <a:extLst>
                    <a:ext uri="{FF2B5EF4-FFF2-40B4-BE49-F238E27FC236}">
                      <a16:creationId xmlns:a16="http://schemas.microsoft.com/office/drawing/2014/main" id="{75EBFA1A-7BCA-4819-AFAB-6AD4CF562B7D}"/>
                    </a:ext>
                  </a:extLst>
                </p:cNvPr>
                <p:cNvSpPr/>
                <p:nvPr>
                  <p:custDataLst>
                    <p:tags r:id="rId6"/>
                  </p:custDataLst>
                </p:nvPr>
              </p:nvSpPr>
              <p:spPr bwMode="auto">
                <a:xfrm>
                  <a:off x="2661734" y="1524692"/>
                  <a:ext cx="784649" cy="601958"/>
                </a:xfrm>
                <a:custGeom>
                  <a:avLst/>
                  <a:gdLst>
                    <a:gd name="T0" fmla="*/ 554 w 932"/>
                    <a:gd name="T1" fmla="*/ 639 h 715"/>
                    <a:gd name="T2" fmla="*/ 0 w 932"/>
                    <a:gd name="T3" fmla="*/ 715 h 715"/>
                    <a:gd name="T4" fmla="*/ 379 w 932"/>
                    <a:gd name="T5" fmla="*/ 78 h 715"/>
                    <a:gd name="T6" fmla="*/ 932 w 932"/>
                    <a:gd name="T7" fmla="*/ 0 h 715"/>
                    <a:gd name="T8" fmla="*/ 554 w 932"/>
                    <a:gd name="T9" fmla="*/ 639 h 7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32" h="715">
                      <a:moveTo>
                        <a:pt x="554" y="639"/>
                      </a:moveTo>
                      <a:lnTo>
                        <a:pt x="0" y="715"/>
                      </a:lnTo>
                      <a:lnTo>
                        <a:pt x="379" y="78"/>
                      </a:lnTo>
                      <a:lnTo>
                        <a:pt x="932" y="0"/>
                      </a:lnTo>
                      <a:lnTo>
                        <a:pt x="554" y="639"/>
                      </a:lnTo>
                      <a:close/>
                    </a:path>
                  </a:pathLst>
                </a:custGeom>
                <a:no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01" name="PA-îşlide">
                  <a:extLst>
                    <a:ext uri="{FF2B5EF4-FFF2-40B4-BE49-F238E27FC236}">
                      <a16:creationId xmlns:a16="http://schemas.microsoft.com/office/drawing/2014/main" id="{975EDAE4-8C47-4AE1-807C-08BADC0DCDF7}"/>
                    </a:ext>
                  </a:extLst>
                </p:cNvPr>
                <p:cNvSpPr/>
                <p:nvPr>
                  <p:custDataLst>
                    <p:tags r:id="rId7"/>
                  </p:custDataLst>
                </p:nvPr>
              </p:nvSpPr>
              <p:spPr bwMode="auto">
                <a:xfrm>
                  <a:off x="3565933" y="1403459"/>
                  <a:ext cx="766969" cy="597748"/>
                </a:xfrm>
                <a:custGeom>
                  <a:avLst/>
                  <a:gdLst>
                    <a:gd name="T0" fmla="*/ 556 w 911"/>
                    <a:gd name="T1" fmla="*/ 634 h 710"/>
                    <a:gd name="T2" fmla="*/ 0 w 911"/>
                    <a:gd name="T3" fmla="*/ 710 h 710"/>
                    <a:gd name="T4" fmla="*/ 357 w 911"/>
                    <a:gd name="T5" fmla="*/ 75 h 710"/>
                    <a:gd name="T6" fmla="*/ 911 w 911"/>
                    <a:gd name="T7" fmla="*/ 0 h 710"/>
                    <a:gd name="T8" fmla="*/ 556 w 911"/>
                    <a:gd name="T9" fmla="*/ 634 h 7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11" h="710">
                      <a:moveTo>
                        <a:pt x="556" y="634"/>
                      </a:moveTo>
                      <a:lnTo>
                        <a:pt x="0" y="710"/>
                      </a:lnTo>
                      <a:lnTo>
                        <a:pt x="357" y="75"/>
                      </a:lnTo>
                      <a:lnTo>
                        <a:pt x="911" y="0"/>
                      </a:lnTo>
                      <a:lnTo>
                        <a:pt x="556" y="634"/>
                      </a:lnTo>
                      <a:close/>
                    </a:path>
                  </a:pathLst>
                </a:custGeom>
                <a:no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02" name="PA-iSḷíďé">
                  <a:extLst>
                    <a:ext uri="{FF2B5EF4-FFF2-40B4-BE49-F238E27FC236}">
                      <a16:creationId xmlns:a16="http://schemas.microsoft.com/office/drawing/2014/main" id="{AB7B593F-F522-4E1E-BA1E-7CF268C7C9EA}"/>
                    </a:ext>
                  </a:extLst>
                </p:cNvPr>
                <p:cNvSpPr/>
                <p:nvPr>
                  <p:custDataLst>
                    <p:tags r:id="rId8"/>
                  </p:custDataLst>
                </p:nvPr>
              </p:nvSpPr>
              <p:spPr bwMode="auto">
                <a:xfrm>
                  <a:off x="4471814" y="1279700"/>
                  <a:ext cx="746764" cy="595222"/>
                </a:xfrm>
                <a:custGeom>
                  <a:avLst/>
                  <a:gdLst>
                    <a:gd name="T0" fmla="*/ 556 w 887"/>
                    <a:gd name="T1" fmla="*/ 632 h 707"/>
                    <a:gd name="T2" fmla="*/ 0 w 887"/>
                    <a:gd name="T3" fmla="*/ 707 h 707"/>
                    <a:gd name="T4" fmla="*/ 332 w 887"/>
                    <a:gd name="T5" fmla="*/ 78 h 707"/>
                    <a:gd name="T6" fmla="*/ 887 w 887"/>
                    <a:gd name="T7" fmla="*/ 0 h 707"/>
                    <a:gd name="T8" fmla="*/ 556 w 887"/>
                    <a:gd name="T9" fmla="*/ 632 h 7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87" h="707">
                      <a:moveTo>
                        <a:pt x="556" y="632"/>
                      </a:moveTo>
                      <a:lnTo>
                        <a:pt x="0" y="707"/>
                      </a:lnTo>
                      <a:lnTo>
                        <a:pt x="332" y="78"/>
                      </a:lnTo>
                      <a:lnTo>
                        <a:pt x="887" y="0"/>
                      </a:lnTo>
                      <a:lnTo>
                        <a:pt x="556" y="632"/>
                      </a:lnTo>
                      <a:close/>
                    </a:path>
                  </a:pathLst>
                </a:custGeom>
                <a:no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03" name="PA-îślïḋé">
                  <a:extLst>
                    <a:ext uri="{FF2B5EF4-FFF2-40B4-BE49-F238E27FC236}">
                      <a16:creationId xmlns:a16="http://schemas.microsoft.com/office/drawing/2014/main" id="{03E4EF7F-EB5E-4152-9B03-832F00B84439}"/>
                    </a:ext>
                  </a:extLst>
                </p:cNvPr>
                <p:cNvSpPr/>
                <p:nvPr>
                  <p:custDataLst>
                    <p:tags r:id="rId9"/>
                  </p:custDataLst>
                </p:nvPr>
              </p:nvSpPr>
              <p:spPr bwMode="auto">
                <a:xfrm>
                  <a:off x="5378538" y="1157624"/>
                  <a:ext cx="726558" cy="594380"/>
                </a:xfrm>
                <a:custGeom>
                  <a:avLst/>
                  <a:gdLst>
                    <a:gd name="T0" fmla="*/ 555 w 863"/>
                    <a:gd name="T1" fmla="*/ 628 h 706"/>
                    <a:gd name="T2" fmla="*/ 0 w 863"/>
                    <a:gd name="T3" fmla="*/ 706 h 706"/>
                    <a:gd name="T4" fmla="*/ 307 w 863"/>
                    <a:gd name="T5" fmla="*/ 76 h 706"/>
                    <a:gd name="T6" fmla="*/ 863 w 863"/>
                    <a:gd name="T7" fmla="*/ 0 h 706"/>
                    <a:gd name="T8" fmla="*/ 555 w 863"/>
                    <a:gd name="T9" fmla="*/ 628 h 7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63" h="706">
                      <a:moveTo>
                        <a:pt x="555" y="628"/>
                      </a:moveTo>
                      <a:lnTo>
                        <a:pt x="0" y="706"/>
                      </a:lnTo>
                      <a:lnTo>
                        <a:pt x="307" y="76"/>
                      </a:lnTo>
                      <a:lnTo>
                        <a:pt x="863" y="0"/>
                      </a:lnTo>
                      <a:lnTo>
                        <a:pt x="555" y="628"/>
                      </a:lnTo>
                      <a:close/>
                    </a:path>
                  </a:pathLst>
                </a:custGeom>
                <a:no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04" name="PA-îṧ1iḑê">
                  <a:extLst>
                    <a:ext uri="{FF2B5EF4-FFF2-40B4-BE49-F238E27FC236}">
                      <a16:creationId xmlns:a16="http://schemas.microsoft.com/office/drawing/2014/main" id="{125D22AC-1AA0-454C-A64A-9A067395ACB2}"/>
                    </a:ext>
                  </a:extLst>
                </p:cNvPr>
                <p:cNvSpPr/>
                <p:nvPr>
                  <p:custDataLst>
                    <p:tags r:id="rId10"/>
                  </p:custDataLst>
                </p:nvPr>
              </p:nvSpPr>
              <p:spPr bwMode="auto">
                <a:xfrm>
                  <a:off x="2620481" y="2008784"/>
                  <a:ext cx="141439" cy="143123"/>
                </a:xfrm>
                <a:prstGeom prst="ellipse">
                  <a:avLst/>
                </a:prstGeom>
                <a:no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</p:grpSp>
      </p:grpSp>
      <p:pic>
        <p:nvPicPr>
          <p:cNvPr id="2" name="68 Workshop Sounds-车间-木拍板2(wor_爱给网_aigei_com">
            <a:hlinkClick r:id="" action="ppaction://media"/>
            <a:extLst>
              <a:ext uri="{FF2B5EF4-FFF2-40B4-BE49-F238E27FC236}">
                <a16:creationId xmlns:a16="http://schemas.microsoft.com/office/drawing/2014/main" id="{3F1710D2-7B9F-4653-BE0A-FDB63FAFB043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55"/>
          <a:stretch>
            <a:fillRect/>
          </a:stretch>
        </p:blipFill>
        <p:spPr>
          <a:xfrm>
            <a:off x="3922714" y="-1255837"/>
            <a:ext cx="487362" cy="487363"/>
          </a:xfrm>
          <a:prstGeom prst="rect">
            <a:avLst/>
          </a:prstGeom>
        </p:spPr>
      </p:pic>
      <p:sp>
        <p:nvSpPr>
          <p:cNvPr id="4" name="梯形 3">
            <a:extLst>
              <a:ext uri="{FF2B5EF4-FFF2-40B4-BE49-F238E27FC236}">
                <a16:creationId xmlns:a16="http://schemas.microsoft.com/office/drawing/2014/main" id="{146F625C-067D-4D54-BDA5-61C4D8DB3B6C}"/>
              </a:ext>
            </a:extLst>
          </p:cNvPr>
          <p:cNvSpPr/>
          <p:nvPr/>
        </p:nvSpPr>
        <p:spPr>
          <a:xfrm rot="15300000">
            <a:off x="6958950" y="1538006"/>
            <a:ext cx="190857" cy="639650"/>
          </a:xfrm>
          <a:prstGeom prst="trapezoid">
            <a:avLst/>
          </a:prstGeom>
          <a:solidFill>
            <a:schemeClr val="tx1"/>
          </a:solidFill>
          <a:ln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2" name="梯形 61">
            <a:extLst>
              <a:ext uri="{FF2B5EF4-FFF2-40B4-BE49-F238E27FC236}">
                <a16:creationId xmlns:a16="http://schemas.microsoft.com/office/drawing/2014/main" id="{58220829-560E-441C-B153-B5B67790D01A}"/>
              </a:ext>
            </a:extLst>
          </p:cNvPr>
          <p:cNvSpPr/>
          <p:nvPr/>
        </p:nvSpPr>
        <p:spPr>
          <a:xfrm rot="18086417">
            <a:off x="6984964" y="2073802"/>
            <a:ext cx="125834" cy="722102"/>
          </a:xfrm>
          <a:prstGeom prst="trapezoid">
            <a:avLst/>
          </a:prstGeom>
          <a:solidFill>
            <a:schemeClr val="tx1"/>
          </a:solidFill>
          <a:ln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4" name="标题 4">
            <a:extLst>
              <a:ext uri="{FF2B5EF4-FFF2-40B4-BE49-F238E27FC236}">
                <a16:creationId xmlns:a16="http://schemas.microsoft.com/office/drawing/2014/main" id="{585B0CBB-0A00-445E-8FA1-CF38FFF750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2332"/>
            <a:ext cx="1917513" cy="338554"/>
          </a:xfrm>
        </p:spPr>
        <p:txBody>
          <a:bodyPr/>
          <a:lstStyle/>
          <a:p>
            <a:r>
              <a:rPr lang="zh-CN" altLang="en-US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09</a:t>
            </a:r>
            <a:r>
              <a:rPr lang="zh-CN" altLang="en-US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函数（</a:t>
            </a:r>
            <a:r>
              <a:rPr lang="en-US" altLang="zh-CN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zh-CN" altLang="en-US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1743966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" presetID="42" presetClass="path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1.7284E-6 L 0 0.84938 " pathEditMode="relative" rAng="0" ptsTypes="AA">
                                          <p:cBhvr>
                                            <p:cTn id="10" dur="500" spd="-1000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4246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42" presetClass="path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5.55556E-7 -2.34568E-6 L -5.55556E-7 0.86111 " pathEditMode="relative" rAng="0" ptsTypes="AA">
                                          <p:cBhvr>
                                            <p:cTn id="12" dur="500" spd="-1000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4305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3" presetID="42" presetClass="path" presetSubtype="0" fill="hold" nodeType="withEffect" p14:presetBounceEnd="25000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0 1.7284E-6 L 0 0.06944 " pathEditMode="relative" rAng="0" ptsTypes="AA" p14:bounceEnd="25000">
                                          <p:cBhvr>
                                            <p:cTn id="14" dur="4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45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42" presetClass="path" presetSubtype="0" fill="hold" nodeType="withEffect" p14:presetBounceEnd="25000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-5.55556E-7 -2.34568E-6 L -5.55556E-7 0.07253 " pathEditMode="relative" rAng="0" ptsTypes="AA" p14:bounceEnd="25000">
                                          <p:cBhvr>
                                            <p:cTn id="16" dur="4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61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7" presetID="8" presetClass="emph" presetSubtype="0" decel="100000" autoRev="1" fill="hold" nodeType="withEffect">
                                      <p:stCondLst>
                                        <p:cond delay="10"/>
                                      </p:stCondLst>
                                      <p:childTnLst>
                                        <p:animRot by="-1800000">
                                          <p:cBhvr>
                                            <p:cTn id="18" dur="37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9" presetID="1" presetClass="mediacall" presetSubtype="0" fill="hold" nodeType="withEffect">
                                      <p:stCondLst>
                                        <p:cond delay="43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20" dur="1044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21" presetID="22" presetClass="entr" presetSubtype="8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3" dur="15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22" presetClass="entr" presetSubtype="8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6" dur="15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22" presetClass="exit" presetSubtype="8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Effect transition="out" filter="wipe(left)">
                                          <p:cBhvr>
                                            <p:cTn id="28" dur="15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149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0" presetID="22" presetClass="exit" presetSubtype="8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Effect transition="out" filter="wipe(left)">
                                          <p:cBhvr>
                                            <p:cTn id="31" dur="15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149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>
                    <p:cTn id="33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2"/>
                    </p:tgtEl>
                  </p:cMediaNode>
                </p:audio>
              </p:childTnLst>
            </p:cTn>
          </p:par>
        </p:tnLst>
        <p:bldLst>
          <p:bldP spid="4" grpId="0" animBg="1"/>
          <p:bldP spid="4" grpId="1" animBg="1"/>
          <p:bldP spid="62" grpId="0" animBg="1"/>
          <p:bldP spid="62" grpId="1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" presetID="42" presetClass="path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1.7284E-6 L 0 0.84938 " pathEditMode="relative" rAng="0" ptsTypes="AA">
                                          <p:cBhvr>
                                            <p:cTn id="10" dur="500" spd="-1000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4246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42" presetClass="path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5.55556E-7 -2.34568E-6 L -5.55556E-7 0.86111 " pathEditMode="relative" rAng="0" ptsTypes="AA">
                                          <p:cBhvr>
                                            <p:cTn id="12" dur="500" spd="-1000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4305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3" presetID="42" presetClass="path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0 1.7284E-6 L 0 0.06944 " pathEditMode="relative" rAng="0" ptsTypes="AA">
                                          <p:cBhvr>
                                            <p:cTn id="14" dur="4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45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42" presetClass="path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-5.55556E-7 -2.34568E-6 L -5.55556E-7 0.07253 " pathEditMode="relative" rAng="0" ptsTypes="AA">
                                          <p:cBhvr>
                                            <p:cTn id="16" dur="4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61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7" presetID="8" presetClass="emph" presetSubtype="0" decel="100000" autoRev="1" fill="hold" nodeType="withEffect">
                                      <p:stCondLst>
                                        <p:cond delay="10"/>
                                      </p:stCondLst>
                                      <p:childTnLst>
                                        <p:animRot by="-1800000">
                                          <p:cBhvr>
                                            <p:cTn id="18" dur="37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9" presetID="1" presetClass="mediacall" presetSubtype="0" fill="hold" nodeType="withEffect">
                                      <p:stCondLst>
                                        <p:cond delay="43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20" dur="1044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21" presetID="22" presetClass="entr" presetSubtype="8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3" dur="15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22" presetClass="entr" presetSubtype="8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6" dur="15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22" presetClass="exit" presetSubtype="8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Effect transition="out" filter="wipe(left)">
                                          <p:cBhvr>
                                            <p:cTn id="28" dur="15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149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0" presetID="22" presetClass="exit" presetSubtype="8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Effect transition="out" filter="wipe(left)">
                                          <p:cBhvr>
                                            <p:cTn id="31" dur="15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149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>
                    <p:cTn id="33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2"/>
                    </p:tgtEl>
                  </p:cMediaNode>
                </p:audio>
              </p:childTnLst>
            </p:cTn>
          </p:par>
        </p:tnLst>
        <p:bldLst>
          <p:bldP spid="4" grpId="0" animBg="1"/>
          <p:bldP spid="4" grpId="1" animBg="1"/>
          <p:bldP spid="62" grpId="0" animBg="1"/>
          <p:bldP spid="62" grpId="1" animBg="1"/>
        </p:bldLst>
      </p:timing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4">
            <a:extLst>
              <a:ext uri="{FF2B5EF4-FFF2-40B4-BE49-F238E27FC236}">
                <a16:creationId xmlns:a16="http://schemas.microsoft.com/office/drawing/2014/main" id="{5C1BF9B5-B137-4E6A-AB4C-8876C1FB08DD}"/>
              </a:ext>
            </a:extLst>
          </p:cNvPr>
          <p:cNvSpPr txBox="1">
            <a:spLocks/>
          </p:cNvSpPr>
          <p:nvPr/>
        </p:nvSpPr>
        <p:spPr>
          <a:xfrm>
            <a:off x="457200" y="202332"/>
            <a:ext cx="1917513" cy="33855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09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  函数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AE3A08A-1D1B-4D0E-A018-1784DE2202C7}"/>
              </a:ext>
            </a:extLst>
          </p:cNvPr>
          <p:cNvSpPr txBox="1"/>
          <p:nvPr/>
        </p:nvSpPr>
        <p:spPr>
          <a:xfrm>
            <a:off x="827584" y="843558"/>
            <a:ext cx="64087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>
                <a:solidFill>
                  <a:schemeClr val="bg1"/>
                </a:solidFill>
              </a:rPr>
              <a:t>什么是递归？</a:t>
            </a:r>
            <a:r>
              <a:rPr lang="zh-CN" altLang="en-US" sz="1600" b="1">
                <a:solidFill>
                  <a:srgbClr val="FFFF00"/>
                </a:solidFill>
              </a:rPr>
              <a:t>函数内部自己调用自己</a:t>
            </a:r>
            <a:r>
              <a:rPr lang="zh-CN" altLang="en-US" sz="1600" b="1">
                <a:solidFill>
                  <a:schemeClr val="bg1"/>
                </a:solidFill>
              </a:rPr>
              <a:t>，必须留</a:t>
            </a:r>
            <a:r>
              <a:rPr lang="zh-CN" altLang="en-US" sz="1600" b="1">
                <a:solidFill>
                  <a:srgbClr val="FFFF00"/>
                </a:solidFill>
              </a:rPr>
              <a:t>有出口</a:t>
            </a:r>
            <a:r>
              <a:rPr lang="zh-CN" altLang="en-US" sz="1600" b="1">
                <a:solidFill>
                  <a:schemeClr val="bg1"/>
                </a:solidFill>
              </a:rPr>
              <a:t>。</a:t>
            </a:r>
            <a:endParaRPr lang="zh-CN" altLang="en-US" sz="1600" b="1" dirty="0">
              <a:solidFill>
                <a:schemeClr val="bg1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F4C4A11-B0A5-4BED-855A-EB76506954E1}"/>
              </a:ext>
            </a:extLst>
          </p:cNvPr>
          <p:cNvSpPr txBox="1"/>
          <p:nvPr/>
        </p:nvSpPr>
        <p:spPr>
          <a:xfrm>
            <a:off x="855898" y="1484784"/>
            <a:ext cx="662473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>
                <a:solidFill>
                  <a:schemeClr val="bg1"/>
                </a:solidFill>
              </a:rPr>
              <a:t>我们经常会遇到这种情况，一个文件夹下面还有若干个文件夹，里面还有若干个文件夹或文件，我们想将最初文件夹下面的所有文件都遍历到，通常会用递归来实现：</a:t>
            </a:r>
            <a:endParaRPr lang="en-US" altLang="zh-CN" sz="1200" b="1">
              <a:solidFill>
                <a:schemeClr val="bg1"/>
              </a:solidFill>
            </a:endParaRP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r>
              <a:rPr lang="zh-CN" altLang="en-US" sz="1200" b="1">
                <a:solidFill>
                  <a:schemeClr val="bg1"/>
                </a:solidFill>
              </a:rPr>
              <a:t>例如：你在做报表汇总，每个分公司一个文件夹，里面还有若干个分店的文件夹，下一层还有部门的文件夹，里面有具体文件。你将各公司的文件夹汇总到一个总文件夹下面。</a:t>
            </a:r>
            <a:endParaRPr lang="en-US" altLang="zh-CN" sz="1200" b="1">
              <a:solidFill>
                <a:schemeClr val="bg1"/>
              </a:solidFill>
            </a:endParaRP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r>
              <a:rPr lang="zh-CN" altLang="en-US" sz="1200" b="1">
                <a:solidFill>
                  <a:schemeClr val="bg1"/>
                </a:solidFill>
              </a:rPr>
              <a:t>学递归时，你就把他想像成套娃，大娃里面套</a:t>
            </a:r>
            <a:r>
              <a:rPr lang="en-US" altLang="zh-CN" sz="1200" b="1">
                <a:solidFill>
                  <a:schemeClr val="bg1"/>
                </a:solidFill>
              </a:rPr>
              <a:t>2</a:t>
            </a:r>
            <a:r>
              <a:rPr lang="zh-CN" altLang="en-US" sz="1200" b="1">
                <a:solidFill>
                  <a:schemeClr val="bg1"/>
                </a:solidFill>
              </a:rPr>
              <a:t>娃，</a:t>
            </a:r>
            <a:r>
              <a:rPr lang="en-US" altLang="zh-CN" sz="1200" b="1">
                <a:solidFill>
                  <a:schemeClr val="bg1"/>
                </a:solidFill>
              </a:rPr>
              <a:t>2</a:t>
            </a:r>
            <a:r>
              <a:rPr lang="zh-CN" altLang="en-US" sz="1200" b="1">
                <a:solidFill>
                  <a:schemeClr val="bg1"/>
                </a:solidFill>
              </a:rPr>
              <a:t>娃里面套</a:t>
            </a:r>
            <a:r>
              <a:rPr lang="en-US" altLang="zh-CN" sz="1200" b="1">
                <a:solidFill>
                  <a:schemeClr val="bg1"/>
                </a:solidFill>
              </a:rPr>
              <a:t>3</a:t>
            </a:r>
            <a:r>
              <a:rPr lang="zh-CN" altLang="en-US" sz="1200" b="1">
                <a:solidFill>
                  <a:schemeClr val="bg1"/>
                </a:solidFill>
              </a:rPr>
              <a:t>娃，</a:t>
            </a:r>
            <a:r>
              <a:rPr lang="en-US" altLang="zh-CN" sz="1200" b="1">
                <a:solidFill>
                  <a:schemeClr val="bg1"/>
                </a:solidFill>
              </a:rPr>
              <a:t>3</a:t>
            </a:r>
            <a:r>
              <a:rPr lang="zh-CN" altLang="en-US" sz="1200" b="1">
                <a:solidFill>
                  <a:schemeClr val="bg1"/>
                </a:solidFill>
              </a:rPr>
              <a:t>娃里面套</a:t>
            </a:r>
            <a:r>
              <a:rPr lang="en-US" altLang="zh-CN" sz="1200" b="1">
                <a:solidFill>
                  <a:schemeClr val="bg1"/>
                </a:solidFill>
              </a:rPr>
              <a:t>4</a:t>
            </a:r>
            <a:r>
              <a:rPr lang="zh-CN" altLang="en-US" sz="1200" b="1">
                <a:solidFill>
                  <a:schemeClr val="bg1"/>
                </a:solidFill>
              </a:rPr>
              <a:t>娃</a:t>
            </a:r>
            <a:r>
              <a:rPr lang="en-US" altLang="zh-CN" sz="1200" b="1">
                <a:solidFill>
                  <a:schemeClr val="bg1"/>
                </a:solidFill>
              </a:rPr>
              <a:t>…..</a:t>
            </a:r>
          </a:p>
          <a:p>
            <a:endParaRPr lang="en-US" altLang="zh-CN" sz="1200" b="1">
              <a:solidFill>
                <a:schemeClr val="bg1"/>
              </a:solidFill>
            </a:endParaRPr>
          </a:p>
          <a:p>
            <a:r>
              <a:rPr lang="zh-CN" altLang="en-US" sz="1200" b="1">
                <a:solidFill>
                  <a:schemeClr val="bg1"/>
                </a:solidFill>
              </a:rPr>
              <a:t>但是这个娃有个最大的限度，不同的计算机限制不一样，一般都是限制</a:t>
            </a:r>
            <a:r>
              <a:rPr lang="en-US" altLang="zh-CN" sz="1200" b="1">
                <a:solidFill>
                  <a:schemeClr val="bg1"/>
                </a:solidFill>
              </a:rPr>
              <a:t>990</a:t>
            </a:r>
            <a:r>
              <a:rPr lang="zh-CN" altLang="en-US" sz="1200" b="1">
                <a:solidFill>
                  <a:schemeClr val="bg1"/>
                </a:solidFill>
              </a:rPr>
              <a:t>层至</a:t>
            </a:r>
            <a:r>
              <a:rPr lang="en-US" altLang="zh-CN" sz="1200" b="1">
                <a:solidFill>
                  <a:schemeClr val="bg1"/>
                </a:solidFill>
              </a:rPr>
              <a:t>999</a:t>
            </a:r>
            <a:r>
              <a:rPr lang="zh-CN" altLang="en-US" sz="1200" b="1">
                <a:solidFill>
                  <a:schemeClr val="bg1"/>
                </a:solidFill>
              </a:rPr>
              <a:t>层，我个人暂时没见过</a:t>
            </a:r>
            <a:r>
              <a:rPr lang="en-US" altLang="zh-CN" sz="1200" b="1">
                <a:solidFill>
                  <a:schemeClr val="bg1"/>
                </a:solidFill>
              </a:rPr>
              <a:t>1000</a:t>
            </a:r>
            <a:r>
              <a:rPr lang="zh-CN" altLang="en-US" sz="1200" b="1">
                <a:solidFill>
                  <a:schemeClr val="bg1"/>
                </a:solidFill>
              </a:rPr>
              <a:t>层以上的计算机</a:t>
            </a:r>
            <a:endParaRPr lang="zh-CN" altLang="en-US" sz="1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354768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null,&quot;Name&quot;:&quot;无&quot;,&quot;HeaderHeight&quot;:0.0,&quot;FooterHeight&quot;:0.0,&quot;SideMargin&quot;:0.0,&quot;TopMargin&quot;:0.0,&quot;BottomMargin&quot;:0.0,&quot;IntervalMargin&quot;:0.0,&quot;SettingType&quot;:&quot;System&quot;}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3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3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3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3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3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3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3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3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3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3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3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3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3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3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3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3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3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3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3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3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3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3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3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3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3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3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3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3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3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3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3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3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3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3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3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3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3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3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3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3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3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3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3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3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3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3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3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3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3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3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3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3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3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3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3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3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3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3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3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3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3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3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3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3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3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3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3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3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3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3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3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3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3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3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3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3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3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3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3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3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3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3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3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3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3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3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3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3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3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3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3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3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4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4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4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4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4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4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4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4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4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4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4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4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4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4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4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4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4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4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4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4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4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4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4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4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4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4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4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4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4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4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4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4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4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4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4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4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4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4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4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4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4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4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4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4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4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4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4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4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4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4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4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4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4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4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4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4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4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4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4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4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4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4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4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4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4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4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4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4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4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4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4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4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4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4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4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4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4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4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4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4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4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4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4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4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4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4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4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4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4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4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4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4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4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4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4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4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4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4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4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4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5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5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5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5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5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5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5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5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5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5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5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5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5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5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5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5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5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5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5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5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5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5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5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5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5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5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5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5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5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5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5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5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5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5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5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5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5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5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5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5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5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5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5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5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5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5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5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5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5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5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5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5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5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5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5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5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5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5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5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5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5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5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5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5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5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5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5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5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5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5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5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5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5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5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5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5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5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5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5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5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5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5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5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5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5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5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5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5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5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5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5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5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5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5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5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5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5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5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5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5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6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6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6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6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6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6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6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6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6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6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6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6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6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6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6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6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6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6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6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6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6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6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6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6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6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6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6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6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6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6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6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6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6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6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6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6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6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6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6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6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6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6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6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6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6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6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6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6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6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6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6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6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6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6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6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6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6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6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6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6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6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6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6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6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6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6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6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6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6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6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6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6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6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6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6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6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6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6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6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6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6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6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6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6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6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6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6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6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6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6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6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6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6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6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6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6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6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6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6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6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7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7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7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7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7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7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7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7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7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7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7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7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7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7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7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7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7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7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7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7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7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7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7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7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7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7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7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7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7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7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7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7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7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7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7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7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7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7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7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7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7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7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7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7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7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7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7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7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7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7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7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7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7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7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7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7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7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7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7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7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7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7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7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7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7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7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7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7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7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7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7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7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7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7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7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7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7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7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7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7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7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7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7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7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7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7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7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7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7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7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7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7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7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7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7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7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7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7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7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7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8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8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8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8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8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8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8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8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8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8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8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8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8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8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8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8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8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8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8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8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8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8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8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8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8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8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8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8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8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8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8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8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8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8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8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8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8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8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8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8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8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8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8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8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8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8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8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8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8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8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8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8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8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8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8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8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8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8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8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8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8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8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8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8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8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8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8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8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8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8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8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8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8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8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8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8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8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8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8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8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8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8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8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8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8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8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8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8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8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8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8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8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8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8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8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8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8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8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8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8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9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9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9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9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9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9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9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9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9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9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9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9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9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9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9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9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9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9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9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9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9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9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9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9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9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9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9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9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9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9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9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9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9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9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9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9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9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9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9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9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9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9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9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9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9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9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9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9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9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9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9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9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9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9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9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9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9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9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9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9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9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9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9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9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9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9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9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9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9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9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9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heme/theme1.xml><?xml version="1.0" encoding="utf-8"?>
<a:theme xmlns:a="http://schemas.openxmlformats.org/drawingml/2006/main" name="Office Theme">
  <a:themeElements>
    <a:clrScheme name="x2m0mzta">
      <a:dk1>
        <a:srgbClr val="000000"/>
      </a:dk1>
      <a:lt1>
        <a:srgbClr val="FFFFFF"/>
      </a:lt1>
      <a:dk2>
        <a:srgbClr val="FAB220"/>
      </a:dk2>
      <a:lt2>
        <a:srgbClr val="FA7901"/>
      </a:lt2>
      <a:accent1>
        <a:srgbClr val="CB2332"/>
      </a:accent1>
      <a:accent2>
        <a:srgbClr val="A6325B"/>
      </a:accent2>
      <a:accent3>
        <a:srgbClr val="0B4366"/>
      </a:accent3>
      <a:accent4>
        <a:srgbClr val="21A0D3"/>
      </a:accent4>
      <a:accent5>
        <a:srgbClr val="3CC5D1"/>
      </a:accent5>
      <a:accent6>
        <a:srgbClr val="4CC9A9"/>
      </a:accent6>
      <a:hlink>
        <a:srgbClr val="3B424C"/>
      </a:hlink>
      <a:folHlink>
        <a:srgbClr val="1C171E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cap="rnd"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 algn="ctr">
          <a:defRPr sz="4800" b="1" dirty="0" smtClean="0">
            <a:solidFill>
              <a:schemeClr val="bg1"/>
            </a:solidFill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21612</TotalTime>
  <Words>16494</Words>
  <Application>Microsoft Office PowerPoint</Application>
  <PresentationFormat>全屏显示(16:9)</PresentationFormat>
  <Paragraphs>2127</Paragraphs>
  <Slides>251</Slides>
  <Notes>0</Notes>
  <HiddenSlides>0</HiddenSlides>
  <MMClips>27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251</vt:i4>
      </vt:variant>
    </vt:vector>
  </HeadingPairs>
  <TitlesOfParts>
    <vt:vector size="257" baseType="lpstr">
      <vt:lpstr>Arial Unicode MS</vt:lpstr>
      <vt:lpstr>等线</vt:lpstr>
      <vt:lpstr>微软雅黑</vt:lpstr>
      <vt:lpstr>Arial</vt:lpstr>
      <vt:lpstr>Wingdings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第02课 字符串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第03课 列表和元组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第04课 条件语句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第05课  字典与集合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第06课  for循环、公共操作与推导式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第07课  while循环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第08课  函数（1）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第09课  函数（2）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第10课  文件和文件夹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实战001 批量修改文件名</vt:lpstr>
      <vt:lpstr>PowerPoint 演示文稿</vt:lpstr>
      <vt:lpstr>第11课  闭包和装饰器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第12课  面向对象（1）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第13课  面向对象（2）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第14课  面向对象（3）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第15课  异常处理和存储数据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第16课  模块和包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第17课  SQL in Python 认识SQLite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第18课  SQL in Python 之 PyMySQL介绍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pptmall.net</dc:title>
  <dc:creator>pptmall.net</dc:creator>
  <cp:lastModifiedBy>Q</cp:lastModifiedBy>
  <cp:revision>1859</cp:revision>
  <dcterms:created xsi:type="dcterms:W3CDTF">2014-02-28T09:23:05Z</dcterms:created>
  <dcterms:modified xsi:type="dcterms:W3CDTF">2024-12-03T12:58:31Z</dcterms:modified>
</cp:coreProperties>
</file>